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9D4F-8167-4109-BAF7-3B209F071F79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7517-E780-484F-8280-1C1CBD891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9D4F-8167-4109-BAF7-3B209F071F79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7517-E780-484F-8280-1C1CBD891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9D4F-8167-4109-BAF7-3B209F071F79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7517-E780-484F-8280-1C1CBD891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9D4F-8167-4109-BAF7-3B209F071F79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7517-E780-484F-8280-1C1CBD891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9D4F-8167-4109-BAF7-3B209F071F79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7517-E780-484F-8280-1C1CBD891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9D4F-8167-4109-BAF7-3B209F071F79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7517-E780-484F-8280-1C1CBD891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9D4F-8167-4109-BAF7-3B209F071F79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7517-E780-484F-8280-1C1CBD891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9D4F-8167-4109-BAF7-3B209F071F79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7517-E780-484F-8280-1C1CBD891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9D4F-8167-4109-BAF7-3B209F071F79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7517-E780-484F-8280-1C1CBD891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9D4F-8167-4109-BAF7-3B209F071F79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7517-E780-484F-8280-1C1CBD891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9D4F-8167-4109-BAF7-3B209F071F79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7517-E780-484F-8280-1C1CBD891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9D4F-8167-4109-BAF7-3B209F071F79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07517-E780-484F-8280-1C1CBD8919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SAP FIORI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799"/>
            <a:ext cx="9144000" cy="6049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399" y="0"/>
            <a:ext cx="64911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1044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81"/>
            <a:ext cx="8610600" cy="684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80" y="126612"/>
            <a:ext cx="9118952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Fiori Launchpad - One entry point for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0956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410200"/>
            <a:ext cx="8991600" cy="121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/>
              <a:t>users are not driven by complex transactions </a:t>
            </a:r>
            <a:r>
              <a:rPr lang="en-US" dirty="0" smtClean="0"/>
              <a:t>anymore. They are </a:t>
            </a:r>
            <a:r>
              <a:rPr lang="en-US" dirty="0"/>
              <a:t>driven by their data and an agile User Interface.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458200" cy="491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Business powered by SAP HANA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2196"/>
            <a:ext cx="8915400" cy="5943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300" dirty="0"/>
              <a:t>Smart Business powered by SAP HANA provides a new working </a:t>
            </a:r>
            <a:r>
              <a:rPr lang="en-US" sz="2300" dirty="0" smtClean="0"/>
              <a:t>model addressing </a:t>
            </a:r>
            <a:r>
              <a:rPr lang="en-US" sz="2300" dirty="0"/>
              <a:t>the new management principles of being more close to the operation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Real-time visualization of key performance indicators including trends, </a:t>
            </a:r>
            <a:r>
              <a:rPr lang="en-US" sz="2300" dirty="0" smtClean="0"/>
              <a:t>thresholds and </a:t>
            </a:r>
            <a:r>
              <a:rPr lang="en-US" sz="2300" dirty="0"/>
              <a:t>alerts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Real time analysis of variances &amp; deviations on high volume data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Deep integration </a:t>
            </a:r>
            <a:r>
              <a:rPr lang="en-US" sz="2300" dirty="0" smtClean="0"/>
              <a:t>with </a:t>
            </a:r>
            <a:r>
              <a:rPr lang="en-US" sz="2300" dirty="0"/>
              <a:t>collaboration tools for accelerated problem solving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Prediction capabilities based on current as </a:t>
            </a:r>
            <a:r>
              <a:rPr lang="en-US" sz="2300" dirty="0" smtClean="0"/>
              <a:t>well </a:t>
            </a:r>
            <a:r>
              <a:rPr lang="en-US" sz="2300" dirty="0"/>
              <a:t>as on historical data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SAP Smart Business is an open </a:t>
            </a:r>
            <a:r>
              <a:rPr lang="en-US" sz="2300" dirty="0" smtClean="0"/>
              <a:t>framework</a:t>
            </a:r>
            <a:r>
              <a:rPr lang="en-US" sz="2300" dirty="0"/>
              <a:t>. Customers and partners can </a:t>
            </a:r>
            <a:r>
              <a:rPr lang="en-US" sz="2300" dirty="0" smtClean="0"/>
              <a:t>define their </a:t>
            </a:r>
            <a:r>
              <a:rPr lang="en-US" sz="2300" dirty="0"/>
              <a:t>own </a:t>
            </a:r>
            <a:r>
              <a:rPr lang="en-US" sz="2300" dirty="0" smtClean="0"/>
              <a:t>KPIs </a:t>
            </a:r>
            <a:r>
              <a:rPr lang="en-US" sz="2300" dirty="0"/>
              <a:t>and integrate </a:t>
            </a:r>
            <a:r>
              <a:rPr lang="en-US" sz="2300" dirty="0" smtClean="0"/>
              <a:t>with </a:t>
            </a:r>
            <a:r>
              <a:rPr lang="en-US" sz="2300" dirty="0"/>
              <a:t>collaboration &amp; analytical tools (e.g. </a:t>
            </a:r>
            <a:r>
              <a:rPr lang="en-US" sz="2300" dirty="0" smtClean="0"/>
              <a:t>Lumira) or </a:t>
            </a:r>
            <a:r>
              <a:rPr lang="en-US" sz="2300" dirty="0"/>
              <a:t>existing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136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SAP FIORI</vt:lpstr>
      <vt:lpstr>Slide 2</vt:lpstr>
      <vt:lpstr>Slide 3</vt:lpstr>
      <vt:lpstr>Slide 4</vt:lpstr>
      <vt:lpstr>Slide 5</vt:lpstr>
      <vt:lpstr>Slide 6</vt:lpstr>
      <vt:lpstr>Fiori Launchpad - One entry point for the user</vt:lpstr>
      <vt:lpstr>Slide 8</vt:lpstr>
      <vt:lpstr>Smart Business powered by SAP HANA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SENTHIL</dc:creator>
  <cp:lastModifiedBy>SENTHIL</cp:lastModifiedBy>
  <cp:revision>15</cp:revision>
  <dcterms:created xsi:type="dcterms:W3CDTF">2016-05-31T11:11:27Z</dcterms:created>
  <dcterms:modified xsi:type="dcterms:W3CDTF">2016-05-31T11:33:50Z</dcterms:modified>
</cp:coreProperties>
</file>