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579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59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232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2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73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531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29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074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9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805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50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6513-20A4-4FFD-9C0A-675A35DACCEF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A406-7731-465F-B6A7-698177933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6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12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Parent Child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1371600"/>
            <a:ext cx="8516557" cy="527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943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86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274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Supported Drilldown Types for Attributes</a:t>
            </a:r>
            <a:endParaRPr lang="en-US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599" y="1066800"/>
            <a:ext cx="89249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124" y="4010464"/>
            <a:ext cx="8915400" cy="275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Reporting on an Analytic View with a hierarchy in MS Excel using MDX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02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analytic view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13114"/>
            <a:ext cx="7038477" cy="482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136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Logical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181600"/>
            <a:ext cx="7543800" cy="637948"/>
          </a:xfrm>
        </p:spPr>
        <p:txBody>
          <a:bodyPr/>
          <a:lstStyle/>
          <a:p>
            <a:r>
              <a:rPr lang="en-US" dirty="0" smtClean="0"/>
              <a:t>Save and Activate the Analytic View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" y="1672771"/>
            <a:ext cx="9082291" cy="320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699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 Excel Data Connection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856018"/>
            <a:ext cx="8915400" cy="1524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Start MS Excel by going to </a:t>
            </a:r>
            <a:r>
              <a:rPr lang="en-US" i="1" dirty="0"/>
              <a:t>Start → All Programs→ Microsoft Office </a:t>
            </a:r>
            <a:r>
              <a:rPr lang="en-US" i="1" dirty="0" smtClean="0"/>
              <a:t>→ Microsoft </a:t>
            </a:r>
            <a:r>
              <a:rPr lang="en-US" i="1" dirty="0"/>
              <a:t>Excel 2010</a:t>
            </a:r>
          </a:p>
          <a:p>
            <a:pPr marL="0" indent="0">
              <a:buNone/>
            </a:pPr>
            <a:r>
              <a:rPr lang="en-US" dirty="0"/>
              <a:t>In the </a:t>
            </a:r>
            <a:r>
              <a:rPr lang="en-US" i="1" dirty="0"/>
              <a:t>Data </a:t>
            </a:r>
            <a:r>
              <a:rPr lang="en-US" dirty="0"/>
              <a:t>Ribbon, select </a:t>
            </a:r>
            <a:r>
              <a:rPr lang="en-US" i="1" dirty="0"/>
              <a:t>From Other Sources → From Data </a:t>
            </a:r>
            <a:r>
              <a:rPr lang="en-US" i="1" dirty="0" smtClean="0"/>
              <a:t>Connection Wizard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5444836" cy="408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939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SAP HANA MDX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 the next screen choose </a:t>
            </a:r>
            <a:r>
              <a:rPr lang="en-US" sz="2000" i="1" dirty="0"/>
              <a:t>Other/Advanced</a:t>
            </a:r>
            <a:r>
              <a:rPr lang="en-US" sz="2000" dirty="0"/>
              <a:t>, then select </a:t>
            </a:r>
            <a:r>
              <a:rPr lang="en-US" sz="2000" i="1" dirty="0"/>
              <a:t>SAP HANA </a:t>
            </a:r>
            <a:r>
              <a:rPr lang="en-US" sz="2000" i="1" dirty="0" smtClean="0"/>
              <a:t>MDX Provider</a:t>
            </a:r>
            <a:r>
              <a:rPr lang="en-US" sz="2000" dirty="0"/>
              <a:t>. Click </a:t>
            </a:r>
            <a:r>
              <a:rPr lang="en-US" sz="2000" i="1" dirty="0"/>
              <a:t>Next </a:t>
            </a:r>
            <a:r>
              <a:rPr lang="en-US" sz="2000" dirty="0"/>
              <a:t>and add the HANA server and credentials. Use </a:t>
            </a:r>
            <a:r>
              <a:rPr lang="en-US" sz="2000" dirty="0" smtClean="0"/>
              <a:t>your own Username </a:t>
            </a:r>
            <a:r>
              <a:rPr lang="en-US" sz="2000" dirty="0"/>
              <a:t>and </a:t>
            </a:r>
            <a:r>
              <a:rPr lang="en-US" sz="2000" dirty="0" smtClean="0"/>
              <a:t>Password</a:t>
            </a:r>
            <a:r>
              <a:rPr lang="en-US" sz="200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73" y="2286000"/>
            <a:ext cx="3390377" cy="4252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132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213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On the next screen change the package (database) to your own </a:t>
            </a:r>
            <a:r>
              <a:rPr lang="en-US" sz="2000" dirty="0" smtClean="0"/>
              <a:t>package </a:t>
            </a:r>
            <a:r>
              <a:rPr lang="en-US" sz="2000" dirty="0"/>
              <a:t>and choose </a:t>
            </a:r>
            <a:r>
              <a:rPr lang="en-US" sz="2000" dirty="0" smtClean="0"/>
              <a:t>the Analytic view</a:t>
            </a:r>
            <a:r>
              <a:rPr lang="en-US" sz="2000" dirty="0"/>
              <a:t>. Accept all the defaults and display the level hierarchy that you created.</a:t>
            </a:r>
          </a:p>
          <a:p>
            <a:pPr marL="0" indent="0">
              <a:buNone/>
            </a:pPr>
            <a:r>
              <a:rPr lang="en-US" sz="2000" dirty="0"/>
              <a:t>Select the </a:t>
            </a:r>
            <a:r>
              <a:rPr lang="en-US" sz="2000" b="1" dirty="0"/>
              <a:t>Product Level Hierarchy </a:t>
            </a:r>
            <a:r>
              <a:rPr lang="en-US" sz="2000" dirty="0"/>
              <a:t>in the rows of the pivot table and </a:t>
            </a:r>
            <a:r>
              <a:rPr lang="en-US" sz="2000" dirty="0" smtClean="0"/>
              <a:t>add the measure.</a:t>
            </a:r>
          </a:p>
          <a:p>
            <a:pPr marL="0" indent="0">
              <a:buNone/>
            </a:pPr>
            <a:r>
              <a:rPr lang="en-US" sz="2000" dirty="0" smtClean="0"/>
              <a:t>Navigate </a:t>
            </a:r>
            <a:r>
              <a:rPr lang="en-US" sz="2000" dirty="0"/>
              <a:t>in the hierarchy.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67" y="2413721"/>
            <a:ext cx="4487917" cy="422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852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Hierarchies are usually used in Business Intelligence reporting to display characteristics across aggregated nodes.</a:t>
            </a:r>
          </a:p>
          <a:p>
            <a:r>
              <a:rPr lang="en-US" dirty="0" smtClean="0"/>
              <a:t>Two Types</a:t>
            </a:r>
          </a:p>
          <a:p>
            <a:pPr marL="0" indent="0">
              <a:buNone/>
            </a:pPr>
            <a:r>
              <a:rPr lang="en-US" dirty="0" smtClean="0"/>
              <a:t>	1. Level Hierarchy		2. Parent Child Hierarchy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40181"/>
            <a:ext cx="8458200" cy="392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801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comparison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3" y="1524000"/>
            <a:ext cx="8915400" cy="463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457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78" y="29029"/>
            <a:ext cx="8229600" cy="1143000"/>
          </a:xfrm>
        </p:spPr>
        <p:txBody>
          <a:bodyPr/>
          <a:lstStyle/>
          <a:p>
            <a:r>
              <a:rPr lang="en-US" dirty="0" smtClean="0"/>
              <a:t>Implement Level Hierarchies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97429"/>
            <a:ext cx="8839200" cy="542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162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14" y="1721537"/>
            <a:ext cx="8516557" cy="39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833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6" y="1600200"/>
            <a:ext cx="884255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589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/>
          <a:lstStyle/>
          <a:p>
            <a:r>
              <a:rPr lang="en-US" dirty="0" smtClean="0"/>
              <a:t>Creating Leveled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19200"/>
            <a:ext cx="8516557" cy="527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049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828" y="152400"/>
            <a:ext cx="8229600" cy="1143000"/>
          </a:xfrm>
        </p:spPr>
        <p:txBody>
          <a:bodyPr/>
          <a:lstStyle/>
          <a:p>
            <a:r>
              <a:rPr lang="en-US" dirty="0" smtClean="0"/>
              <a:t>Creating Parent Child Hierarchies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9" y="1295400"/>
            <a:ext cx="8516557" cy="522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078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Parent Child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5229"/>
            <a:ext cx="8516557" cy="521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06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203</Words>
  <Application>Microsoft Office PowerPoint</Application>
  <PresentationFormat>On-screen Show (4:3)</PresentationFormat>
  <Paragraphs>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Hierarchies</vt:lpstr>
      <vt:lpstr>Using Hierarchies</vt:lpstr>
      <vt:lpstr>Hierarchy comparison</vt:lpstr>
      <vt:lpstr>Implement Level Hierarchies</vt:lpstr>
      <vt:lpstr>Select Columns</vt:lpstr>
      <vt:lpstr>Add Hierarchy</vt:lpstr>
      <vt:lpstr>Creating Leveled Hierarchy</vt:lpstr>
      <vt:lpstr>Creating Parent Child Hierarchies</vt:lpstr>
      <vt:lpstr>Creating Parent Child Hierarchies</vt:lpstr>
      <vt:lpstr>Creating Parent Child Hierarchies</vt:lpstr>
      <vt:lpstr>Slide 11</vt:lpstr>
      <vt:lpstr>Supported Drilldown Types for Attributes</vt:lpstr>
      <vt:lpstr>Reporting on an Analytic View with a hierarchy in MS Excel using MDX</vt:lpstr>
      <vt:lpstr>Create an analytic view</vt:lpstr>
      <vt:lpstr>Define Logical Join</vt:lpstr>
      <vt:lpstr>MS Excel Data Connection Wizard</vt:lpstr>
      <vt:lpstr>SAP HANA MDX Driver</vt:lpstr>
      <vt:lpstr>Slide 18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Hierarchies</dc:title>
  <dc:creator>SENTHIL</dc:creator>
  <cp:lastModifiedBy>SENTHIL</cp:lastModifiedBy>
  <cp:revision>56</cp:revision>
  <dcterms:created xsi:type="dcterms:W3CDTF">2014-02-03T10:52:30Z</dcterms:created>
  <dcterms:modified xsi:type="dcterms:W3CDTF">2016-04-27T00:35:47Z</dcterms:modified>
</cp:coreProperties>
</file>