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91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36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00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847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8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33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2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95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6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575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79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845D-AAF4-4D3A-9916-09307B475441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9478-F905-43DD-AB97-3AD6E8F5F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9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Filter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997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76200"/>
            <a:ext cx="8236527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16764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Most of time, users do not need the whole data perimeter stored in the </a:t>
            </a:r>
            <a:r>
              <a:rPr lang="en-US" dirty="0" smtClean="0"/>
              <a:t>source system.</a:t>
            </a:r>
          </a:p>
          <a:p>
            <a:pPr>
              <a:lnSpc>
                <a:spcPct val="120000"/>
              </a:lnSpc>
            </a:pPr>
            <a:r>
              <a:rPr lang="en-US" dirty="0"/>
              <a:t>use filters to display only relevant data to </a:t>
            </a:r>
            <a:r>
              <a:rPr lang="en-US" dirty="0" smtClean="0"/>
              <a:t>users</a:t>
            </a:r>
          </a:p>
          <a:p>
            <a:pPr>
              <a:lnSpc>
                <a:spcPct val="120000"/>
              </a:lnSpc>
            </a:pPr>
            <a:r>
              <a:rPr lang="en-US" dirty="0"/>
              <a:t>decreasing data </a:t>
            </a:r>
            <a:r>
              <a:rPr lang="en-US" dirty="0" smtClean="0"/>
              <a:t>volume leads lower reporting </a:t>
            </a:r>
            <a:r>
              <a:rPr lang="en-US" dirty="0"/>
              <a:t>response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82736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48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541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A primary goal during modeling is to minimize data transfers </a:t>
            </a:r>
            <a:r>
              <a:rPr lang="en-US" dirty="0" smtClean="0"/>
              <a:t>between engines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statement holds true both internally, between the SAP HANA </a:t>
            </a:r>
            <a:r>
              <a:rPr lang="en-US" dirty="0" smtClean="0"/>
              <a:t>database views</a:t>
            </a:r>
            <a:r>
              <a:rPr lang="en-US" dirty="0"/>
              <a:t>, and also between SAP HANA and the end user application.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For </a:t>
            </a:r>
            <a:r>
              <a:rPr lang="en-US" dirty="0"/>
              <a:t>example, the end-user will never need to see 1 million rows of </a:t>
            </a:r>
            <a:r>
              <a:rPr lang="en-US" dirty="0" smtClean="0"/>
              <a:t>data. They </a:t>
            </a:r>
            <a:r>
              <a:rPr lang="en-US" dirty="0"/>
              <a:t>would never be able to understand so much information or </a:t>
            </a:r>
            <a:r>
              <a:rPr lang="en-US" dirty="0" smtClean="0"/>
              <a:t>consume it </a:t>
            </a:r>
            <a:r>
              <a:rPr lang="en-US" dirty="0"/>
              <a:t>in some meaningful way.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means that Data, wherever possible, should be </a:t>
            </a:r>
            <a:r>
              <a:rPr lang="en-US" b="1" dirty="0"/>
              <a:t>aggregated</a:t>
            </a:r>
            <a:r>
              <a:rPr lang="en-US" dirty="0"/>
              <a:t> and </a:t>
            </a:r>
            <a:r>
              <a:rPr lang="en-US" b="1" dirty="0" smtClean="0"/>
              <a:t>filtered</a:t>
            </a:r>
            <a:r>
              <a:rPr lang="en-US" dirty="0" smtClean="0"/>
              <a:t> to </a:t>
            </a:r>
            <a:r>
              <a:rPr lang="en-US" dirty="0"/>
              <a:t>a manageable size before it leaves the data layer.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</a:t>
            </a:r>
            <a:r>
              <a:rPr lang="en-US" dirty="0"/>
              <a:t>deciding upon the records that should be reported upon, a best </a:t>
            </a:r>
            <a:r>
              <a:rPr lang="en-US" dirty="0" smtClean="0"/>
              <a:t>practice approach </a:t>
            </a:r>
            <a:r>
              <a:rPr lang="en-US" dirty="0"/>
              <a:t>is to think at a “set level” not a “record level”. A set of data can </a:t>
            </a:r>
            <a:r>
              <a:rPr lang="en-US" dirty="0" smtClean="0"/>
              <a:t>be aggregated </a:t>
            </a:r>
            <a:r>
              <a:rPr lang="en-US" dirty="0"/>
              <a:t>by a region, a date, or some other group in order to minimize </a:t>
            </a:r>
            <a:r>
              <a:rPr lang="en-US" dirty="0" smtClean="0"/>
              <a:t>the amount </a:t>
            </a:r>
            <a:r>
              <a:rPr lang="en-US" dirty="0"/>
              <a:t>of data passed between views.</a:t>
            </a:r>
          </a:p>
        </p:txBody>
      </p:sp>
    </p:spTree>
    <p:extLst>
      <p:ext uri="{BB962C8B-B14F-4D97-AF65-F5344CB8AC3E}">
        <p14:creationId xmlns:p14="http://schemas.microsoft.com/office/powerpoint/2010/main" xmlns="" val="22820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4" y="304800"/>
            <a:ext cx="8650514" cy="639762"/>
          </a:xfrm>
        </p:spPr>
        <p:txBody>
          <a:bodyPr>
            <a:noAutofit/>
          </a:bodyPr>
          <a:lstStyle/>
          <a:p>
            <a:r>
              <a:rPr lang="en-US" sz="3600" dirty="0"/>
              <a:t>Compare Constraint Filter and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4" y="1295400"/>
            <a:ext cx="8931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20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28" y="20782"/>
            <a:ext cx="8302171" cy="936174"/>
          </a:xfrm>
        </p:spPr>
        <p:txBody>
          <a:bodyPr/>
          <a:lstStyle/>
          <a:p>
            <a:r>
              <a:rPr lang="en-US" dirty="0"/>
              <a:t>Create Client </a:t>
            </a:r>
            <a:r>
              <a:rPr lang="en-US" dirty="0" smtClean="0"/>
              <a:t>Dependent </a:t>
            </a:r>
            <a:r>
              <a:rPr lang="en-US" dirty="0"/>
              <a:t>Views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" y="838200"/>
            <a:ext cx="8911889" cy="583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51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51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26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</a:t>
            </a:r>
            <a:r>
              <a:rPr lang="en-US" dirty="0"/>
              <a:t>Fix Values </a:t>
            </a:r>
            <a:r>
              <a:rPr lang="en-US" dirty="0" smtClean="0"/>
              <a:t>or Model </a:t>
            </a:r>
            <a:r>
              <a:rPr lang="en-US" dirty="0"/>
              <a:t>Fix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4102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Domain Fix Values are used for several fields. They are basically simple </a:t>
            </a:r>
            <a:r>
              <a:rPr lang="en-US" dirty="0" smtClean="0"/>
              <a:t>value lists </a:t>
            </a:r>
            <a:r>
              <a:rPr lang="en-US" dirty="0"/>
              <a:t>with language dependent texts. Actual values are stored in database </a:t>
            </a:r>
            <a:r>
              <a:rPr lang="en-US" dirty="0" smtClean="0"/>
              <a:t>tables (</a:t>
            </a:r>
            <a:r>
              <a:rPr lang="en-US" dirty="0"/>
              <a:t>DD07L, DD07T).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During the initialization of the replication two tables are created for each </a:t>
            </a:r>
            <a:r>
              <a:rPr lang="en-US" dirty="0" smtClean="0"/>
              <a:t>used Domain</a:t>
            </a:r>
            <a:r>
              <a:rPr lang="en-US" dirty="0"/>
              <a:t>. Please consider that currently only those domain values are taken </a:t>
            </a:r>
            <a:r>
              <a:rPr lang="en-US" dirty="0" smtClean="0"/>
              <a:t>that  are </a:t>
            </a:r>
            <a:r>
              <a:rPr lang="en-US" dirty="0"/>
              <a:t>active (Field AS4LOCAL = 'A' in DD07T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naming convention for these tables is DOM_&lt;Domain Name&gt; for the </a:t>
            </a:r>
            <a:r>
              <a:rPr lang="en-US" dirty="0" smtClean="0"/>
              <a:t>Domain values </a:t>
            </a:r>
            <a:r>
              <a:rPr lang="en-US" dirty="0"/>
              <a:t>and DOM_&lt;Domain Name&gt;T for the language dependent texts (</a:t>
            </a:r>
            <a:r>
              <a:rPr lang="en-US" dirty="0" smtClean="0"/>
              <a:t>Example: DOM_MEPRF </a:t>
            </a:r>
            <a:r>
              <a:rPr lang="en-US" dirty="0"/>
              <a:t>and DOM_MEPRFT, DOM_BFART and DOM_BFARTT).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They are located in the same schema as the replicated tables.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You can build Attribute Views for those tables to be used in analytical </a:t>
            </a:r>
            <a:r>
              <a:rPr lang="en-US" dirty="0" smtClean="0"/>
              <a:t>or calculation </a:t>
            </a:r>
            <a:r>
              <a:rPr lang="en-US" dirty="0"/>
              <a:t>views. Please include both related tables and create a text </a:t>
            </a:r>
            <a:r>
              <a:rPr lang="en-US" dirty="0" smtClean="0"/>
              <a:t>join with </a:t>
            </a:r>
            <a:r>
              <a:rPr lang="en-US" dirty="0"/>
              <a:t>language field DDLANGUAGE. Include field DOMVALUE_L as </a:t>
            </a:r>
            <a:r>
              <a:rPr lang="en-US" dirty="0" smtClean="0"/>
              <a:t>key field </a:t>
            </a:r>
            <a:r>
              <a:rPr lang="en-US" dirty="0"/>
              <a:t>in the output structure and add field DDTEXT (Description mapping (</a:t>
            </a:r>
            <a:r>
              <a:rPr lang="en-US" dirty="0" smtClean="0"/>
              <a:t>for DOMVALUE_L </a:t>
            </a:r>
            <a:r>
              <a:rPr lang="en-US" dirty="0"/>
              <a:t>to field DDTEXT of joined text table) does not work with </a:t>
            </a:r>
            <a:r>
              <a:rPr lang="en-US" dirty="0" smtClean="0"/>
              <a:t>all clients).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Domain fix values are created for ECC and for CRM separately.</a:t>
            </a:r>
          </a:p>
        </p:txBody>
      </p:sp>
    </p:spTree>
    <p:extLst>
      <p:ext uri="{BB962C8B-B14F-4D97-AF65-F5344CB8AC3E}">
        <p14:creationId xmlns:p14="http://schemas.microsoft.com/office/powerpoint/2010/main" xmlns="" val="12704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300 – SAP HANA Implementation 			and Modeling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088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420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Using Filter Operations</vt:lpstr>
      <vt:lpstr>Filtering Data</vt:lpstr>
      <vt:lpstr>Slide 3</vt:lpstr>
      <vt:lpstr>Compare Constraint Filter and WHERE Clause</vt:lpstr>
      <vt:lpstr>Create Client Dependent Views</vt:lpstr>
      <vt:lpstr>Slide 6</vt:lpstr>
      <vt:lpstr>Domain Fix Values or Model Fix Values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</dc:creator>
  <cp:lastModifiedBy>SENTHIL</cp:lastModifiedBy>
  <cp:revision>54</cp:revision>
  <dcterms:created xsi:type="dcterms:W3CDTF">2014-02-05T05:18:37Z</dcterms:created>
  <dcterms:modified xsi:type="dcterms:W3CDTF">2016-05-04T01:18:01Z</dcterms:modified>
</cp:coreProperties>
</file>