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7"/>
  </p:notesMasterIdLst>
  <p:handoutMasterIdLst>
    <p:handoutMasterId r:id="rId18"/>
  </p:handoutMasterIdLst>
  <p:sldIdLst>
    <p:sldId id="267" r:id="rId6"/>
    <p:sldId id="304" r:id="rId7"/>
    <p:sldId id="347" r:id="rId8"/>
    <p:sldId id="348" r:id="rId9"/>
    <p:sldId id="349" r:id="rId10"/>
    <p:sldId id="350" r:id="rId11"/>
    <p:sldId id="351" r:id="rId12"/>
    <p:sldId id="352" r:id="rId13"/>
    <p:sldId id="355" r:id="rId14"/>
    <p:sldId id="356" r:id="rId15"/>
    <p:sldId id="330" r:id="rId16"/>
  </p:sldIdLst>
  <p:sldSz cx="10969625" cy="6170613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Gann" initials="NG" lastIdx="1" clrIdx="0">
    <p:extLst>
      <p:ext uri="{19B8F6BF-5375-455C-9EA6-DF929625EA0E}">
        <p15:presenceInfo xmlns:p15="http://schemas.microsoft.com/office/powerpoint/2012/main" userId="Nicole G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89784" autoAdjust="0"/>
  </p:normalViewPr>
  <p:slideViewPr>
    <p:cSldViewPr snapToGrid="0">
      <p:cViewPr varScale="1">
        <p:scale>
          <a:sx n="65" d="100"/>
          <a:sy n="65" d="100"/>
        </p:scale>
        <p:origin x="1072" y="48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3F9A3-82E9-492E-80D4-CCC98CAE9DB1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D70603-C225-4EA9-A8C8-2DD53EF7A03D}">
      <dgm:prSet phldrT="[Text]" custT="1"/>
      <dgm:spPr/>
      <dgm:t>
        <a:bodyPr/>
        <a:lstStyle/>
        <a:p>
          <a:r>
            <a:rPr lang="en-US" sz="1400" dirty="0" smtClean="0"/>
            <a:t>Associate *</a:t>
          </a:r>
          <a:endParaRPr lang="en-US" sz="2000" dirty="0"/>
        </a:p>
      </dgm:t>
    </dgm:pt>
    <dgm:pt modelId="{ED984E47-183A-465F-88FA-A9BDB898B113}" type="parTrans" cxnId="{D3AAB000-A56F-4C57-8E7A-B8C657301638}">
      <dgm:prSet/>
      <dgm:spPr/>
      <dgm:t>
        <a:bodyPr/>
        <a:lstStyle/>
        <a:p>
          <a:endParaRPr lang="en-US"/>
        </a:p>
      </dgm:t>
    </dgm:pt>
    <dgm:pt modelId="{0C78F94C-E976-4E10-AD8B-32A413E70375}" type="sibTrans" cxnId="{D3AAB000-A56F-4C57-8E7A-B8C657301638}">
      <dgm:prSet/>
      <dgm:spPr/>
      <dgm:t>
        <a:bodyPr/>
        <a:lstStyle/>
        <a:p>
          <a:endParaRPr lang="en-US"/>
        </a:p>
      </dgm:t>
    </dgm:pt>
    <dgm:pt modelId="{BCC91745-A7B7-492A-87A3-2B423CF687CB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Submit Travel Request</a:t>
          </a:r>
          <a:endParaRPr lang="en-US" sz="1200" dirty="0"/>
        </a:p>
      </dgm:t>
    </dgm:pt>
    <dgm:pt modelId="{49435F7A-AD3F-45AE-98BA-138125A2B86F}" type="parTrans" cxnId="{1D6CBAA8-21FD-46C2-A3A2-0C17EBAA5EB5}">
      <dgm:prSet/>
      <dgm:spPr/>
      <dgm:t>
        <a:bodyPr/>
        <a:lstStyle/>
        <a:p>
          <a:endParaRPr lang="en-US"/>
        </a:p>
      </dgm:t>
    </dgm:pt>
    <dgm:pt modelId="{3643B5DB-19EB-4A99-86B7-07953EC321A7}" type="sibTrans" cxnId="{1D6CBAA8-21FD-46C2-A3A2-0C17EBAA5EB5}">
      <dgm:prSet/>
      <dgm:spPr/>
      <dgm:t>
        <a:bodyPr/>
        <a:lstStyle/>
        <a:p>
          <a:endParaRPr lang="en-US"/>
        </a:p>
      </dgm:t>
    </dgm:pt>
    <dgm:pt modelId="{7D02E2DC-8F7E-410B-9DC9-AF36D2642F67}">
      <dgm:prSet phldrT="[Text]" custT="1"/>
      <dgm:spPr/>
      <dgm:t>
        <a:bodyPr/>
        <a:lstStyle/>
        <a:p>
          <a:r>
            <a:rPr lang="en-US" sz="1200" dirty="0" smtClean="0"/>
            <a:t>Manager</a:t>
          </a:r>
          <a:endParaRPr lang="en-US" sz="1200" dirty="0"/>
        </a:p>
      </dgm:t>
    </dgm:pt>
    <dgm:pt modelId="{7787ECCC-8C3D-43C0-A29C-0431A9E44C2D}" type="parTrans" cxnId="{C7780213-92ED-4067-8B83-EBB123AEB64F}">
      <dgm:prSet/>
      <dgm:spPr/>
      <dgm:t>
        <a:bodyPr/>
        <a:lstStyle/>
        <a:p>
          <a:endParaRPr lang="en-US"/>
        </a:p>
      </dgm:t>
    </dgm:pt>
    <dgm:pt modelId="{F9B5ED96-D8C1-4014-BD74-2ACCE05B1339}" type="sibTrans" cxnId="{C7780213-92ED-4067-8B83-EBB123AEB64F}">
      <dgm:prSet/>
      <dgm:spPr/>
      <dgm:t>
        <a:bodyPr/>
        <a:lstStyle/>
        <a:p>
          <a:endParaRPr lang="en-US"/>
        </a:p>
      </dgm:t>
    </dgm:pt>
    <dgm:pt modelId="{C571A2B1-6AF3-4A43-A493-5C584B1CA912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200" dirty="0" smtClean="0"/>
            <a:t>Approval by Manager</a:t>
          </a:r>
          <a:endParaRPr lang="en-US" sz="1200" dirty="0"/>
        </a:p>
      </dgm:t>
    </dgm:pt>
    <dgm:pt modelId="{CBDE7B7A-819A-4D60-9CF5-3F77FF7129C0}" type="parTrans" cxnId="{CE4C2C44-09B4-4F92-A169-9F89A98309E0}">
      <dgm:prSet/>
      <dgm:spPr/>
      <dgm:t>
        <a:bodyPr/>
        <a:lstStyle/>
        <a:p>
          <a:endParaRPr lang="en-US"/>
        </a:p>
      </dgm:t>
    </dgm:pt>
    <dgm:pt modelId="{BE25B9C4-9EFF-4246-A3E8-CC76E7DD7050}" type="sibTrans" cxnId="{CE4C2C44-09B4-4F92-A169-9F89A98309E0}">
      <dgm:prSet/>
      <dgm:spPr/>
      <dgm:t>
        <a:bodyPr/>
        <a:lstStyle/>
        <a:p>
          <a:endParaRPr lang="en-US"/>
        </a:p>
      </dgm:t>
    </dgm:pt>
    <dgm:pt modelId="{7877B3F6-196E-4E58-8162-7E542F655021}">
      <dgm:prSet phldrT="[Text]" custT="1"/>
      <dgm:spPr/>
      <dgm:t>
        <a:bodyPr/>
        <a:lstStyle/>
        <a:p>
          <a:r>
            <a:rPr lang="en-US" sz="1200" dirty="0" smtClean="0"/>
            <a:t>Associate *</a:t>
          </a:r>
          <a:endParaRPr lang="en-US" sz="1200" dirty="0"/>
        </a:p>
      </dgm:t>
    </dgm:pt>
    <dgm:pt modelId="{99BC27C7-7DC5-4CA7-BF92-21799B8E0FE8}" type="parTrans" cxnId="{8C88134E-53A2-426B-AC83-8366365DFE23}">
      <dgm:prSet/>
      <dgm:spPr/>
      <dgm:t>
        <a:bodyPr/>
        <a:lstStyle/>
        <a:p>
          <a:endParaRPr lang="en-US"/>
        </a:p>
      </dgm:t>
    </dgm:pt>
    <dgm:pt modelId="{C8689F9A-87EC-4A0B-B8CB-5584428DBD9E}" type="sibTrans" cxnId="{8C88134E-53A2-426B-AC83-8366365DFE23}">
      <dgm:prSet/>
      <dgm:spPr/>
      <dgm:t>
        <a:bodyPr/>
        <a:lstStyle/>
        <a:p>
          <a:endParaRPr lang="en-US"/>
        </a:p>
      </dgm:t>
    </dgm:pt>
    <dgm:pt modelId="{FFCBFEB2-6BC0-4E87-8499-CF3F7F49585E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marL="0" indent="0" algn="ctr"/>
          <a:r>
            <a:rPr lang="en-US" sz="1200" dirty="0" smtClean="0"/>
            <a:t>Submit Insurance Request</a:t>
          </a:r>
          <a:endParaRPr lang="en-US" sz="1200" dirty="0"/>
        </a:p>
      </dgm:t>
    </dgm:pt>
    <dgm:pt modelId="{62F3EF81-15E8-44D5-88F0-413BF9BC6FBA}" type="parTrans" cxnId="{3FC86510-DF0E-4A05-BD77-DC9947E92777}">
      <dgm:prSet/>
      <dgm:spPr/>
      <dgm:t>
        <a:bodyPr/>
        <a:lstStyle/>
        <a:p>
          <a:endParaRPr lang="en-US"/>
        </a:p>
      </dgm:t>
    </dgm:pt>
    <dgm:pt modelId="{5E63EE9C-735E-4248-9DA3-095592DC98D2}" type="sibTrans" cxnId="{3FC86510-DF0E-4A05-BD77-DC9947E92777}">
      <dgm:prSet/>
      <dgm:spPr/>
      <dgm:t>
        <a:bodyPr/>
        <a:lstStyle/>
        <a:p>
          <a:endParaRPr lang="en-US"/>
        </a:p>
      </dgm:t>
    </dgm:pt>
    <dgm:pt modelId="{16F9331B-0959-4F96-9BB1-1158DA030822}">
      <dgm:prSet phldrT="[Text]" custT="1"/>
      <dgm:spPr/>
      <dgm:t>
        <a:bodyPr/>
        <a:lstStyle/>
        <a:p>
          <a:r>
            <a:rPr lang="en-US" sz="1200" dirty="0" smtClean="0"/>
            <a:t>Admin</a:t>
          </a:r>
          <a:endParaRPr lang="en-US" sz="1400" dirty="0"/>
        </a:p>
      </dgm:t>
    </dgm:pt>
    <dgm:pt modelId="{680504F9-9581-4E9F-B148-A00ECF3BC76F}" type="parTrans" cxnId="{E6EBA07A-F8EF-448C-A347-D97122C5A185}">
      <dgm:prSet/>
      <dgm:spPr/>
      <dgm:t>
        <a:bodyPr/>
        <a:lstStyle/>
        <a:p>
          <a:endParaRPr lang="en-US"/>
        </a:p>
      </dgm:t>
    </dgm:pt>
    <dgm:pt modelId="{95F1FE7B-BF8D-49EB-9F06-CAA866C6BF02}" type="sibTrans" cxnId="{E6EBA07A-F8EF-448C-A347-D97122C5A185}">
      <dgm:prSet/>
      <dgm:spPr/>
      <dgm:t>
        <a:bodyPr/>
        <a:lstStyle/>
        <a:p>
          <a:endParaRPr lang="en-US"/>
        </a:p>
      </dgm:t>
    </dgm:pt>
    <dgm:pt modelId="{51ED8494-FECD-4BF0-8D5E-E178FAE1030B}">
      <dgm:prSet custT="1"/>
      <dgm:spPr/>
      <dgm:t>
        <a:bodyPr/>
        <a:lstStyle/>
        <a:p>
          <a:r>
            <a:rPr lang="en-US" sz="1200" dirty="0" smtClean="0"/>
            <a:t>Tickets, Insurance, Forex, Accommodation processed</a:t>
          </a:r>
          <a:endParaRPr lang="en-US" sz="1200" dirty="0"/>
        </a:p>
      </dgm:t>
    </dgm:pt>
    <dgm:pt modelId="{88FB943B-2156-4CB9-8907-022172121648}" type="parTrans" cxnId="{BD2D397A-4A20-4051-B688-0E1B4AC6C0CC}">
      <dgm:prSet/>
      <dgm:spPr/>
      <dgm:t>
        <a:bodyPr/>
        <a:lstStyle/>
        <a:p>
          <a:endParaRPr lang="en-US"/>
        </a:p>
      </dgm:t>
    </dgm:pt>
    <dgm:pt modelId="{A6CA5F88-B88F-4FA2-9559-D50FC202FADD}" type="sibTrans" cxnId="{BD2D397A-4A20-4051-B688-0E1B4AC6C0CC}">
      <dgm:prSet/>
      <dgm:spPr/>
      <dgm:t>
        <a:bodyPr/>
        <a:lstStyle/>
        <a:p>
          <a:endParaRPr lang="en-US"/>
        </a:p>
      </dgm:t>
    </dgm:pt>
    <dgm:pt modelId="{209F7245-46E7-4433-B98C-E475272A35FE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marL="0" indent="0"/>
          <a:r>
            <a:rPr lang="en-US" sz="1200" dirty="0" smtClean="0"/>
            <a:t>Accept Ticket Itinerary</a:t>
          </a:r>
          <a:endParaRPr lang="en-US" sz="1200" dirty="0"/>
        </a:p>
      </dgm:t>
    </dgm:pt>
    <dgm:pt modelId="{63BCE171-7CBB-47AB-A458-8C3617C54B0F}" type="parTrans" cxnId="{913D31D0-BF34-4904-B6C9-C72E8FE248BE}">
      <dgm:prSet/>
      <dgm:spPr/>
      <dgm:t>
        <a:bodyPr/>
        <a:lstStyle/>
        <a:p>
          <a:endParaRPr lang="en-US"/>
        </a:p>
      </dgm:t>
    </dgm:pt>
    <dgm:pt modelId="{62DF334D-975A-4BB0-8791-BE7AAC53A58B}" type="sibTrans" cxnId="{913D31D0-BF34-4904-B6C9-C72E8FE248BE}">
      <dgm:prSet/>
      <dgm:spPr/>
      <dgm:t>
        <a:bodyPr/>
        <a:lstStyle/>
        <a:p>
          <a:endParaRPr lang="en-US"/>
        </a:p>
      </dgm:t>
    </dgm:pt>
    <dgm:pt modelId="{12D1D92B-97D3-4B80-B3C1-E99BC8EF48F9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Issue Insurance</a:t>
          </a:r>
          <a:endParaRPr lang="en-US" sz="1200" dirty="0">
            <a:solidFill>
              <a:schemeClr val="tx1"/>
            </a:solidFill>
          </a:endParaRPr>
        </a:p>
      </dgm:t>
    </dgm:pt>
    <dgm:pt modelId="{BEB81147-3CBB-47B0-86D8-6023A0E0241C}" type="parTrans" cxnId="{B28B772D-858D-4E19-8FFC-73E1686A188C}">
      <dgm:prSet/>
      <dgm:spPr/>
      <dgm:t>
        <a:bodyPr/>
        <a:lstStyle/>
        <a:p>
          <a:endParaRPr lang="en-US"/>
        </a:p>
      </dgm:t>
    </dgm:pt>
    <dgm:pt modelId="{5C029C58-C046-4784-9D07-DBF1B6175052}" type="sibTrans" cxnId="{B28B772D-858D-4E19-8FFC-73E1686A188C}">
      <dgm:prSet/>
      <dgm:spPr/>
      <dgm:t>
        <a:bodyPr/>
        <a:lstStyle/>
        <a:p>
          <a:endParaRPr lang="en-US"/>
        </a:p>
      </dgm:t>
    </dgm:pt>
    <dgm:pt modelId="{F90904B6-130E-4EF2-96C2-E8C99D9963A2}">
      <dgm:prSet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Issue Tickets</a:t>
          </a:r>
          <a:endParaRPr lang="en-US" sz="1200" dirty="0">
            <a:solidFill>
              <a:schemeClr val="tx1"/>
            </a:solidFill>
          </a:endParaRPr>
        </a:p>
      </dgm:t>
    </dgm:pt>
    <dgm:pt modelId="{6B71FBD4-FFD5-4FBF-A11B-8129125951E1}" type="parTrans" cxnId="{5F4C1034-9DDE-4C2F-9F7C-9AC6577D5B9F}">
      <dgm:prSet/>
      <dgm:spPr/>
      <dgm:t>
        <a:bodyPr/>
        <a:lstStyle/>
        <a:p>
          <a:endParaRPr lang="en-US"/>
        </a:p>
      </dgm:t>
    </dgm:pt>
    <dgm:pt modelId="{B0C6D9C3-FA40-47C1-B6EF-B572EE3D6A37}" type="sibTrans" cxnId="{5F4C1034-9DDE-4C2F-9F7C-9AC6577D5B9F}">
      <dgm:prSet/>
      <dgm:spPr/>
      <dgm:t>
        <a:bodyPr/>
        <a:lstStyle/>
        <a:p>
          <a:endParaRPr lang="en-US"/>
        </a:p>
      </dgm:t>
    </dgm:pt>
    <dgm:pt modelId="{6E12926F-D38D-4A11-A346-ADE3FAE36779}">
      <dgm:prSet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Book Accommodation (Domestic)</a:t>
          </a:r>
          <a:endParaRPr lang="en-US" sz="1200" dirty="0">
            <a:solidFill>
              <a:schemeClr val="tx1"/>
            </a:solidFill>
          </a:endParaRPr>
        </a:p>
      </dgm:t>
    </dgm:pt>
    <dgm:pt modelId="{5874E89F-2105-4750-8CB5-7BE5AF00E6C6}" type="parTrans" cxnId="{17DB47F7-0D1C-4A0E-B60C-EA13DF9E96BA}">
      <dgm:prSet/>
      <dgm:spPr/>
      <dgm:t>
        <a:bodyPr/>
        <a:lstStyle/>
        <a:p>
          <a:endParaRPr lang="en-US"/>
        </a:p>
      </dgm:t>
    </dgm:pt>
    <dgm:pt modelId="{D63593D3-5283-4FF0-9ED3-9CE33FBC3254}" type="sibTrans" cxnId="{17DB47F7-0D1C-4A0E-B60C-EA13DF9E96BA}">
      <dgm:prSet/>
      <dgm:spPr/>
      <dgm:t>
        <a:bodyPr/>
        <a:lstStyle/>
        <a:p>
          <a:endParaRPr lang="en-US"/>
        </a:p>
      </dgm:t>
    </dgm:pt>
    <dgm:pt modelId="{DCDDFCD6-9D04-4C02-99F1-D7BFA5AED64E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Issue Forex</a:t>
          </a:r>
          <a:endParaRPr lang="en-US" sz="1200" dirty="0">
            <a:solidFill>
              <a:schemeClr val="tx1"/>
            </a:solidFill>
          </a:endParaRPr>
        </a:p>
      </dgm:t>
    </dgm:pt>
    <dgm:pt modelId="{78C52575-591C-4A00-9A1E-86490EDA7FD0}" type="parTrans" cxnId="{20F7618C-4C14-4910-AEE0-3CBAFB5BBAB6}">
      <dgm:prSet/>
      <dgm:spPr/>
      <dgm:t>
        <a:bodyPr/>
        <a:lstStyle/>
        <a:p>
          <a:endParaRPr lang="en-US"/>
        </a:p>
      </dgm:t>
    </dgm:pt>
    <dgm:pt modelId="{302D3440-5911-4406-B3DC-904F0C772304}" type="sibTrans" cxnId="{20F7618C-4C14-4910-AEE0-3CBAFB5BBAB6}">
      <dgm:prSet/>
      <dgm:spPr/>
      <dgm:t>
        <a:bodyPr/>
        <a:lstStyle/>
        <a:p>
          <a:endParaRPr lang="en-US"/>
        </a:p>
      </dgm:t>
    </dgm:pt>
    <dgm:pt modelId="{BB1ABF74-1E5B-42DD-B193-1093833075D1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Output</a:t>
          </a:r>
          <a:endParaRPr lang="en-US" sz="1200" dirty="0"/>
        </a:p>
      </dgm:t>
    </dgm:pt>
    <dgm:pt modelId="{FA96C012-B12E-4F8E-97A6-FAB1DF133A30}" type="parTrans" cxnId="{EE79C93D-013F-4CE4-8092-27E020C67A0F}">
      <dgm:prSet/>
      <dgm:spPr/>
      <dgm:t>
        <a:bodyPr/>
        <a:lstStyle/>
        <a:p>
          <a:endParaRPr lang="en-US"/>
        </a:p>
      </dgm:t>
    </dgm:pt>
    <dgm:pt modelId="{0214ABA0-2460-43BB-B09D-3EE18426510C}" type="sibTrans" cxnId="{EE79C93D-013F-4CE4-8092-27E020C67A0F}">
      <dgm:prSet/>
      <dgm:spPr/>
      <dgm:t>
        <a:bodyPr/>
        <a:lstStyle/>
        <a:p>
          <a:endParaRPr lang="en-US"/>
        </a:p>
      </dgm:t>
    </dgm:pt>
    <dgm:pt modelId="{C214CEC2-74C1-4B29-A8C9-DFB0C7A04593}" type="pres">
      <dgm:prSet presAssocID="{1473F9A3-82E9-492E-80D4-CCC98CAE9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933F4-4F9E-44EC-8CCF-88F564D5B9DF}" type="pres">
      <dgm:prSet presAssocID="{1473F9A3-82E9-492E-80D4-CCC98CAE9DB1}" presName="tSp" presStyleCnt="0"/>
      <dgm:spPr/>
    </dgm:pt>
    <dgm:pt modelId="{7A82EB65-A3C3-4D69-A515-61A8738A2B2C}" type="pres">
      <dgm:prSet presAssocID="{1473F9A3-82E9-492E-80D4-CCC98CAE9DB1}" presName="bSp" presStyleCnt="0"/>
      <dgm:spPr/>
    </dgm:pt>
    <dgm:pt modelId="{5B410DEA-B876-435E-81B7-3D52B2225FC4}" type="pres">
      <dgm:prSet presAssocID="{1473F9A3-82E9-492E-80D4-CCC98CAE9DB1}" presName="process" presStyleCnt="0"/>
      <dgm:spPr/>
    </dgm:pt>
    <dgm:pt modelId="{063CB7F4-CD09-425F-8C42-A85A36AD833B}" type="pres">
      <dgm:prSet presAssocID="{D2D70603-C225-4EA9-A8C8-2DD53EF7A03D}" presName="composite1" presStyleCnt="0"/>
      <dgm:spPr/>
    </dgm:pt>
    <dgm:pt modelId="{1C4F7A96-8AA6-42AF-A088-9DCA4934FB45}" type="pres">
      <dgm:prSet presAssocID="{D2D70603-C225-4EA9-A8C8-2DD53EF7A03D}" presName="dummyNode1" presStyleLbl="node1" presStyleIdx="0" presStyleCnt="5"/>
      <dgm:spPr/>
    </dgm:pt>
    <dgm:pt modelId="{2E94014C-B867-41D0-856D-B7590F0AF313}" type="pres">
      <dgm:prSet presAssocID="{D2D70603-C225-4EA9-A8C8-2DD53EF7A03D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4B29-1AB7-4F48-993B-7180D577E876}" type="pres">
      <dgm:prSet presAssocID="{D2D70603-C225-4EA9-A8C8-2DD53EF7A03D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7A93C-74DD-41C2-B73F-CBC07ADF66BE}" type="pres">
      <dgm:prSet presAssocID="{D2D70603-C225-4EA9-A8C8-2DD53EF7A03D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DACC1-7537-4E50-8918-BF94F166A750}" type="pres">
      <dgm:prSet presAssocID="{D2D70603-C225-4EA9-A8C8-2DD53EF7A03D}" presName="connSite1" presStyleCnt="0"/>
      <dgm:spPr/>
    </dgm:pt>
    <dgm:pt modelId="{BDE27D77-2DF0-494C-9F4C-A53EC42EFA09}" type="pres">
      <dgm:prSet presAssocID="{0C78F94C-E976-4E10-AD8B-32A413E70375}" presName="Name9" presStyleLbl="sibTrans2D1" presStyleIdx="0" presStyleCnt="4"/>
      <dgm:spPr/>
      <dgm:t>
        <a:bodyPr/>
        <a:lstStyle/>
        <a:p>
          <a:endParaRPr lang="en-US"/>
        </a:p>
      </dgm:t>
    </dgm:pt>
    <dgm:pt modelId="{1FEE16DB-40B5-4455-9FB8-D105B0E56C4C}" type="pres">
      <dgm:prSet presAssocID="{7D02E2DC-8F7E-410B-9DC9-AF36D2642F67}" presName="composite2" presStyleCnt="0"/>
      <dgm:spPr/>
    </dgm:pt>
    <dgm:pt modelId="{DE5B6A88-B685-4C10-A88C-3C249AB33611}" type="pres">
      <dgm:prSet presAssocID="{7D02E2DC-8F7E-410B-9DC9-AF36D2642F67}" presName="dummyNode2" presStyleLbl="node1" presStyleIdx="0" presStyleCnt="5"/>
      <dgm:spPr/>
    </dgm:pt>
    <dgm:pt modelId="{A92ADA17-E7B5-4758-97BA-7D72E337569D}" type="pres">
      <dgm:prSet presAssocID="{7D02E2DC-8F7E-410B-9DC9-AF36D2642F67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D9D04-67D5-409A-95BA-9B081821A6F0}" type="pres">
      <dgm:prSet presAssocID="{7D02E2DC-8F7E-410B-9DC9-AF36D2642F67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4E195-6F57-4F4F-BFC5-BEA915E94A5E}" type="pres">
      <dgm:prSet presAssocID="{7D02E2DC-8F7E-410B-9DC9-AF36D2642F67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87623-8EC7-40B3-816B-1C3424408D2C}" type="pres">
      <dgm:prSet presAssocID="{7D02E2DC-8F7E-410B-9DC9-AF36D2642F67}" presName="connSite2" presStyleCnt="0"/>
      <dgm:spPr/>
    </dgm:pt>
    <dgm:pt modelId="{4DFCF591-99BE-4FE3-84D3-0DEC8259A7AA}" type="pres">
      <dgm:prSet presAssocID="{F9B5ED96-D8C1-4014-BD74-2ACCE05B1339}" presName="Name18" presStyleLbl="sibTrans2D1" presStyleIdx="1" presStyleCnt="4"/>
      <dgm:spPr/>
      <dgm:t>
        <a:bodyPr/>
        <a:lstStyle/>
        <a:p>
          <a:endParaRPr lang="en-US"/>
        </a:p>
      </dgm:t>
    </dgm:pt>
    <dgm:pt modelId="{6A2ABE38-7549-48A9-BC66-6E527A26CF2B}" type="pres">
      <dgm:prSet presAssocID="{7877B3F6-196E-4E58-8162-7E542F655021}" presName="composite1" presStyleCnt="0"/>
      <dgm:spPr/>
    </dgm:pt>
    <dgm:pt modelId="{BB10CAE5-2C79-4FBB-97C5-75DFDFABF479}" type="pres">
      <dgm:prSet presAssocID="{7877B3F6-196E-4E58-8162-7E542F655021}" presName="dummyNode1" presStyleLbl="node1" presStyleIdx="1" presStyleCnt="5"/>
      <dgm:spPr/>
    </dgm:pt>
    <dgm:pt modelId="{6B638451-5477-46C1-89BE-3F2B29C7D09D}" type="pres">
      <dgm:prSet presAssocID="{7877B3F6-196E-4E58-8162-7E542F655021}" presName="childNode1" presStyleLbl="bgAcc1" presStyleIdx="2" presStyleCnt="5" custScaleX="126686" custLinFactNeighborX="326" custLinFactNeighborY="-8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C720C-97A2-427E-8297-0A193B1B91EA}" type="pres">
      <dgm:prSet presAssocID="{7877B3F6-196E-4E58-8162-7E542F655021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D121F-603F-42A3-B221-CAEE223E7E0A}" type="pres">
      <dgm:prSet presAssocID="{7877B3F6-196E-4E58-8162-7E542F655021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DCECA-AE57-4DA4-B652-38C4A7B92B63}" type="pres">
      <dgm:prSet presAssocID="{7877B3F6-196E-4E58-8162-7E542F655021}" presName="connSite1" presStyleCnt="0"/>
      <dgm:spPr/>
    </dgm:pt>
    <dgm:pt modelId="{1E3E69D7-85AF-4593-83E0-62C0D1A01E62}" type="pres">
      <dgm:prSet presAssocID="{C8689F9A-87EC-4A0B-B8CB-5584428DBD9E}" presName="Name9" presStyleLbl="sibTrans2D1" presStyleIdx="2" presStyleCnt="4"/>
      <dgm:spPr/>
      <dgm:t>
        <a:bodyPr/>
        <a:lstStyle/>
        <a:p>
          <a:endParaRPr lang="en-US"/>
        </a:p>
      </dgm:t>
    </dgm:pt>
    <dgm:pt modelId="{B39B5C0D-9097-48BB-9CEC-715139CB0FEA}" type="pres">
      <dgm:prSet presAssocID="{16F9331B-0959-4F96-9BB1-1158DA030822}" presName="composite2" presStyleCnt="0"/>
      <dgm:spPr/>
    </dgm:pt>
    <dgm:pt modelId="{E261EE98-B4F9-4855-853B-E1FDA3D15038}" type="pres">
      <dgm:prSet presAssocID="{16F9331B-0959-4F96-9BB1-1158DA030822}" presName="dummyNode2" presStyleLbl="node1" presStyleIdx="2" presStyleCnt="5"/>
      <dgm:spPr/>
    </dgm:pt>
    <dgm:pt modelId="{00ACB327-5E1A-49EE-B269-249F7C6CDBC6}" type="pres">
      <dgm:prSet presAssocID="{16F9331B-0959-4F96-9BB1-1158DA030822}" presName="childNode2" presStyleLbl="bgAcc1" presStyleIdx="3" presStyleCnt="5" custScaleX="1436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17376-14A0-4771-ACD2-CFEBDE66639C}" type="pres">
      <dgm:prSet presAssocID="{16F9331B-0959-4F96-9BB1-1158DA030822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4A07C-943B-4207-B9EA-0A6956B76AA9}" type="pres">
      <dgm:prSet presAssocID="{16F9331B-0959-4F96-9BB1-1158DA030822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710EE-E258-414B-8A5A-014F8696363F}" type="pres">
      <dgm:prSet presAssocID="{16F9331B-0959-4F96-9BB1-1158DA030822}" presName="connSite2" presStyleCnt="0"/>
      <dgm:spPr/>
    </dgm:pt>
    <dgm:pt modelId="{94A0B93D-B397-4E8F-9C43-DD5075A5429D}" type="pres">
      <dgm:prSet presAssocID="{95F1FE7B-BF8D-49EB-9F06-CAA866C6BF02}" presName="Name18" presStyleLbl="sibTrans2D1" presStyleIdx="3" presStyleCnt="4"/>
      <dgm:spPr/>
      <dgm:t>
        <a:bodyPr/>
        <a:lstStyle/>
        <a:p>
          <a:endParaRPr lang="en-US"/>
        </a:p>
      </dgm:t>
    </dgm:pt>
    <dgm:pt modelId="{21CD51EA-FD84-42C9-8157-17B292166C9D}" type="pres">
      <dgm:prSet presAssocID="{BB1ABF74-1E5B-42DD-B193-1093833075D1}" presName="composite1" presStyleCnt="0"/>
      <dgm:spPr/>
    </dgm:pt>
    <dgm:pt modelId="{432CA1A6-6BA2-481E-8DEB-FB26D4A41770}" type="pres">
      <dgm:prSet presAssocID="{BB1ABF74-1E5B-42DD-B193-1093833075D1}" presName="dummyNode1" presStyleLbl="node1" presStyleIdx="3" presStyleCnt="5"/>
      <dgm:spPr/>
    </dgm:pt>
    <dgm:pt modelId="{52E53F73-4CF5-4D97-8979-2D1A877FAA20}" type="pres">
      <dgm:prSet presAssocID="{BB1ABF74-1E5B-42DD-B193-1093833075D1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4C353-61AA-4372-A9E3-319D4334FAAB}" type="pres">
      <dgm:prSet presAssocID="{BB1ABF74-1E5B-42DD-B193-1093833075D1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5CDE6-8704-4A9F-B38B-34F75D8B3FA5}" type="pres">
      <dgm:prSet presAssocID="{BB1ABF74-1E5B-42DD-B193-1093833075D1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0E9FE-3DB5-4F1A-8E0E-A6D47D84973D}" type="pres">
      <dgm:prSet presAssocID="{BB1ABF74-1E5B-42DD-B193-1093833075D1}" presName="connSite1" presStyleCnt="0"/>
      <dgm:spPr/>
    </dgm:pt>
  </dgm:ptLst>
  <dgm:cxnLst>
    <dgm:cxn modelId="{6326A71D-E42A-49CE-93C7-45A82DA12437}" type="presOf" srcId="{C571A2B1-6AF3-4A43-A493-5C584B1CA912}" destId="{A92ADA17-E7B5-4758-97BA-7D72E337569D}" srcOrd="0" destOrd="0" presId="urn:microsoft.com/office/officeart/2005/8/layout/hProcess4"/>
    <dgm:cxn modelId="{727BA540-EDE0-4E61-8735-FAC9C97C2347}" type="presOf" srcId="{C8689F9A-87EC-4A0B-B8CB-5584428DBD9E}" destId="{1E3E69D7-85AF-4593-83E0-62C0D1A01E62}" srcOrd="0" destOrd="0" presId="urn:microsoft.com/office/officeart/2005/8/layout/hProcess4"/>
    <dgm:cxn modelId="{6A1B5426-2144-45D0-916D-8C0407E4C12E}" type="presOf" srcId="{BCC91745-A7B7-492A-87A3-2B423CF687CB}" destId="{C50C4B29-1AB7-4F48-993B-7180D577E876}" srcOrd="1" destOrd="0" presId="urn:microsoft.com/office/officeart/2005/8/layout/hProcess4"/>
    <dgm:cxn modelId="{4AA6C758-6A84-4BF1-9072-174BBD8FBE30}" type="presOf" srcId="{209F7245-46E7-4433-B98C-E475272A35FE}" destId="{6B638451-5477-46C1-89BE-3F2B29C7D09D}" srcOrd="0" destOrd="1" presId="urn:microsoft.com/office/officeart/2005/8/layout/hProcess4"/>
    <dgm:cxn modelId="{17DB47F7-0D1C-4A0E-B60C-EA13DF9E96BA}" srcId="{16F9331B-0959-4F96-9BB1-1158DA030822}" destId="{6E12926F-D38D-4A11-A346-ADE3FAE36779}" srcOrd="2" destOrd="0" parTransId="{5874E89F-2105-4750-8CB5-7BE5AF00E6C6}" sibTransId="{D63593D3-5283-4FF0-9ED3-9CE33FBC3254}"/>
    <dgm:cxn modelId="{5858C841-2478-41F9-9577-4D2BE5C40037}" type="presOf" srcId="{DCDDFCD6-9D04-4C02-99F1-D7BFA5AED64E}" destId="{00ACB327-5E1A-49EE-B269-249F7C6CDBC6}" srcOrd="0" destOrd="3" presId="urn:microsoft.com/office/officeart/2005/8/layout/hProcess4"/>
    <dgm:cxn modelId="{BD2D397A-4A20-4051-B688-0E1B4AC6C0CC}" srcId="{BB1ABF74-1E5B-42DD-B193-1093833075D1}" destId="{51ED8494-FECD-4BF0-8D5E-E178FAE1030B}" srcOrd="0" destOrd="0" parTransId="{88FB943B-2156-4CB9-8907-022172121648}" sibTransId="{A6CA5F88-B88F-4FA2-9559-D50FC202FADD}"/>
    <dgm:cxn modelId="{C7780213-92ED-4067-8B83-EBB123AEB64F}" srcId="{1473F9A3-82E9-492E-80D4-CCC98CAE9DB1}" destId="{7D02E2DC-8F7E-410B-9DC9-AF36D2642F67}" srcOrd="1" destOrd="0" parTransId="{7787ECCC-8C3D-43C0-A29C-0431A9E44C2D}" sibTransId="{F9B5ED96-D8C1-4014-BD74-2ACCE05B1339}"/>
    <dgm:cxn modelId="{EE79C93D-013F-4CE4-8092-27E020C67A0F}" srcId="{1473F9A3-82E9-492E-80D4-CCC98CAE9DB1}" destId="{BB1ABF74-1E5B-42DD-B193-1093833075D1}" srcOrd="4" destOrd="0" parTransId="{FA96C012-B12E-4F8E-97A6-FAB1DF133A30}" sibTransId="{0214ABA0-2460-43BB-B09D-3EE18426510C}"/>
    <dgm:cxn modelId="{FAACEEF9-1638-4F09-90C2-AE32A687B09C}" type="presOf" srcId="{F90904B6-130E-4EF2-96C2-E8C99D9963A2}" destId="{00ACB327-5E1A-49EE-B269-249F7C6CDBC6}" srcOrd="0" destOrd="1" presId="urn:microsoft.com/office/officeart/2005/8/layout/hProcess4"/>
    <dgm:cxn modelId="{B669D4DE-0289-40BD-AACF-4FC74BBC66DF}" type="presOf" srcId="{D2D70603-C225-4EA9-A8C8-2DD53EF7A03D}" destId="{AEC7A93C-74DD-41C2-B73F-CBC07ADF66BE}" srcOrd="0" destOrd="0" presId="urn:microsoft.com/office/officeart/2005/8/layout/hProcess4"/>
    <dgm:cxn modelId="{00151B96-7AF2-42A5-AEBD-19847D169808}" type="presOf" srcId="{12D1D92B-97D3-4B80-B3C1-E99BC8EF48F9}" destId="{00ACB327-5E1A-49EE-B269-249F7C6CDBC6}" srcOrd="0" destOrd="0" presId="urn:microsoft.com/office/officeart/2005/8/layout/hProcess4"/>
    <dgm:cxn modelId="{6A6B1A2C-8A24-4B1E-8CB0-49087467D6E7}" type="presOf" srcId="{16F9331B-0959-4F96-9BB1-1158DA030822}" destId="{FB04A07C-943B-4207-B9EA-0A6956B76AA9}" srcOrd="0" destOrd="0" presId="urn:microsoft.com/office/officeart/2005/8/layout/hProcess4"/>
    <dgm:cxn modelId="{9E1A4679-A928-4F04-A482-9BD8CE174EA2}" type="presOf" srcId="{F90904B6-130E-4EF2-96C2-E8C99D9963A2}" destId="{CBC17376-14A0-4771-ACD2-CFEBDE66639C}" srcOrd="1" destOrd="1" presId="urn:microsoft.com/office/officeart/2005/8/layout/hProcess4"/>
    <dgm:cxn modelId="{BAB3CBDE-B934-4EA8-A71B-3648C3A0561C}" type="presOf" srcId="{DCDDFCD6-9D04-4C02-99F1-D7BFA5AED64E}" destId="{CBC17376-14A0-4771-ACD2-CFEBDE66639C}" srcOrd="1" destOrd="3" presId="urn:microsoft.com/office/officeart/2005/8/layout/hProcess4"/>
    <dgm:cxn modelId="{D67A22AF-BDAB-41E7-A31A-A539ABA5F3D1}" type="presOf" srcId="{BB1ABF74-1E5B-42DD-B193-1093833075D1}" destId="{9F05CDE6-8704-4A9F-B38B-34F75D8B3FA5}" srcOrd="0" destOrd="0" presId="urn:microsoft.com/office/officeart/2005/8/layout/hProcess4"/>
    <dgm:cxn modelId="{675D2BC7-3CAD-466E-902D-6C02613884C3}" type="presOf" srcId="{209F7245-46E7-4433-B98C-E475272A35FE}" destId="{DFBC720C-97A2-427E-8297-0A193B1B91EA}" srcOrd="1" destOrd="1" presId="urn:microsoft.com/office/officeart/2005/8/layout/hProcess4"/>
    <dgm:cxn modelId="{DCCC5D16-D520-4D49-A895-47A2019BCF85}" type="presOf" srcId="{51ED8494-FECD-4BF0-8D5E-E178FAE1030B}" destId="{7F14C353-61AA-4372-A9E3-319D4334FAAB}" srcOrd="1" destOrd="0" presId="urn:microsoft.com/office/officeart/2005/8/layout/hProcess4"/>
    <dgm:cxn modelId="{A37557F7-C69D-43DC-B182-CCBEE19730D8}" type="presOf" srcId="{BCC91745-A7B7-492A-87A3-2B423CF687CB}" destId="{2E94014C-B867-41D0-856D-B7590F0AF313}" srcOrd="0" destOrd="0" presId="urn:microsoft.com/office/officeart/2005/8/layout/hProcess4"/>
    <dgm:cxn modelId="{C1AC27DF-B843-4DED-833F-12240DBFD063}" type="presOf" srcId="{51ED8494-FECD-4BF0-8D5E-E178FAE1030B}" destId="{52E53F73-4CF5-4D97-8979-2D1A877FAA20}" srcOrd="0" destOrd="0" presId="urn:microsoft.com/office/officeart/2005/8/layout/hProcess4"/>
    <dgm:cxn modelId="{259DE852-B922-4A68-BBD5-05402BBA8A07}" type="presOf" srcId="{1473F9A3-82E9-492E-80D4-CCC98CAE9DB1}" destId="{C214CEC2-74C1-4B29-A8C9-DFB0C7A04593}" srcOrd="0" destOrd="0" presId="urn:microsoft.com/office/officeart/2005/8/layout/hProcess4"/>
    <dgm:cxn modelId="{198EE730-EEA8-42E3-B0CD-48847E0256A3}" type="presOf" srcId="{FFCBFEB2-6BC0-4E87-8499-CF3F7F49585E}" destId="{DFBC720C-97A2-427E-8297-0A193B1B91EA}" srcOrd="1" destOrd="0" presId="urn:microsoft.com/office/officeart/2005/8/layout/hProcess4"/>
    <dgm:cxn modelId="{3445E9DA-C07C-455A-A9A9-7FBD56A76A6E}" type="presOf" srcId="{FFCBFEB2-6BC0-4E87-8499-CF3F7F49585E}" destId="{6B638451-5477-46C1-89BE-3F2B29C7D09D}" srcOrd="0" destOrd="0" presId="urn:microsoft.com/office/officeart/2005/8/layout/hProcess4"/>
    <dgm:cxn modelId="{9779242B-501B-4ADA-A4C1-33EFB6257DEF}" type="presOf" srcId="{C571A2B1-6AF3-4A43-A493-5C584B1CA912}" destId="{060D9D04-67D5-409A-95BA-9B081821A6F0}" srcOrd="1" destOrd="0" presId="urn:microsoft.com/office/officeart/2005/8/layout/hProcess4"/>
    <dgm:cxn modelId="{913D31D0-BF34-4904-B6C9-C72E8FE248BE}" srcId="{7877B3F6-196E-4E58-8162-7E542F655021}" destId="{209F7245-46E7-4433-B98C-E475272A35FE}" srcOrd="1" destOrd="0" parTransId="{63BCE171-7CBB-47AB-A458-8C3617C54B0F}" sibTransId="{62DF334D-975A-4BB0-8791-BE7AAC53A58B}"/>
    <dgm:cxn modelId="{D3AAB000-A56F-4C57-8E7A-B8C657301638}" srcId="{1473F9A3-82E9-492E-80D4-CCC98CAE9DB1}" destId="{D2D70603-C225-4EA9-A8C8-2DD53EF7A03D}" srcOrd="0" destOrd="0" parTransId="{ED984E47-183A-465F-88FA-A9BDB898B113}" sibTransId="{0C78F94C-E976-4E10-AD8B-32A413E70375}"/>
    <dgm:cxn modelId="{861FDE7C-5E74-472A-82AA-96ED526FDAF2}" type="presOf" srcId="{7877B3F6-196E-4E58-8162-7E542F655021}" destId="{B09D121F-603F-42A3-B221-CAEE223E7E0A}" srcOrd="0" destOrd="0" presId="urn:microsoft.com/office/officeart/2005/8/layout/hProcess4"/>
    <dgm:cxn modelId="{CE4C2C44-09B4-4F92-A169-9F89A98309E0}" srcId="{7D02E2DC-8F7E-410B-9DC9-AF36D2642F67}" destId="{C571A2B1-6AF3-4A43-A493-5C584B1CA912}" srcOrd="0" destOrd="0" parTransId="{CBDE7B7A-819A-4D60-9CF5-3F77FF7129C0}" sibTransId="{BE25B9C4-9EFF-4246-A3E8-CC76E7DD7050}"/>
    <dgm:cxn modelId="{20F7618C-4C14-4910-AEE0-3CBAFB5BBAB6}" srcId="{16F9331B-0959-4F96-9BB1-1158DA030822}" destId="{DCDDFCD6-9D04-4C02-99F1-D7BFA5AED64E}" srcOrd="3" destOrd="0" parTransId="{78C52575-591C-4A00-9A1E-86490EDA7FD0}" sibTransId="{302D3440-5911-4406-B3DC-904F0C772304}"/>
    <dgm:cxn modelId="{48780267-7DC8-4299-B56B-AEADC7D62765}" type="presOf" srcId="{0C78F94C-E976-4E10-AD8B-32A413E70375}" destId="{BDE27D77-2DF0-494C-9F4C-A53EC42EFA09}" srcOrd="0" destOrd="0" presId="urn:microsoft.com/office/officeart/2005/8/layout/hProcess4"/>
    <dgm:cxn modelId="{E6EBA07A-F8EF-448C-A347-D97122C5A185}" srcId="{1473F9A3-82E9-492E-80D4-CCC98CAE9DB1}" destId="{16F9331B-0959-4F96-9BB1-1158DA030822}" srcOrd="3" destOrd="0" parTransId="{680504F9-9581-4E9F-B148-A00ECF3BC76F}" sibTransId="{95F1FE7B-BF8D-49EB-9F06-CAA866C6BF02}"/>
    <dgm:cxn modelId="{09CF8DE0-8CDD-4A26-9732-AA25E73CE43A}" type="presOf" srcId="{F9B5ED96-D8C1-4014-BD74-2ACCE05B1339}" destId="{4DFCF591-99BE-4FE3-84D3-0DEC8259A7AA}" srcOrd="0" destOrd="0" presId="urn:microsoft.com/office/officeart/2005/8/layout/hProcess4"/>
    <dgm:cxn modelId="{5F4C1034-9DDE-4C2F-9F7C-9AC6577D5B9F}" srcId="{16F9331B-0959-4F96-9BB1-1158DA030822}" destId="{F90904B6-130E-4EF2-96C2-E8C99D9963A2}" srcOrd="1" destOrd="0" parTransId="{6B71FBD4-FFD5-4FBF-A11B-8129125951E1}" sibTransId="{B0C6D9C3-FA40-47C1-B6EF-B572EE3D6A37}"/>
    <dgm:cxn modelId="{8AD3DD50-04F0-45DE-966B-A79FF28EFF51}" type="presOf" srcId="{7D02E2DC-8F7E-410B-9DC9-AF36D2642F67}" destId="{D494E195-6F57-4F4F-BFC5-BEA915E94A5E}" srcOrd="0" destOrd="0" presId="urn:microsoft.com/office/officeart/2005/8/layout/hProcess4"/>
    <dgm:cxn modelId="{9AAF1F89-2ADF-427B-A793-A7430BA9BC1D}" type="presOf" srcId="{6E12926F-D38D-4A11-A346-ADE3FAE36779}" destId="{CBC17376-14A0-4771-ACD2-CFEBDE66639C}" srcOrd="1" destOrd="2" presId="urn:microsoft.com/office/officeart/2005/8/layout/hProcess4"/>
    <dgm:cxn modelId="{FB7CF4A9-364A-42EB-AEBD-E1E82051F576}" type="presOf" srcId="{12D1D92B-97D3-4B80-B3C1-E99BC8EF48F9}" destId="{CBC17376-14A0-4771-ACD2-CFEBDE66639C}" srcOrd="1" destOrd="0" presId="urn:microsoft.com/office/officeart/2005/8/layout/hProcess4"/>
    <dgm:cxn modelId="{085F4737-BD37-4E0B-8328-F7878C9004F6}" type="presOf" srcId="{95F1FE7B-BF8D-49EB-9F06-CAA866C6BF02}" destId="{94A0B93D-B397-4E8F-9C43-DD5075A5429D}" srcOrd="0" destOrd="0" presId="urn:microsoft.com/office/officeart/2005/8/layout/hProcess4"/>
    <dgm:cxn modelId="{8C88134E-53A2-426B-AC83-8366365DFE23}" srcId="{1473F9A3-82E9-492E-80D4-CCC98CAE9DB1}" destId="{7877B3F6-196E-4E58-8162-7E542F655021}" srcOrd="2" destOrd="0" parTransId="{99BC27C7-7DC5-4CA7-BF92-21799B8E0FE8}" sibTransId="{C8689F9A-87EC-4A0B-B8CB-5584428DBD9E}"/>
    <dgm:cxn modelId="{B28B772D-858D-4E19-8FFC-73E1686A188C}" srcId="{16F9331B-0959-4F96-9BB1-1158DA030822}" destId="{12D1D92B-97D3-4B80-B3C1-E99BC8EF48F9}" srcOrd="0" destOrd="0" parTransId="{BEB81147-3CBB-47B0-86D8-6023A0E0241C}" sibTransId="{5C029C58-C046-4784-9D07-DBF1B6175052}"/>
    <dgm:cxn modelId="{3FC86510-DF0E-4A05-BD77-DC9947E92777}" srcId="{7877B3F6-196E-4E58-8162-7E542F655021}" destId="{FFCBFEB2-6BC0-4E87-8499-CF3F7F49585E}" srcOrd="0" destOrd="0" parTransId="{62F3EF81-15E8-44D5-88F0-413BF9BC6FBA}" sibTransId="{5E63EE9C-735E-4248-9DA3-095592DC98D2}"/>
    <dgm:cxn modelId="{32263789-5268-4F46-98BC-294262200951}" type="presOf" srcId="{6E12926F-D38D-4A11-A346-ADE3FAE36779}" destId="{00ACB327-5E1A-49EE-B269-249F7C6CDBC6}" srcOrd="0" destOrd="2" presId="urn:microsoft.com/office/officeart/2005/8/layout/hProcess4"/>
    <dgm:cxn modelId="{1D6CBAA8-21FD-46C2-A3A2-0C17EBAA5EB5}" srcId="{D2D70603-C225-4EA9-A8C8-2DD53EF7A03D}" destId="{BCC91745-A7B7-492A-87A3-2B423CF687CB}" srcOrd="0" destOrd="0" parTransId="{49435F7A-AD3F-45AE-98BA-138125A2B86F}" sibTransId="{3643B5DB-19EB-4A99-86B7-07953EC321A7}"/>
    <dgm:cxn modelId="{6AD6575D-9A0B-4E1D-AE61-83F3244CAB84}" type="presParOf" srcId="{C214CEC2-74C1-4B29-A8C9-DFB0C7A04593}" destId="{F99933F4-4F9E-44EC-8CCF-88F564D5B9DF}" srcOrd="0" destOrd="0" presId="urn:microsoft.com/office/officeart/2005/8/layout/hProcess4"/>
    <dgm:cxn modelId="{D58B16FC-E8EB-4AC5-AFB6-D6F6AEAA6780}" type="presParOf" srcId="{C214CEC2-74C1-4B29-A8C9-DFB0C7A04593}" destId="{7A82EB65-A3C3-4D69-A515-61A8738A2B2C}" srcOrd="1" destOrd="0" presId="urn:microsoft.com/office/officeart/2005/8/layout/hProcess4"/>
    <dgm:cxn modelId="{A892C867-6FBD-4157-8D20-8B6324CCC245}" type="presParOf" srcId="{C214CEC2-74C1-4B29-A8C9-DFB0C7A04593}" destId="{5B410DEA-B876-435E-81B7-3D52B2225FC4}" srcOrd="2" destOrd="0" presId="urn:microsoft.com/office/officeart/2005/8/layout/hProcess4"/>
    <dgm:cxn modelId="{01793704-A143-42D0-A8BD-2545C4D54C69}" type="presParOf" srcId="{5B410DEA-B876-435E-81B7-3D52B2225FC4}" destId="{063CB7F4-CD09-425F-8C42-A85A36AD833B}" srcOrd="0" destOrd="0" presId="urn:microsoft.com/office/officeart/2005/8/layout/hProcess4"/>
    <dgm:cxn modelId="{680E6A6C-BC6D-4277-9A80-46CE7CF60F63}" type="presParOf" srcId="{063CB7F4-CD09-425F-8C42-A85A36AD833B}" destId="{1C4F7A96-8AA6-42AF-A088-9DCA4934FB45}" srcOrd="0" destOrd="0" presId="urn:microsoft.com/office/officeart/2005/8/layout/hProcess4"/>
    <dgm:cxn modelId="{127BE1C3-D5A7-4D9B-98DA-53C5D1839BF0}" type="presParOf" srcId="{063CB7F4-CD09-425F-8C42-A85A36AD833B}" destId="{2E94014C-B867-41D0-856D-B7590F0AF313}" srcOrd="1" destOrd="0" presId="urn:microsoft.com/office/officeart/2005/8/layout/hProcess4"/>
    <dgm:cxn modelId="{C3084EDC-BFA5-4FC4-B0A4-58FDB09F9D1B}" type="presParOf" srcId="{063CB7F4-CD09-425F-8C42-A85A36AD833B}" destId="{C50C4B29-1AB7-4F48-993B-7180D577E876}" srcOrd="2" destOrd="0" presId="urn:microsoft.com/office/officeart/2005/8/layout/hProcess4"/>
    <dgm:cxn modelId="{866717C5-1EA9-43FB-B28E-6E9EEA6111A6}" type="presParOf" srcId="{063CB7F4-CD09-425F-8C42-A85A36AD833B}" destId="{AEC7A93C-74DD-41C2-B73F-CBC07ADF66BE}" srcOrd="3" destOrd="0" presId="urn:microsoft.com/office/officeart/2005/8/layout/hProcess4"/>
    <dgm:cxn modelId="{7FC7004A-760A-4224-BCA8-1AEC66D8BC73}" type="presParOf" srcId="{063CB7F4-CD09-425F-8C42-A85A36AD833B}" destId="{1CEDACC1-7537-4E50-8918-BF94F166A750}" srcOrd="4" destOrd="0" presId="urn:microsoft.com/office/officeart/2005/8/layout/hProcess4"/>
    <dgm:cxn modelId="{C15D93AA-FC5E-411A-AF80-4FFDA90467AC}" type="presParOf" srcId="{5B410DEA-B876-435E-81B7-3D52B2225FC4}" destId="{BDE27D77-2DF0-494C-9F4C-A53EC42EFA09}" srcOrd="1" destOrd="0" presId="urn:microsoft.com/office/officeart/2005/8/layout/hProcess4"/>
    <dgm:cxn modelId="{23ED52F4-77C5-4F52-AE59-02D82B976813}" type="presParOf" srcId="{5B410DEA-B876-435E-81B7-3D52B2225FC4}" destId="{1FEE16DB-40B5-4455-9FB8-D105B0E56C4C}" srcOrd="2" destOrd="0" presId="urn:microsoft.com/office/officeart/2005/8/layout/hProcess4"/>
    <dgm:cxn modelId="{0E27830C-D3DA-43EF-87AD-AD9E5D7428AA}" type="presParOf" srcId="{1FEE16DB-40B5-4455-9FB8-D105B0E56C4C}" destId="{DE5B6A88-B685-4C10-A88C-3C249AB33611}" srcOrd="0" destOrd="0" presId="urn:microsoft.com/office/officeart/2005/8/layout/hProcess4"/>
    <dgm:cxn modelId="{8BEA74EA-98E9-4A0F-8F63-D9A6BF844938}" type="presParOf" srcId="{1FEE16DB-40B5-4455-9FB8-D105B0E56C4C}" destId="{A92ADA17-E7B5-4758-97BA-7D72E337569D}" srcOrd="1" destOrd="0" presId="urn:microsoft.com/office/officeart/2005/8/layout/hProcess4"/>
    <dgm:cxn modelId="{6FAEFDE2-E438-4A4D-91B4-47F5B705C3C0}" type="presParOf" srcId="{1FEE16DB-40B5-4455-9FB8-D105B0E56C4C}" destId="{060D9D04-67D5-409A-95BA-9B081821A6F0}" srcOrd="2" destOrd="0" presId="urn:microsoft.com/office/officeart/2005/8/layout/hProcess4"/>
    <dgm:cxn modelId="{09EEAAF4-F6A0-47CB-A71B-D94906F125F2}" type="presParOf" srcId="{1FEE16DB-40B5-4455-9FB8-D105B0E56C4C}" destId="{D494E195-6F57-4F4F-BFC5-BEA915E94A5E}" srcOrd="3" destOrd="0" presId="urn:microsoft.com/office/officeart/2005/8/layout/hProcess4"/>
    <dgm:cxn modelId="{FEFD704E-01D2-4104-BD44-00F7CD42226C}" type="presParOf" srcId="{1FEE16DB-40B5-4455-9FB8-D105B0E56C4C}" destId="{75487623-8EC7-40B3-816B-1C3424408D2C}" srcOrd="4" destOrd="0" presId="urn:microsoft.com/office/officeart/2005/8/layout/hProcess4"/>
    <dgm:cxn modelId="{B5B573AB-B884-4CCB-89CA-53CD40DBD610}" type="presParOf" srcId="{5B410DEA-B876-435E-81B7-3D52B2225FC4}" destId="{4DFCF591-99BE-4FE3-84D3-0DEC8259A7AA}" srcOrd="3" destOrd="0" presId="urn:microsoft.com/office/officeart/2005/8/layout/hProcess4"/>
    <dgm:cxn modelId="{1D52C6C0-FE5C-49BA-81B4-A125A168B4A2}" type="presParOf" srcId="{5B410DEA-B876-435E-81B7-3D52B2225FC4}" destId="{6A2ABE38-7549-48A9-BC66-6E527A26CF2B}" srcOrd="4" destOrd="0" presId="urn:microsoft.com/office/officeart/2005/8/layout/hProcess4"/>
    <dgm:cxn modelId="{068D5F4F-16E1-48DE-9A90-9B8D1528AD70}" type="presParOf" srcId="{6A2ABE38-7549-48A9-BC66-6E527A26CF2B}" destId="{BB10CAE5-2C79-4FBB-97C5-75DFDFABF479}" srcOrd="0" destOrd="0" presId="urn:microsoft.com/office/officeart/2005/8/layout/hProcess4"/>
    <dgm:cxn modelId="{3B3F4DF3-4DFC-4D08-9D8D-AE5179279FAA}" type="presParOf" srcId="{6A2ABE38-7549-48A9-BC66-6E527A26CF2B}" destId="{6B638451-5477-46C1-89BE-3F2B29C7D09D}" srcOrd="1" destOrd="0" presId="urn:microsoft.com/office/officeart/2005/8/layout/hProcess4"/>
    <dgm:cxn modelId="{8ED78D70-ABE3-4BB8-B55E-061AD4DBCE54}" type="presParOf" srcId="{6A2ABE38-7549-48A9-BC66-6E527A26CF2B}" destId="{DFBC720C-97A2-427E-8297-0A193B1B91EA}" srcOrd="2" destOrd="0" presId="urn:microsoft.com/office/officeart/2005/8/layout/hProcess4"/>
    <dgm:cxn modelId="{61DC4F05-072A-4A43-AE3E-D85183959043}" type="presParOf" srcId="{6A2ABE38-7549-48A9-BC66-6E527A26CF2B}" destId="{B09D121F-603F-42A3-B221-CAEE223E7E0A}" srcOrd="3" destOrd="0" presId="urn:microsoft.com/office/officeart/2005/8/layout/hProcess4"/>
    <dgm:cxn modelId="{72DDE7E2-B8A8-4728-ABEA-0392DDF8C1A8}" type="presParOf" srcId="{6A2ABE38-7549-48A9-BC66-6E527A26CF2B}" destId="{9F7DCECA-AE57-4DA4-B652-38C4A7B92B63}" srcOrd="4" destOrd="0" presId="urn:microsoft.com/office/officeart/2005/8/layout/hProcess4"/>
    <dgm:cxn modelId="{C004815A-ABC2-41EF-8861-FBF0C4D6CAA6}" type="presParOf" srcId="{5B410DEA-B876-435E-81B7-3D52B2225FC4}" destId="{1E3E69D7-85AF-4593-83E0-62C0D1A01E62}" srcOrd="5" destOrd="0" presId="urn:microsoft.com/office/officeart/2005/8/layout/hProcess4"/>
    <dgm:cxn modelId="{2AB21607-E888-463F-A6C1-D84F96174C23}" type="presParOf" srcId="{5B410DEA-B876-435E-81B7-3D52B2225FC4}" destId="{B39B5C0D-9097-48BB-9CEC-715139CB0FEA}" srcOrd="6" destOrd="0" presId="urn:microsoft.com/office/officeart/2005/8/layout/hProcess4"/>
    <dgm:cxn modelId="{98721783-11F3-43C9-893E-7653E4AC027A}" type="presParOf" srcId="{B39B5C0D-9097-48BB-9CEC-715139CB0FEA}" destId="{E261EE98-B4F9-4855-853B-E1FDA3D15038}" srcOrd="0" destOrd="0" presId="urn:microsoft.com/office/officeart/2005/8/layout/hProcess4"/>
    <dgm:cxn modelId="{3B61C8C3-6DAA-41BC-AC8B-B092221EF8C8}" type="presParOf" srcId="{B39B5C0D-9097-48BB-9CEC-715139CB0FEA}" destId="{00ACB327-5E1A-49EE-B269-249F7C6CDBC6}" srcOrd="1" destOrd="0" presId="urn:microsoft.com/office/officeart/2005/8/layout/hProcess4"/>
    <dgm:cxn modelId="{39D49579-2A25-4919-B0DC-51FABB5E708A}" type="presParOf" srcId="{B39B5C0D-9097-48BB-9CEC-715139CB0FEA}" destId="{CBC17376-14A0-4771-ACD2-CFEBDE66639C}" srcOrd="2" destOrd="0" presId="urn:microsoft.com/office/officeart/2005/8/layout/hProcess4"/>
    <dgm:cxn modelId="{FA5527B8-28D3-458F-ADC5-AFADAE4CAA8C}" type="presParOf" srcId="{B39B5C0D-9097-48BB-9CEC-715139CB0FEA}" destId="{FB04A07C-943B-4207-B9EA-0A6956B76AA9}" srcOrd="3" destOrd="0" presId="urn:microsoft.com/office/officeart/2005/8/layout/hProcess4"/>
    <dgm:cxn modelId="{86E59B5B-875E-44F8-AB5B-B6D2E7566C21}" type="presParOf" srcId="{B39B5C0D-9097-48BB-9CEC-715139CB0FEA}" destId="{42E710EE-E258-414B-8A5A-014F8696363F}" srcOrd="4" destOrd="0" presId="urn:microsoft.com/office/officeart/2005/8/layout/hProcess4"/>
    <dgm:cxn modelId="{26A761A3-851E-49B9-BE12-0059B92D21EE}" type="presParOf" srcId="{5B410DEA-B876-435E-81B7-3D52B2225FC4}" destId="{94A0B93D-B397-4E8F-9C43-DD5075A5429D}" srcOrd="7" destOrd="0" presId="urn:microsoft.com/office/officeart/2005/8/layout/hProcess4"/>
    <dgm:cxn modelId="{262DB4C1-BBCA-49D6-87FD-4E44C8641AAD}" type="presParOf" srcId="{5B410DEA-B876-435E-81B7-3D52B2225FC4}" destId="{21CD51EA-FD84-42C9-8157-17B292166C9D}" srcOrd="8" destOrd="0" presId="urn:microsoft.com/office/officeart/2005/8/layout/hProcess4"/>
    <dgm:cxn modelId="{5AFF64C2-C86E-4C9A-9FD7-D1ED768A12E4}" type="presParOf" srcId="{21CD51EA-FD84-42C9-8157-17B292166C9D}" destId="{432CA1A6-6BA2-481E-8DEB-FB26D4A41770}" srcOrd="0" destOrd="0" presId="urn:microsoft.com/office/officeart/2005/8/layout/hProcess4"/>
    <dgm:cxn modelId="{7E559413-4044-4882-973D-78DD682A8653}" type="presParOf" srcId="{21CD51EA-FD84-42C9-8157-17B292166C9D}" destId="{52E53F73-4CF5-4D97-8979-2D1A877FAA20}" srcOrd="1" destOrd="0" presId="urn:microsoft.com/office/officeart/2005/8/layout/hProcess4"/>
    <dgm:cxn modelId="{6DA1AC5C-EBEC-43E7-A7AE-EEF9DA616B67}" type="presParOf" srcId="{21CD51EA-FD84-42C9-8157-17B292166C9D}" destId="{7F14C353-61AA-4372-A9E3-319D4334FAAB}" srcOrd="2" destOrd="0" presId="urn:microsoft.com/office/officeart/2005/8/layout/hProcess4"/>
    <dgm:cxn modelId="{EC340EA9-BBDD-441B-BCAE-46E7A0603E04}" type="presParOf" srcId="{21CD51EA-FD84-42C9-8157-17B292166C9D}" destId="{9F05CDE6-8704-4A9F-B38B-34F75D8B3FA5}" srcOrd="3" destOrd="0" presId="urn:microsoft.com/office/officeart/2005/8/layout/hProcess4"/>
    <dgm:cxn modelId="{6C83DE87-A6E3-4A72-9A89-955D8FD34EF4}" type="presParOf" srcId="{21CD51EA-FD84-42C9-8157-17B292166C9D}" destId="{1DC0E9FE-3DB5-4F1A-8E0E-A6D47D84973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73F9A3-82E9-492E-80D4-CCC98CAE9DB1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D70603-C225-4EA9-A8C8-2DD53EF7A03D}">
      <dgm:prSet phldrT="[Text]" custT="1"/>
      <dgm:spPr/>
      <dgm:t>
        <a:bodyPr/>
        <a:lstStyle/>
        <a:p>
          <a:r>
            <a:rPr lang="en-US" sz="1400" dirty="0" smtClean="0"/>
            <a:t>Associate *</a:t>
          </a:r>
          <a:endParaRPr lang="en-US" sz="2000" dirty="0"/>
        </a:p>
      </dgm:t>
    </dgm:pt>
    <dgm:pt modelId="{ED984E47-183A-465F-88FA-A9BDB898B113}" type="parTrans" cxnId="{D3AAB000-A56F-4C57-8E7A-B8C657301638}">
      <dgm:prSet/>
      <dgm:spPr/>
      <dgm:t>
        <a:bodyPr/>
        <a:lstStyle/>
        <a:p>
          <a:endParaRPr lang="en-US"/>
        </a:p>
      </dgm:t>
    </dgm:pt>
    <dgm:pt modelId="{0C78F94C-E976-4E10-AD8B-32A413E70375}" type="sibTrans" cxnId="{D3AAB000-A56F-4C57-8E7A-B8C657301638}">
      <dgm:prSet/>
      <dgm:spPr/>
      <dgm:t>
        <a:bodyPr/>
        <a:lstStyle/>
        <a:p>
          <a:endParaRPr lang="en-US"/>
        </a:p>
      </dgm:t>
    </dgm:pt>
    <dgm:pt modelId="{BCC91745-A7B7-492A-87A3-2B423CF687CB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Submit Travel Request (Family Can be Included)</a:t>
          </a:r>
          <a:endParaRPr lang="en-US" sz="1200" dirty="0"/>
        </a:p>
      </dgm:t>
    </dgm:pt>
    <dgm:pt modelId="{49435F7A-AD3F-45AE-98BA-138125A2B86F}" type="parTrans" cxnId="{1D6CBAA8-21FD-46C2-A3A2-0C17EBAA5EB5}">
      <dgm:prSet/>
      <dgm:spPr/>
      <dgm:t>
        <a:bodyPr/>
        <a:lstStyle/>
        <a:p>
          <a:endParaRPr lang="en-US"/>
        </a:p>
      </dgm:t>
    </dgm:pt>
    <dgm:pt modelId="{3643B5DB-19EB-4A99-86B7-07953EC321A7}" type="sibTrans" cxnId="{1D6CBAA8-21FD-46C2-A3A2-0C17EBAA5EB5}">
      <dgm:prSet/>
      <dgm:spPr/>
      <dgm:t>
        <a:bodyPr/>
        <a:lstStyle/>
        <a:p>
          <a:endParaRPr lang="en-US"/>
        </a:p>
      </dgm:t>
    </dgm:pt>
    <dgm:pt modelId="{7D02E2DC-8F7E-410B-9DC9-AF36D2642F67}">
      <dgm:prSet phldrT="[Text]" custT="1"/>
      <dgm:spPr/>
      <dgm:t>
        <a:bodyPr/>
        <a:lstStyle/>
        <a:p>
          <a:r>
            <a:rPr lang="en-US" sz="1200" dirty="0" smtClean="0"/>
            <a:t>Manager</a:t>
          </a:r>
          <a:endParaRPr lang="en-US" sz="1200" dirty="0"/>
        </a:p>
      </dgm:t>
    </dgm:pt>
    <dgm:pt modelId="{7787ECCC-8C3D-43C0-A29C-0431A9E44C2D}" type="parTrans" cxnId="{C7780213-92ED-4067-8B83-EBB123AEB64F}">
      <dgm:prSet/>
      <dgm:spPr/>
      <dgm:t>
        <a:bodyPr/>
        <a:lstStyle/>
        <a:p>
          <a:endParaRPr lang="en-US"/>
        </a:p>
      </dgm:t>
    </dgm:pt>
    <dgm:pt modelId="{F9B5ED96-D8C1-4014-BD74-2ACCE05B1339}" type="sibTrans" cxnId="{C7780213-92ED-4067-8B83-EBB123AEB64F}">
      <dgm:prSet/>
      <dgm:spPr/>
      <dgm:t>
        <a:bodyPr/>
        <a:lstStyle/>
        <a:p>
          <a:endParaRPr lang="en-US"/>
        </a:p>
      </dgm:t>
    </dgm:pt>
    <dgm:pt modelId="{C571A2B1-6AF3-4A43-A493-5C584B1CA912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200" dirty="0" smtClean="0"/>
            <a:t>Appr8oval by Manager</a:t>
          </a:r>
          <a:endParaRPr lang="en-US" sz="1200" dirty="0"/>
        </a:p>
      </dgm:t>
    </dgm:pt>
    <dgm:pt modelId="{CBDE7B7A-819A-4D60-9CF5-3F77FF7129C0}" type="parTrans" cxnId="{CE4C2C44-09B4-4F92-A169-9F89A98309E0}">
      <dgm:prSet/>
      <dgm:spPr/>
      <dgm:t>
        <a:bodyPr/>
        <a:lstStyle/>
        <a:p>
          <a:endParaRPr lang="en-US"/>
        </a:p>
      </dgm:t>
    </dgm:pt>
    <dgm:pt modelId="{BE25B9C4-9EFF-4246-A3E8-CC76E7DD7050}" type="sibTrans" cxnId="{CE4C2C44-09B4-4F92-A169-9F89A98309E0}">
      <dgm:prSet/>
      <dgm:spPr/>
      <dgm:t>
        <a:bodyPr/>
        <a:lstStyle/>
        <a:p>
          <a:endParaRPr lang="en-US"/>
        </a:p>
      </dgm:t>
    </dgm:pt>
    <dgm:pt modelId="{7877B3F6-196E-4E58-8162-7E542F655021}">
      <dgm:prSet phldrT="[Text]" custT="1"/>
      <dgm:spPr/>
      <dgm:t>
        <a:bodyPr/>
        <a:lstStyle/>
        <a:p>
          <a:r>
            <a:rPr lang="en-US" sz="1200" dirty="0" smtClean="0"/>
            <a:t>Associate *</a:t>
          </a:r>
          <a:endParaRPr lang="en-US" sz="1200" dirty="0"/>
        </a:p>
      </dgm:t>
    </dgm:pt>
    <dgm:pt modelId="{99BC27C7-7DC5-4CA7-BF92-21799B8E0FE8}" type="parTrans" cxnId="{8C88134E-53A2-426B-AC83-8366365DFE23}">
      <dgm:prSet/>
      <dgm:spPr/>
      <dgm:t>
        <a:bodyPr/>
        <a:lstStyle/>
        <a:p>
          <a:endParaRPr lang="en-US"/>
        </a:p>
      </dgm:t>
    </dgm:pt>
    <dgm:pt modelId="{C8689F9A-87EC-4A0B-B8CB-5584428DBD9E}" type="sibTrans" cxnId="{8C88134E-53A2-426B-AC83-8366365DFE23}">
      <dgm:prSet/>
      <dgm:spPr/>
      <dgm:t>
        <a:bodyPr/>
        <a:lstStyle/>
        <a:p>
          <a:endParaRPr lang="en-US"/>
        </a:p>
      </dgm:t>
    </dgm:pt>
    <dgm:pt modelId="{FFCBFEB2-6BC0-4E87-8499-CF3F7F49585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en-US" sz="1200" dirty="0" smtClean="0"/>
            <a:t>Submit Insurance Request</a:t>
          </a:r>
          <a:endParaRPr lang="en-US" sz="1200" dirty="0"/>
        </a:p>
      </dgm:t>
    </dgm:pt>
    <dgm:pt modelId="{62F3EF81-15E8-44D5-88F0-413BF9BC6FBA}" type="parTrans" cxnId="{3FC86510-DF0E-4A05-BD77-DC9947E92777}">
      <dgm:prSet/>
      <dgm:spPr/>
      <dgm:t>
        <a:bodyPr/>
        <a:lstStyle/>
        <a:p>
          <a:endParaRPr lang="en-US"/>
        </a:p>
      </dgm:t>
    </dgm:pt>
    <dgm:pt modelId="{5E63EE9C-735E-4248-9DA3-095592DC98D2}" type="sibTrans" cxnId="{3FC86510-DF0E-4A05-BD77-DC9947E92777}">
      <dgm:prSet/>
      <dgm:spPr/>
      <dgm:t>
        <a:bodyPr/>
        <a:lstStyle/>
        <a:p>
          <a:endParaRPr lang="en-US"/>
        </a:p>
      </dgm:t>
    </dgm:pt>
    <dgm:pt modelId="{16F9331B-0959-4F96-9BB1-1158DA030822}">
      <dgm:prSet phldrT="[Text]" custT="1"/>
      <dgm:spPr/>
      <dgm:t>
        <a:bodyPr/>
        <a:lstStyle/>
        <a:p>
          <a:r>
            <a:rPr lang="en-US" sz="1200" dirty="0" smtClean="0"/>
            <a:t>Admin</a:t>
          </a:r>
          <a:endParaRPr lang="en-US" sz="1400" dirty="0"/>
        </a:p>
      </dgm:t>
    </dgm:pt>
    <dgm:pt modelId="{680504F9-9581-4E9F-B148-A00ECF3BC76F}" type="parTrans" cxnId="{E6EBA07A-F8EF-448C-A347-D97122C5A185}">
      <dgm:prSet/>
      <dgm:spPr/>
      <dgm:t>
        <a:bodyPr/>
        <a:lstStyle/>
        <a:p>
          <a:endParaRPr lang="en-US"/>
        </a:p>
      </dgm:t>
    </dgm:pt>
    <dgm:pt modelId="{95F1FE7B-BF8D-49EB-9F06-CAA866C6BF02}" type="sibTrans" cxnId="{E6EBA07A-F8EF-448C-A347-D97122C5A185}">
      <dgm:prSet/>
      <dgm:spPr/>
      <dgm:t>
        <a:bodyPr/>
        <a:lstStyle/>
        <a:p>
          <a:endParaRPr lang="en-US"/>
        </a:p>
      </dgm:t>
    </dgm:pt>
    <dgm:pt modelId="{51ED8494-FECD-4BF0-8D5E-E178FAE1030B}">
      <dgm:prSet custT="1"/>
      <dgm:spPr/>
      <dgm:t>
        <a:bodyPr/>
        <a:lstStyle/>
        <a:p>
          <a:r>
            <a:rPr lang="en-US" sz="1200" dirty="0" smtClean="0"/>
            <a:t>Tickets, Insurance ,Forex, Accommodation processed</a:t>
          </a:r>
          <a:endParaRPr lang="en-US" sz="1200" dirty="0"/>
        </a:p>
      </dgm:t>
    </dgm:pt>
    <dgm:pt modelId="{88FB943B-2156-4CB9-8907-022172121648}" type="parTrans" cxnId="{BD2D397A-4A20-4051-B688-0E1B4AC6C0CC}">
      <dgm:prSet/>
      <dgm:spPr/>
      <dgm:t>
        <a:bodyPr/>
        <a:lstStyle/>
        <a:p>
          <a:endParaRPr lang="en-US"/>
        </a:p>
      </dgm:t>
    </dgm:pt>
    <dgm:pt modelId="{A6CA5F88-B88F-4FA2-9559-D50FC202FADD}" type="sibTrans" cxnId="{BD2D397A-4A20-4051-B688-0E1B4AC6C0CC}">
      <dgm:prSet/>
      <dgm:spPr/>
      <dgm:t>
        <a:bodyPr/>
        <a:lstStyle/>
        <a:p>
          <a:endParaRPr lang="en-US"/>
        </a:p>
      </dgm:t>
    </dgm:pt>
    <dgm:pt modelId="{8D5A12C7-848C-4220-ACF2-61511DF95A4D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200" dirty="0" smtClean="0"/>
            <a:t>Accept Ticket Itinerary</a:t>
          </a:r>
          <a:endParaRPr lang="en-US" sz="1200" dirty="0"/>
        </a:p>
      </dgm:t>
    </dgm:pt>
    <dgm:pt modelId="{2BFDF972-139D-4EB1-B3AA-40FE45D5F9EA}" type="parTrans" cxnId="{CE14EDFB-D74A-4284-8411-E176722039FD}">
      <dgm:prSet/>
      <dgm:spPr/>
      <dgm:t>
        <a:bodyPr/>
        <a:lstStyle/>
        <a:p>
          <a:endParaRPr lang="en-US"/>
        </a:p>
      </dgm:t>
    </dgm:pt>
    <dgm:pt modelId="{41DAAB27-4544-40C2-89E1-F4CBA2A99682}" type="sibTrans" cxnId="{CE14EDFB-D74A-4284-8411-E176722039FD}">
      <dgm:prSet/>
      <dgm:spPr/>
      <dgm:t>
        <a:bodyPr/>
        <a:lstStyle/>
        <a:p>
          <a:endParaRPr lang="en-US"/>
        </a:p>
      </dgm:t>
    </dgm:pt>
    <dgm:pt modelId="{696CAEEF-0C10-4C0E-8B85-11CFA6BB27A4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Issue Insurance</a:t>
          </a:r>
          <a:endParaRPr lang="en-US" sz="1200" dirty="0">
            <a:solidFill>
              <a:schemeClr val="tx1"/>
            </a:solidFill>
          </a:endParaRPr>
        </a:p>
      </dgm:t>
    </dgm:pt>
    <dgm:pt modelId="{C2D318C2-2C5F-4F51-8FE2-8AD87C123137}" type="parTrans" cxnId="{8595463E-C586-46F7-AEB3-FF457860CA1F}">
      <dgm:prSet/>
      <dgm:spPr/>
      <dgm:t>
        <a:bodyPr/>
        <a:lstStyle/>
        <a:p>
          <a:endParaRPr lang="en-US"/>
        </a:p>
      </dgm:t>
    </dgm:pt>
    <dgm:pt modelId="{CB401292-A34F-4E78-B05D-386B35AA4A89}" type="sibTrans" cxnId="{8595463E-C586-46F7-AEB3-FF457860CA1F}">
      <dgm:prSet/>
      <dgm:spPr/>
      <dgm:t>
        <a:bodyPr/>
        <a:lstStyle/>
        <a:p>
          <a:endParaRPr lang="en-US"/>
        </a:p>
      </dgm:t>
    </dgm:pt>
    <dgm:pt modelId="{7F8EA089-4718-44F0-B7AB-E2FC49AA71C6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Output</a:t>
          </a:r>
          <a:endParaRPr lang="en-US" sz="1200" dirty="0"/>
        </a:p>
      </dgm:t>
    </dgm:pt>
    <dgm:pt modelId="{4134566D-8BF6-4E3B-9142-618A618B9306}" type="parTrans" cxnId="{85E60AFD-4C44-4BBA-8336-09C254D2FEA4}">
      <dgm:prSet/>
      <dgm:spPr/>
      <dgm:t>
        <a:bodyPr/>
        <a:lstStyle/>
        <a:p>
          <a:endParaRPr lang="en-US"/>
        </a:p>
      </dgm:t>
    </dgm:pt>
    <dgm:pt modelId="{475B9ED2-847E-486E-BD78-C8FBAAA85925}" type="sibTrans" cxnId="{85E60AFD-4C44-4BBA-8336-09C254D2FEA4}">
      <dgm:prSet/>
      <dgm:spPr/>
      <dgm:t>
        <a:bodyPr/>
        <a:lstStyle/>
        <a:p>
          <a:endParaRPr lang="en-US"/>
        </a:p>
      </dgm:t>
    </dgm:pt>
    <dgm:pt modelId="{E85E61E6-AB4B-40E2-A7CF-406FE89E1E49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Issue Tickets</a:t>
          </a:r>
          <a:endParaRPr lang="en-US" sz="1200" dirty="0">
            <a:solidFill>
              <a:schemeClr val="tx1"/>
            </a:solidFill>
          </a:endParaRPr>
        </a:p>
      </dgm:t>
    </dgm:pt>
    <dgm:pt modelId="{CD180514-5753-474F-9E3B-D98BD3439C7F}" type="parTrans" cxnId="{767E4F14-59A6-4563-A276-60D1C484C436}">
      <dgm:prSet/>
      <dgm:spPr/>
      <dgm:t>
        <a:bodyPr/>
        <a:lstStyle/>
        <a:p>
          <a:endParaRPr lang="en-US"/>
        </a:p>
      </dgm:t>
    </dgm:pt>
    <dgm:pt modelId="{8CE4FED1-6FA3-47DC-8324-7834539C5EF5}" type="sibTrans" cxnId="{767E4F14-59A6-4563-A276-60D1C484C436}">
      <dgm:prSet/>
      <dgm:spPr/>
      <dgm:t>
        <a:bodyPr/>
        <a:lstStyle/>
        <a:p>
          <a:endParaRPr lang="en-US"/>
        </a:p>
      </dgm:t>
    </dgm:pt>
    <dgm:pt modelId="{9D8347F4-BBF3-47E1-89AE-6F25DEEDB18D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Book Accommodation (Domestic)</a:t>
          </a:r>
          <a:endParaRPr lang="en-US" sz="1200" dirty="0">
            <a:solidFill>
              <a:schemeClr val="tx1"/>
            </a:solidFill>
          </a:endParaRPr>
        </a:p>
      </dgm:t>
    </dgm:pt>
    <dgm:pt modelId="{FA510711-B145-44A5-B7C5-0517E6A53EB1}" type="parTrans" cxnId="{808CE643-9342-4855-B3E2-FF5C39DD78D7}">
      <dgm:prSet/>
      <dgm:spPr/>
      <dgm:t>
        <a:bodyPr/>
        <a:lstStyle/>
        <a:p>
          <a:endParaRPr lang="en-US"/>
        </a:p>
      </dgm:t>
    </dgm:pt>
    <dgm:pt modelId="{6655CE6C-32A2-4632-AD0F-0E2C068895E3}" type="sibTrans" cxnId="{808CE643-9342-4855-B3E2-FF5C39DD78D7}">
      <dgm:prSet/>
      <dgm:spPr/>
      <dgm:t>
        <a:bodyPr/>
        <a:lstStyle/>
        <a:p>
          <a:endParaRPr lang="en-US"/>
        </a:p>
      </dgm:t>
    </dgm:pt>
    <dgm:pt modelId="{9B645B65-0DD2-4450-BD80-FE3528187B3D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Issue Forex</a:t>
          </a:r>
          <a:endParaRPr lang="en-US" sz="1200" dirty="0">
            <a:solidFill>
              <a:schemeClr val="tx1"/>
            </a:solidFill>
          </a:endParaRPr>
        </a:p>
      </dgm:t>
    </dgm:pt>
    <dgm:pt modelId="{06B02333-B947-4348-8BF8-4FCFD4E4FCC7}" type="parTrans" cxnId="{4A270FF4-10D1-4C63-A4E8-534B5CC9B0D0}">
      <dgm:prSet/>
      <dgm:spPr/>
      <dgm:t>
        <a:bodyPr/>
        <a:lstStyle/>
        <a:p>
          <a:endParaRPr lang="en-US"/>
        </a:p>
      </dgm:t>
    </dgm:pt>
    <dgm:pt modelId="{A847A313-62A9-4880-AA53-16A839AE688A}" type="sibTrans" cxnId="{4A270FF4-10D1-4C63-A4E8-534B5CC9B0D0}">
      <dgm:prSet/>
      <dgm:spPr/>
      <dgm:t>
        <a:bodyPr/>
        <a:lstStyle/>
        <a:p>
          <a:endParaRPr lang="en-US"/>
        </a:p>
      </dgm:t>
    </dgm:pt>
    <dgm:pt modelId="{420C2176-542E-4BCC-B9E6-BCAD8338C93D}" type="pres">
      <dgm:prSet presAssocID="{1473F9A3-82E9-492E-80D4-CCC98CAE9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0909D3-13F5-4311-9580-8148C3E72A41}" type="pres">
      <dgm:prSet presAssocID="{1473F9A3-82E9-492E-80D4-CCC98CAE9DB1}" presName="tSp" presStyleCnt="0"/>
      <dgm:spPr/>
    </dgm:pt>
    <dgm:pt modelId="{D397B415-D4F0-4D0D-9AFA-342E6296031B}" type="pres">
      <dgm:prSet presAssocID="{1473F9A3-82E9-492E-80D4-CCC98CAE9DB1}" presName="bSp" presStyleCnt="0"/>
      <dgm:spPr/>
    </dgm:pt>
    <dgm:pt modelId="{2AA7923D-D9C0-40F7-BCFC-853603C435AC}" type="pres">
      <dgm:prSet presAssocID="{1473F9A3-82E9-492E-80D4-CCC98CAE9DB1}" presName="process" presStyleCnt="0"/>
      <dgm:spPr/>
    </dgm:pt>
    <dgm:pt modelId="{149F83A6-E229-4DBF-8494-481FE386816D}" type="pres">
      <dgm:prSet presAssocID="{D2D70603-C225-4EA9-A8C8-2DD53EF7A03D}" presName="composite1" presStyleCnt="0"/>
      <dgm:spPr/>
    </dgm:pt>
    <dgm:pt modelId="{3392F009-2416-4501-ABD5-1B42CF21A4E8}" type="pres">
      <dgm:prSet presAssocID="{D2D70603-C225-4EA9-A8C8-2DD53EF7A03D}" presName="dummyNode1" presStyleLbl="node1" presStyleIdx="0" presStyleCnt="5"/>
      <dgm:spPr/>
    </dgm:pt>
    <dgm:pt modelId="{031BB31D-5E5F-4933-8473-B2B784FE8D0B}" type="pres">
      <dgm:prSet presAssocID="{D2D70603-C225-4EA9-A8C8-2DD53EF7A03D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44923-B3A2-4D90-834F-A19D9189DD40}" type="pres">
      <dgm:prSet presAssocID="{D2D70603-C225-4EA9-A8C8-2DD53EF7A03D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F93B5-6875-4FA7-A86D-F764EC99CE34}" type="pres">
      <dgm:prSet presAssocID="{D2D70603-C225-4EA9-A8C8-2DD53EF7A03D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88FC8-22BD-4DA0-A3CC-4AB4A4C0F0D9}" type="pres">
      <dgm:prSet presAssocID="{D2D70603-C225-4EA9-A8C8-2DD53EF7A03D}" presName="connSite1" presStyleCnt="0"/>
      <dgm:spPr/>
    </dgm:pt>
    <dgm:pt modelId="{A9D9B0E0-008F-45D0-B7EF-8E7C0AAAD594}" type="pres">
      <dgm:prSet presAssocID="{0C78F94C-E976-4E10-AD8B-32A413E70375}" presName="Name9" presStyleLbl="sibTrans2D1" presStyleIdx="0" presStyleCnt="4"/>
      <dgm:spPr/>
      <dgm:t>
        <a:bodyPr/>
        <a:lstStyle/>
        <a:p>
          <a:endParaRPr lang="en-US"/>
        </a:p>
      </dgm:t>
    </dgm:pt>
    <dgm:pt modelId="{8FB170E8-84C0-4B04-8F6D-858618D8A407}" type="pres">
      <dgm:prSet presAssocID="{7D02E2DC-8F7E-410B-9DC9-AF36D2642F67}" presName="composite2" presStyleCnt="0"/>
      <dgm:spPr/>
    </dgm:pt>
    <dgm:pt modelId="{8D1AA5BA-1F11-4713-AF9A-853C238188FB}" type="pres">
      <dgm:prSet presAssocID="{7D02E2DC-8F7E-410B-9DC9-AF36D2642F67}" presName="dummyNode2" presStyleLbl="node1" presStyleIdx="0" presStyleCnt="5"/>
      <dgm:spPr/>
    </dgm:pt>
    <dgm:pt modelId="{3EFA0015-1EEC-4E02-AB3C-A9B7BAFFFF47}" type="pres">
      <dgm:prSet presAssocID="{7D02E2DC-8F7E-410B-9DC9-AF36D2642F67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CB95A-DA9D-4781-93D7-84AD826DEAB0}" type="pres">
      <dgm:prSet presAssocID="{7D02E2DC-8F7E-410B-9DC9-AF36D2642F67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78F24-FAAE-4CD9-BB94-D7CE8799F54F}" type="pres">
      <dgm:prSet presAssocID="{7D02E2DC-8F7E-410B-9DC9-AF36D2642F67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B1B69-8B07-47D7-B5B0-B48E42D99244}" type="pres">
      <dgm:prSet presAssocID="{7D02E2DC-8F7E-410B-9DC9-AF36D2642F67}" presName="connSite2" presStyleCnt="0"/>
      <dgm:spPr/>
    </dgm:pt>
    <dgm:pt modelId="{2D7251C9-6531-4B2A-B491-20D6D03AB24A}" type="pres">
      <dgm:prSet presAssocID="{F9B5ED96-D8C1-4014-BD74-2ACCE05B1339}" presName="Name18" presStyleLbl="sibTrans2D1" presStyleIdx="1" presStyleCnt="4"/>
      <dgm:spPr/>
      <dgm:t>
        <a:bodyPr/>
        <a:lstStyle/>
        <a:p>
          <a:endParaRPr lang="en-US"/>
        </a:p>
      </dgm:t>
    </dgm:pt>
    <dgm:pt modelId="{2555E978-4468-4F65-BF87-474B5EAA2A26}" type="pres">
      <dgm:prSet presAssocID="{7877B3F6-196E-4E58-8162-7E542F655021}" presName="composite1" presStyleCnt="0"/>
      <dgm:spPr/>
    </dgm:pt>
    <dgm:pt modelId="{48F6C56B-5641-4180-A088-D88DF101FE84}" type="pres">
      <dgm:prSet presAssocID="{7877B3F6-196E-4E58-8162-7E542F655021}" presName="dummyNode1" presStyleLbl="node1" presStyleIdx="1" presStyleCnt="5"/>
      <dgm:spPr/>
    </dgm:pt>
    <dgm:pt modelId="{7A7C9074-48CA-47E6-AC90-DBFB1E741DDF}" type="pres">
      <dgm:prSet presAssocID="{7877B3F6-196E-4E58-8162-7E542F655021}" presName="childNode1" presStyleLbl="bgAcc1" presStyleIdx="2" presStyleCnt="5" custScaleX="140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8ABF-38A1-4F92-A33B-72752B95B939}" type="pres">
      <dgm:prSet presAssocID="{7877B3F6-196E-4E58-8162-7E542F655021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A59A9-5257-4F3B-B57B-06CCC78CEF5F}" type="pres">
      <dgm:prSet presAssocID="{7877B3F6-196E-4E58-8162-7E542F655021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65131-4B7D-49F5-BBC9-7356545946D3}" type="pres">
      <dgm:prSet presAssocID="{7877B3F6-196E-4E58-8162-7E542F655021}" presName="connSite1" presStyleCnt="0"/>
      <dgm:spPr/>
    </dgm:pt>
    <dgm:pt modelId="{DAE74704-EA44-4683-BD1A-BCE1DA94B3AA}" type="pres">
      <dgm:prSet presAssocID="{C8689F9A-87EC-4A0B-B8CB-5584428DBD9E}" presName="Name9" presStyleLbl="sibTrans2D1" presStyleIdx="2" presStyleCnt="4"/>
      <dgm:spPr/>
      <dgm:t>
        <a:bodyPr/>
        <a:lstStyle/>
        <a:p>
          <a:endParaRPr lang="en-US"/>
        </a:p>
      </dgm:t>
    </dgm:pt>
    <dgm:pt modelId="{46F7EE98-18F8-4D06-981A-C7546FA69C2C}" type="pres">
      <dgm:prSet presAssocID="{16F9331B-0959-4F96-9BB1-1158DA030822}" presName="composite2" presStyleCnt="0"/>
      <dgm:spPr/>
    </dgm:pt>
    <dgm:pt modelId="{7E7100ED-3892-4B36-B904-D203B4209F3C}" type="pres">
      <dgm:prSet presAssocID="{16F9331B-0959-4F96-9BB1-1158DA030822}" presName="dummyNode2" presStyleLbl="node1" presStyleIdx="2" presStyleCnt="5"/>
      <dgm:spPr/>
    </dgm:pt>
    <dgm:pt modelId="{1D55FC89-09CE-4444-A625-18E28FB4C39F}" type="pres">
      <dgm:prSet presAssocID="{16F9331B-0959-4F96-9BB1-1158DA030822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232BC-206D-460B-80BD-247DDC9A8D5D}" type="pres">
      <dgm:prSet presAssocID="{16F9331B-0959-4F96-9BB1-1158DA030822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D2F63-17EB-4B5B-A8AD-E91765C4A9F1}" type="pres">
      <dgm:prSet presAssocID="{16F9331B-0959-4F96-9BB1-1158DA030822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4BCB3-3512-4CD1-979D-A3BD9D9E8933}" type="pres">
      <dgm:prSet presAssocID="{16F9331B-0959-4F96-9BB1-1158DA030822}" presName="connSite2" presStyleCnt="0"/>
      <dgm:spPr/>
    </dgm:pt>
    <dgm:pt modelId="{65493C5F-1A97-4473-9B43-43E2CE6C8695}" type="pres">
      <dgm:prSet presAssocID="{95F1FE7B-BF8D-49EB-9F06-CAA866C6BF02}" presName="Name18" presStyleLbl="sibTrans2D1" presStyleIdx="3" presStyleCnt="4"/>
      <dgm:spPr/>
      <dgm:t>
        <a:bodyPr/>
        <a:lstStyle/>
        <a:p>
          <a:endParaRPr lang="en-US"/>
        </a:p>
      </dgm:t>
    </dgm:pt>
    <dgm:pt modelId="{C9212ED0-580B-4E39-8610-CF402E855409}" type="pres">
      <dgm:prSet presAssocID="{7F8EA089-4718-44F0-B7AB-E2FC49AA71C6}" presName="composite1" presStyleCnt="0"/>
      <dgm:spPr/>
    </dgm:pt>
    <dgm:pt modelId="{724E836F-A36B-40F3-9287-27B7AE810E41}" type="pres">
      <dgm:prSet presAssocID="{7F8EA089-4718-44F0-B7AB-E2FC49AA71C6}" presName="dummyNode1" presStyleLbl="node1" presStyleIdx="3" presStyleCnt="5"/>
      <dgm:spPr/>
    </dgm:pt>
    <dgm:pt modelId="{97FF844D-42EA-4DA9-9202-96FDDBF4524A}" type="pres">
      <dgm:prSet presAssocID="{7F8EA089-4718-44F0-B7AB-E2FC49AA71C6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334D1-A04A-4AA5-A138-95E1BDE98117}" type="pres">
      <dgm:prSet presAssocID="{7F8EA089-4718-44F0-B7AB-E2FC49AA71C6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8C4C7-544D-40C2-9F80-0D0E136B3789}" type="pres">
      <dgm:prSet presAssocID="{7F8EA089-4718-44F0-B7AB-E2FC49AA71C6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2E014-51B2-4CC8-95AB-B04A1F450D18}" type="pres">
      <dgm:prSet presAssocID="{7F8EA089-4718-44F0-B7AB-E2FC49AA71C6}" presName="connSite1" presStyleCnt="0"/>
      <dgm:spPr/>
    </dgm:pt>
  </dgm:ptLst>
  <dgm:cxnLst>
    <dgm:cxn modelId="{C7780213-92ED-4067-8B83-EBB123AEB64F}" srcId="{1473F9A3-82E9-492E-80D4-CCC98CAE9DB1}" destId="{7D02E2DC-8F7E-410B-9DC9-AF36D2642F67}" srcOrd="1" destOrd="0" parTransId="{7787ECCC-8C3D-43C0-A29C-0431A9E44C2D}" sibTransId="{F9B5ED96-D8C1-4014-BD74-2ACCE05B1339}"/>
    <dgm:cxn modelId="{2B40D68E-4F05-498E-AE56-10E09F8123EE}" type="presOf" srcId="{8D5A12C7-848C-4220-ACF2-61511DF95A4D}" destId="{7A7C9074-48CA-47E6-AC90-DBFB1E741DDF}" srcOrd="0" destOrd="1" presId="urn:microsoft.com/office/officeart/2005/8/layout/hProcess4"/>
    <dgm:cxn modelId="{6CC6A6CB-05CA-49A7-98D8-381A0EF1B27F}" type="presOf" srcId="{696CAEEF-0C10-4C0E-8B85-11CFA6BB27A4}" destId="{6FE232BC-206D-460B-80BD-247DDC9A8D5D}" srcOrd="1" destOrd="0" presId="urn:microsoft.com/office/officeart/2005/8/layout/hProcess4"/>
    <dgm:cxn modelId="{6EFEEBB3-F06F-42A5-83D1-983052C5231B}" type="presOf" srcId="{9B645B65-0DD2-4450-BD80-FE3528187B3D}" destId="{1D55FC89-09CE-4444-A625-18E28FB4C39F}" srcOrd="0" destOrd="3" presId="urn:microsoft.com/office/officeart/2005/8/layout/hProcess4"/>
    <dgm:cxn modelId="{1D456069-A34A-465B-9B6D-8094587921AA}" type="presOf" srcId="{0C78F94C-E976-4E10-AD8B-32A413E70375}" destId="{A9D9B0E0-008F-45D0-B7EF-8E7C0AAAD594}" srcOrd="0" destOrd="0" presId="urn:microsoft.com/office/officeart/2005/8/layout/hProcess4"/>
    <dgm:cxn modelId="{4A270FF4-10D1-4C63-A4E8-534B5CC9B0D0}" srcId="{16F9331B-0959-4F96-9BB1-1158DA030822}" destId="{9B645B65-0DD2-4450-BD80-FE3528187B3D}" srcOrd="3" destOrd="0" parTransId="{06B02333-B947-4348-8BF8-4FCFD4E4FCC7}" sibTransId="{A847A313-62A9-4880-AA53-16A839AE688A}"/>
    <dgm:cxn modelId="{5D89F322-C257-4ACF-8D07-7F13A5A724D7}" type="presOf" srcId="{1473F9A3-82E9-492E-80D4-CCC98CAE9DB1}" destId="{420C2176-542E-4BCC-B9E6-BCAD8338C93D}" srcOrd="0" destOrd="0" presId="urn:microsoft.com/office/officeart/2005/8/layout/hProcess4"/>
    <dgm:cxn modelId="{3D6BCFCE-79D4-4A3B-AAB5-0706DA29B2C4}" type="presOf" srcId="{D2D70603-C225-4EA9-A8C8-2DD53EF7A03D}" destId="{27BF93B5-6875-4FA7-A86D-F764EC99CE34}" srcOrd="0" destOrd="0" presId="urn:microsoft.com/office/officeart/2005/8/layout/hProcess4"/>
    <dgm:cxn modelId="{CBACB8E7-1A4D-4C19-9310-E678421618FC}" type="presOf" srcId="{16F9331B-0959-4F96-9BB1-1158DA030822}" destId="{AF0D2F63-17EB-4B5B-A8AD-E91765C4A9F1}" srcOrd="0" destOrd="0" presId="urn:microsoft.com/office/officeart/2005/8/layout/hProcess4"/>
    <dgm:cxn modelId="{8C88134E-53A2-426B-AC83-8366365DFE23}" srcId="{1473F9A3-82E9-492E-80D4-CCC98CAE9DB1}" destId="{7877B3F6-196E-4E58-8162-7E542F655021}" srcOrd="2" destOrd="0" parTransId="{99BC27C7-7DC5-4CA7-BF92-21799B8E0FE8}" sibTransId="{C8689F9A-87EC-4A0B-B8CB-5584428DBD9E}"/>
    <dgm:cxn modelId="{1D6CBAA8-21FD-46C2-A3A2-0C17EBAA5EB5}" srcId="{D2D70603-C225-4EA9-A8C8-2DD53EF7A03D}" destId="{BCC91745-A7B7-492A-87A3-2B423CF687CB}" srcOrd="0" destOrd="0" parTransId="{49435F7A-AD3F-45AE-98BA-138125A2B86F}" sibTransId="{3643B5DB-19EB-4A99-86B7-07953EC321A7}"/>
    <dgm:cxn modelId="{8530357F-123C-4F98-8FDA-CAE01DEAC715}" type="presOf" srcId="{9D8347F4-BBF3-47E1-89AE-6F25DEEDB18D}" destId="{6FE232BC-206D-460B-80BD-247DDC9A8D5D}" srcOrd="1" destOrd="2" presId="urn:microsoft.com/office/officeart/2005/8/layout/hProcess4"/>
    <dgm:cxn modelId="{18A8DDEB-6424-4B00-86AC-B919BC418087}" type="presOf" srcId="{51ED8494-FECD-4BF0-8D5E-E178FAE1030B}" destId="{97FF844D-42EA-4DA9-9202-96FDDBF4524A}" srcOrd="0" destOrd="0" presId="urn:microsoft.com/office/officeart/2005/8/layout/hProcess4"/>
    <dgm:cxn modelId="{95C036E7-585C-4F8D-8B1F-5967C94F4325}" type="presOf" srcId="{FFCBFEB2-6BC0-4E87-8499-CF3F7F49585E}" destId="{76CD8ABF-38A1-4F92-A33B-72752B95B939}" srcOrd="1" destOrd="0" presId="urn:microsoft.com/office/officeart/2005/8/layout/hProcess4"/>
    <dgm:cxn modelId="{767E4F14-59A6-4563-A276-60D1C484C436}" srcId="{16F9331B-0959-4F96-9BB1-1158DA030822}" destId="{E85E61E6-AB4B-40E2-A7CF-406FE89E1E49}" srcOrd="1" destOrd="0" parTransId="{CD180514-5753-474F-9E3B-D98BD3439C7F}" sibTransId="{8CE4FED1-6FA3-47DC-8324-7834539C5EF5}"/>
    <dgm:cxn modelId="{51AAA698-95F3-4348-BF16-E05F82744366}" type="presOf" srcId="{8D5A12C7-848C-4220-ACF2-61511DF95A4D}" destId="{76CD8ABF-38A1-4F92-A33B-72752B95B939}" srcOrd="1" destOrd="1" presId="urn:microsoft.com/office/officeart/2005/8/layout/hProcess4"/>
    <dgm:cxn modelId="{DC09EDA7-ADC8-4A6B-BB93-263810A9AB4C}" type="presOf" srcId="{C571A2B1-6AF3-4A43-A493-5C584B1CA912}" destId="{BE3CB95A-DA9D-4781-93D7-84AD826DEAB0}" srcOrd="1" destOrd="0" presId="urn:microsoft.com/office/officeart/2005/8/layout/hProcess4"/>
    <dgm:cxn modelId="{85E60AFD-4C44-4BBA-8336-09C254D2FEA4}" srcId="{1473F9A3-82E9-492E-80D4-CCC98CAE9DB1}" destId="{7F8EA089-4718-44F0-B7AB-E2FC49AA71C6}" srcOrd="4" destOrd="0" parTransId="{4134566D-8BF6-4E3B-9142-618A618B9306}" sibTransId="{475B9ED2-847E-486E-BD78-C8FBAAA85925}"/>
    <dgm:cxn modelId="{C2DEF8B6-060A-43D3-B3DE-9344F7C34113}" type="presOf" srcId="{7F8EA089-4718-44F0-B7AB-E2FC49AA71C6}" destId="{4598C4C7-544D-40C2-9F80-0D0E136B3789}" srcOrd="0" destOrd="0" presId="urn:microsoft.com/office/officeart/2005/8/layout/hProcess4"/>
    <dgm:cxn modelId="{35B26840-F3BB-46C4-AD00-BB7D686EF63C}" type="presOf" srcId="{BCC91745-A7B7-492A-87A3-2B423CF687CB}" destId="{031BB31D-5E5F-4933-8473-B2B784FE8D0B}" srcOrd="0" destOrd="0" presId="urn:microsoft.com/office/officeart/2005/8/layout/hProcess4"/>
    <dgm:cxn modelId="{921DA8EB-9B2E-4AE5-86B8-F7B827F7F9A2}" type="presOf" srcId="{E85E61E6-AB4B-40E2-A7CF-406FE89E1E49}" destId="{1D55FC89-09CE-4444-A625-18E28FB4C39F}" srcOrd="0" destOrd="1" presId="urn:microsoft.com/office/officeart/2005/8/layout/hProcess4"/>
    <dgm:cxn modelId="{AA87257C-0D3B-4759-97AB-E4B748C26E00}" type="presOf" srcId="{51ED8494-FECD-4BF0-8D5E-E178FAE1030B}" destId="{802334D1-A04A-4AA5-A138-95E1BDE98117}" srcOrd="1" destOrd="0" presId="urn:microsoft.com/office/officeart/2005/8/layout/hProcess4"/>
    <dgm:cxn modelId="{E02B1A0C-C5CD-407F-AF03-4BB1CBF749E0}" type="presOf" srcId="{BCC91745-A7B7-492A-87A3-2B423CF687CB}" destId="{5F444923-B3A2-4D90-834F-A19D9189DD40}" srcOrd="1" destOrd="0" presId="urn:microsoft.com/office/officeart/2005/8/layout/hProcess4"/>
    <dgm:cxn modelId="{23036110-0774-406B-BC03-B6BA89FF37CA}" type="presOf" srcId="{95F1FE7B-BF8D-49EB-9F06-CAA866C6BF02}" destId="{65493C5F-1A97-4473-9B43-43E2CE6C8695}" srcOrd="0" destOrd="0" presId="urn:microsoft.com/office/officeart/2005/8/layout/hProcess4"/>
    <dgm:cxn modelId="{8595463E-C586-46F7-AEB3-FF457860CA1F}" srcId="{16F9331B-0959-4F96-9BB1-1158DA030822}" destId="{696CAEEF-0C10-4C0E-8B85-11CFA6BB27A4}" srcOrd="0" destOrd="0" parTransId="{C2D318C2-2C5F-4F51-8FE2-8AD87C123137}" sibTransId="{CB401292-A34F-4E78-B05D-386B35AA4A89}"/>
    <dgm:cxn modelId="{3706DE22-0A1A-4F02-A03D-D73C164B9353}" type="presOf" srcId="{7877B3F6-196E-4E58-8162-7E542F655021}" destId="{AAFA59A9-5257-4F3B-B57B-06CCC78CEF5F}" srcOrd="0" destOrd="0" presId="urn:microsoft.com/office/officeart/2005/8/layout/hProcess4"/>
    <dgm:cxn modelId="{62DC7847-402D-4854-8DA4-C9CA4BF82A21}" type="presOf" srcId="{E85E61E6-AB4B-40E2-A7CF-406FE89E1E49}" destId="{6FE232BC-206D-460B-80BD-247DDC9A8D5D}" srcOrd="1" destOrd="1" presId="urn:microsoft.com/office/officeart/2005/8/layout/hProcess4"/>
    <dgm:cxn modelId="{D3AAB000-A56F-4C57-8E7A-B8C657301638}" srcId="{1473F9A3-82E9-492E-80D4-CCC98CAE9DB1}" destId="{D2D70603-C225-4EA9-A8C8-2DD53EF7A03D}" srcOrd="0" destOrd="0" parTransId="{ED984E47-183A-465F-88FA-A9BDB898B113}" sibTransId="{0C78F94C-E976-4E10-AD8B-32A413E70375}"/>
    <dgm:cxn modelId="{CE14EDFB-D74A-4284-8411-E176722039FD}" srcId="{7877B3F6-196E-4E58-8162-7E542F655021}" destId="{8D5A12C7-848C-4220-ACF2-61511DF95A4D}" srcOrd="1" destOrd="0" parTransId="{2BFDF972-139D-4EB1-B3AA-40FE45D5F9EA}" sibTransId="{41DAAB27-4544-40C2-89E1-F4CBA2A99682}"/>
    <dgm:cxn modelId="{C426BC23-816B-449B-A187-3AC9364C16B1}" type="presOf" srcId="{9D8347F4-BBF3-47E1-89AE-6F25DEEDB18D}" destId="{1D55FC89-09CE-4444-A625-18E28FB4C39F}" srcOrd="0" destOrd="2" presId="urn:microsoft.com/office/officeart/2005/8/layout/hProcess4"/>
    <dgm:cxn modelId="{808CE643-9342-4855-B3E2-FF5C39DD78D7}" srcId="{16F9331B-0959-4F96-9BB1-1158DA030822}" destId="{9D8347F4-BBF3-47E1-89AE-6F25DEEDB18D}" srcOrd="2" destOrd="0" parTransId="{FA510711-B145-44A5-B7C5-0517E6A53EB1}" sibTransId="{6655CE6C-32A2-4632-AD0F-0E2C068895E3}"/>
    <dgm:cxn modelId="{991C138C-E867-431E-9763-98572F7D70C1}" type="presOf" srcId="{C8689F9A-87EC-4A0B-B8CB-5584428DBD9E}" destId="{DAE74704-EA44-4683-BD1A-BCE1DA94B3AA}" srcOrd="0" destOrd="0" presId="urn:microsoft.com/office/officeart/2005/8/layout/hProcess4"/>
    <dgm:cxn modelId="{CE4C2C44-09B4-4F92-A169-9F89A98309E0}" srcId="{7D02E2DC-8F7E-410B-9DC9-AF36D2642F67}" destId="{C571A2B1-6AF3-4A43-A493-5C584B1CA912}" srcOrd="0" destOrd="0" parTransId="{CBDE7B7A-819A-4D60-9CF5-3F77FF7129C0}" sibTransId="{BE25B9C4-9EFF-4246-A3E8-CC76E7DD7050}"/>
    <dgm:cxn modelId="{C64BDBBB-77B5-42EE-9D09-58F81CDD180C}" type="presOf" srcId="{7D02E2DC-8F7E-410B-9DC9-AF36D2642F67}" destId="{AB578F24-FAAE-4CD9-BB94-D7CE8799F54F}" srcOrd="0" destOrd="0" presId="urn:microsoft.com/office/officeart/2005/8/layout/hProcess4"/>
    <dgm:cxn modelId="{B8B2EE2F-CFF6-495C-AFF5-A5FB7ED7C5E1}" type="presOf" srcId="{9B645B65-0DD2-4450-BD80-FE3528187B3D}" destId="{6FE232BC-206D-460B-80BD-247DDC9A8D5D}" srcOrd="1" destOrd="3" presId="urn:microsoft.com/office/officeart/2005/8/layout/hProcess4"/>
    <dgm:cxn modelId="{BD2D397A-4A20-4051-B688-0E1B4AC6C0CC}" srcId="{7F8EA089-4718-44F0-B7AB-E2FC49AA71C6}" destId="{51ED8494-FECD-4BF0-8D5E-E178FAE1030B}" srcOrd="0" destOrd="0" parTransId="{88FB943B-2156-4CB9-8907-022172121648}" sibTransId="{A6CA5F88-B88F-4FA2-9559-D50FC202FADD}"/>
    <dgm:cxn modelId="{51F72EA5-4BA3-4FC7-967F-526260955B0D}" type="presOf" srcId="{F9B5ED96-D8C1-4014-BD74-2ACCE05B1339}" destId="{2D7251C9-6531-4B2A-B491-20D6D03AB24A}" srcOrd="0" destOrd="0" presId="urn:microsoft.com/office/officeart/2005/8/layout/hProcess4"/>
    <dgm:cxn modelId="{F1EC4D57-72D8-4DB6-B49A-8DD157E7429D}" type="presOf" srcId="{696CAEEF-0C10-4C0E-8B85-11CFA6BB27A4}" destId="{1D55FC89-09CE-4444-A625-18E28FB4C39F}" srcOrd="0" destOrd="0" presId="urn:microsoft.com/office/officeart/2005/8/layout/hProcess4"/>
    <dgm:cxn modelId="{CB9FF3BA-67E8-438A-9D69-B024FD0C1EE0}" type="presOf" srcId="{C571A2B1-6AF3-4A43-A493-5C584B1CA912}" destId="{3EFA0015-1EEC-4E02-AB3C-A9B7BAFFFF47}" srcOrd="0" destOrd="0" presId="urn:microsoft.com/office/officeart/2005/8/layout/hProcess4"/>
    <dgm:cxn modelId="{9F590C57-5938-44D3-945B-7560D014FF1E}" type="presOf" srcId="{FFCBFEB2-6BC0-4E87-8499-CF3F7F49585E}" destId="{7A7C9074-48CA-47E6-AC90-DBFB1E741DDF}" srcOrd="0" destOrd="0" presId="urn:microsoft.com/office/officeart/2005/8/layout/hProcess4"/>
    <dgm:cxn modelId="{3FC86510-DF0E-4A05-BD77-DC9947E92777}" srcId="{7877B3F6-196E-4E58-8162-7E542F655021}" destId="{FFCBFEB2-6BC0-4E87-8499-CF3F7F49585E}" srcOrd="0" destOrd="0" parTransId="{62F3EF81-15E8-44D5-88F0-413BF9BC6FBA}" sibTransId="{5E63EE9C-735E-4248-9DA3-095592DC98D2}"/>
    <dgm:cxn modelId="{E6EBA07A-F8EF-448C-A347-D97122C5A185}" srcId="{1473F9A3-82E9-492E-80D4-CCC98CAE9DB1}" destId="{16F9331B-0959-4F96-9BB1-1158DA030822}" srcOrd="3" destOrd="0" parTransId="{680504F9-9581-4E9F-B148-A00ECF3BC76F}" sibTransId="{95F1FE7B-BF8D-49EB-9F06-CAA866C6BF02}"/>
    <dgm:cxn modelId="{8D819DCF-4492-438F-BFC6-98D6DD8A6D55}" type="presParOf" srcId="{420C2176-542E-4BCC-B9E6-BCAD8338C93D}" destId="{670909D3-13F5-4311-9580-8148C3E72A41}" srcOrd="0" destOrd="0" presId="urn:microsoft.com/office/officeart/2005/8/layout/hProcess4"/>
    <dgm:cxn modelId="{37330C49-EB1A-48CC-B4E3-DB88FCBDC810}" type="presParOf" srcId="{420C2176-542E-4BCC-B9E6-BCAD8338C93D}" destId="{D397B415-D4F0-4D0D-9AFA-342E6296031B}" srcOrd="1" destOrd="0" presId="urn:microsoft.com/office/officeart/2005/8/layout/hProcess4"/>
    <dgm:cxn modelId="{2913F937-82E1-48DA-9AFE-9A312498A679}" type="presParOf" srcId="{420C2176-542E-4BCC-B9E6-BCAD8338C93D}" destId="{2AA7923D-D9C0-40F7-BCFC-853603C435AC}" srcOrd="2" destOrd="0" presId="urn:microsoft.com/office/officeart/2005/8/layout/hProcess4"/>
    <dgm:cxn modelId="{F2B11D4B-1E52-4E0E-9CFE-AF0F5A7328EC}" type="presParOf" srcId="{2AA7923D-D9C0-40F7-BCFC-853603C435AC}" destId="{149F83A6-E229-4DBF-8494-481FE386816D}" srcOrd="0" destOrd="0" presId="urn:microsoft.com/office/officeart/2005/8/layout/hProcess4"/>
    <dgm:cxn modelId="{16C4C6BA-5DD1-4360-AC6A-34F0A30E4DBF}" type="presParOf" srcId="{149F83A6-E229-4DBF-8494-481FE386816D}" destId="{3392F009-2416-4501-ABD5-1B42CF21A4E8}" srcOrd="0" destOrd="0" presId="urn:microsoft.com/office/officeart/2005/8/layout/hProcess4"/>
    <dgm:cxn modelId="{1A0CBC78-C2E4-40F3-B6BA-A584DA6DB61F}" type="presParOf" srcId="{149F83A6-E229-4DBF-8494-481FE386816D}" destId="{031BB31D-5E5F-4933-8473-B2B784FE8D0B}" srcOrd="1" destOrd="0" presId="urn:microsoft.com/office/officeart/2005/8/layout/hProcess4"/>
    <dgm:cxn modelId="{769BE621-8D29-4A43-B3A1-462AA813CA5A}" type="presParOf" srcId="{149F83A6-E229-4DBF-8494-481FE386816D}" destId="{5F444923-B3A2-4D90-834F-A19D9189DD40}" srcOrd="2" destOrd="0" presId="urn:microsoft.com/office/officeart/2005/8/layout/hProcess4"/>
    <dgm:cxn modelId="{4244BA95-F292-4D99-8725-18889EF6F2F4}" type="presParOf" srcId="{149F83A6-E229-4DBF-8494-481FE386816D}" destId="{27BF93B5-6875-4FA7-A86D-F764EC99CE34}" srcOrd="3" destOrd="0" presId="urn:microsoft.com/office/officeart/2005/8/layout/hProcess4"/>
    <dgm:cxn modelId="{331D4292-421A-4E3E-9B31-CF095439191D}" type="presParOf" srcId="{149F83A6-E229-4DBF-8494-481FE386816D}" destId="{3E688FC8-22BD-4DA0-A3CC-4AB4A4C0F0D9}" srcOrd="4" destOrd="0" presId="urn:microsoft.com/office/officeart/2005/8/layout/hProcess4"/>
    <dgm:cxn modelId="{F78CDF1E-EC3F-4081-8556-159FE4DF11B9}" type="presParOf" srcId="{2AA7923D-D9C0-40F7-BCFC-853603C435AC}" destId="{A9D9B0E0-008F-45D0-B7EF-8E7C0AAAD594}" srcOrd="1" destOrd="0" presId="urn:microsoft.com/office/officeart/2005/8/layout/hProcess4"/>
    <dgm:cxn modelId="{AD666152-3DA0-4080-9630-DC0AF7CBDA61}" type="presParOf" srcId="{2AA7923D-D9C0-40F7-BCFC-853603C435AC}" destId="{8FB170E8-84C0-4B04-8F6D-858618D8A407}" srcOrd="2" destOrd="0" presId="urn:microsoft.com/office/officeart/2005/8/layout/hProcess4"/>
    <dgm:cxn modelId="{75452F55-0D52-48E4-8DEF-8D0AB52E4848}" type="presParOf" srcId="{8FB170E8-84C0-4B04-8F6D-858618D8A407}" destId="{8D1AA5BA-1F11-4713-AF9A-853C238188FB}" srcOrd="0" destOrd="0" presId="urn:microsoft.com/office/officeart/2005/8/layout/hProcess4"/>
    <dgm:cxn modelId="{D383486F-230E-4E18-B004-0040500D2302}" type="presParOf" srcId="{8FB170E8-84C0-4B04-8F6D-858618D8A407}" destId="{3EFA0015-1EEC-4E02-AB3C-A9B7BAFFFF47}" srcOrd="1" destOrd="0" presId="urn:microsoft.com/office/officeart/2005/8/layout/hProcess4"/>
    <dgm:cxn modelId="{16D195BD-BC17-4C32-9C46-FE56C4FACE49}" type="presParOf" srcId="{8FB170E8-84C0-4B04-8F6D-858618D8A407}" destId="{BE3CB95A-DA9D-4781-93D7-84AD826DEAB0}" srcOrd="2" destOrd="0" presId="urn:microsoft.com/office/officeart/2005/8/layout/hProcess4"/>
    <dgm:cxn modelId="{6F0A0DAC-C989-419B-B6FD-76418A2F60CF}" type="presParOf" srcId="{8FB170E8-84C0-4B04-8F6D-858618D8A407}" destId="{AB578F24-FAAE-4CD9-BB94-D7CE8799F54F}" srcOrd="3" destOrd="0" presId="urn:microsoft.com/office/officeart/2005/8/layout/hProcess4"/>
    <dgm:cxn modelId="{8B4F9763-E042-45B4-9B6E-4B3B6C4F87F3}" type="presParOf" srcId="{8FB170E8-84C0-4B04-8F6D-858618D8A407}" destId="{961B1B69-8B07-47D7-B5B0-B48E42D99244}" srcOrd="4" destOrd="0" presId="urn:microsoft.com/office/officeart/2005/8/layout/hProcess4"/>
    <dgm:cxn modelId="{BF216B0F-6B84-4A40-9A6F-CE6BA740EE20}" type="presParOf" srcId="{2AA7923D-D9C0-40F7-BCFC-853603C435AC}" destId="{2D7251C9-6531-4B2A-B491-20D6D03AB24A}" srcOrd="3" destOrd="0" presId="urn:microsoft.com/office/officeart/2005/8/layout/hProcess4"/>
    <dgm:cxn modelId="{A0D5A2FC-B10C-4006-A015-257936901E39}" type="presParOf" srcId="{2AA7923D-D9C0-40F7-BCFC-853603C435AC}" destId="{2555E978-4468-4F65-BF87-474B5EAA2A26}" srcOrd="4" destOrd="0" presId="urn:microsoft.com/office/officeart/2005/8/layout/hProcess4"/>
    <dgm:cxn modelId="{8A8F7CFE-9F80-4AE3-8907-C7BA4D790338}" type="presParOf" srcId="{2555E978-4468-4F65-BF87-474B5EAA2A26}" destId="{48F6C56B-5641-4180-A088-D88DF101FE84}" srcOrd="0" destOrd="0" presId="urn:microsoft.com/office/officeart/2005/8/layout/hProcess4"/>
    <dgm:cxn modelId="{CB1E8C84-102C-450F-943C-7247749ACFCA}" type="presParOf" srcId="{2555E978-4468-4F65-BF87-474B5EAA2A26}" destId="{7A7C9074-48CA-47E6-AC90-DBFB1E741DDF}" srcOrd="1" destOrd="0" presId="urn:microsoft.com/office/officeart/2005/8/layout/hProcess4"/>
    <dgm:cxn modelId="{5358148B-B219-4455-A0FE-ECB814A73EB7}" type="presParOf" srcId="{2555E978-4468-4F65-BF87-474B5EAA2A26}" destId="{76CD8ABF-38A1-4F92-A33B-72752B95B939}" srcOrd="2" destOrd="0" presId="urn:microsoft.com/office/officeart/2005/8/layout/hProcess4"/>
    <dgm:cxn modelId="{EF41D829-C411-4447-92E9-6625256D0149}" type="presParOf" srcId="{2555E978-4468-4F65-BF87-474B5EAA2A26}" destId="{AAFA59A9-5257-4F3B-B57B-06CCC78CEF5F}" srcOrd="3" destOrd="0" presId="urn:microsoft.com/office/officeart/2005/8/layout/hProcess4"/>
    <dgm:cxn modelId="{6C1D3C54-22F0-4A32-B08D-9FEB6CF932A3}" type="presParOf" srcId="{2555E978-4468-4F65-BF87-474B5EAA2A26}" destId="{26265131-4B7D-49F5-BBC9-7356545946D3}" srcOrd="4" destOrd="0" presId="urn:microsoft.com/office/officeart/2005/8/layout/hProcess4"/>
    <dgm:cxn modelId="{F74B4663-7506-4C5D-BB2B-EB7E23B51E50}" type="presParOf" srcId="{2AA7923D-D9C0-40F7-BCFC-853603C435AC}" destId="{DAE74704-EA44-4683-BD1A-BCE1DA94B3AA}" srcOrd="5" destOrd="0" presId="urn:microsoft.com/office/officeart/2005/8/layout/hProcess4"/>
    <dgm:cxn modelId="{23BE499F-2CA9-4491-9FF3-E4FBB6DD6B02}" type="presParOf" srcId="{2AA7923D-D9C0-40F7-BCFC-853603C435AC}" destId="{46F7EE98-18F8-4D06-981A-C7546FA69C2C}" srcOrd="6" destOrd="0" presId="urn:microsoft.com/office/officeart/2005/8/layout/hProcess4"/>
    <dgm:cxn modelId="{43D32C52-6AA2-47FF-91C8-F8051D4B0427}" type="presParOf" srcId="{46F7EE98-18F8-4D06-981A-C7546FA69C2C}" destId="{7E7100ED-3892-4B36-B904-D203B4209F3C}" srcOrd="0" destOrd="0" presId="urn:microsoft.com/office/officeart/2005/8/layout/hProcess4"/>
    <dgm:cxn modelId="{2B536B70-0948-429F-91D3-A4A9B89FAEB4}" type="presParOf" srcId="{46F7EE98-18F8-4D06-981A-C7546FA69C2C}" destId="{1D55FC89-09CE-4444-A625-18E28FB4C39F}" srcOrd="1" destOrd="0" presId="urn:microsoft.com/office/officeart/2005/8/layout/hProcess4"/>
    <dgm:cxn modelId="{56790C09-A277-4D49-8BE1-091B99587FF1}" type="presParOf" srcId="{46F7EE98-18F8-4D06-981A-C7546FA69C2C}" destId="{6FE232BC-206D-460B-80BD-247DDC9A8D5D}" srcOrd="2" destOrd="0" presId="urn:microsoft.com/office/officeart/2005/8/layout/hProcess4"/>
    <dgm:cxn modelId="{9EC43583-3B1B-4CF9-AF44-888B22B37D43}" type="presParOf" srcId="{46F7EE98-18F8-4D06-981A-C7546FA69C2C}" destId="{AF0D2F63-17EB-4B5B-A8AD-E91765C4A9F1}" srcOrd="3" destOrd="0" presId="urn:microsoft.com/office/officeart/2005/8/layout/hProcess4"/>
    <dgm:cxn modelId="{AC44D876-08B7-46FF-889E-F71A5FBE68EB}" type="presParOf" srcId="{46F7EE98-18F8-4D06-981A-C7546FA69C2C}" destId="{E6C4BCB3-3512-4CD1-979D-A3BD9D9E8933}" srcOrd="4" destOrd="0" presId="urn:microsoft.com/office/officeart/2005/8/layout/hProcess4"/>
    <dgm:cxn modelId="{0B2D6942-2F43-477E-BD05-6F5DF64453DC}" type="presParOf" srcId="{2AA7923D-D9C0-40F7-BCFC-853603C435AC}" destId="{65493C5F-1A97-4473-9B43-43E2CE6C8695}" srcOrd="7" destOrd="0" presId="urn:microsoft.com/office/officeart/2005/8/layout/hProcess4"/>
    <dgm:cxn modelId="{16E30D63-ADC2-4C56-BA35-93373299C31C}" type="presParOf" srcId="{2AA7923D-D9C0-40F7-BCFC-853603C435AC}" destId="{C9212ED0-580B-4E39-8610-CF402E855409}" srcOrd="8" destOrd="0" presId="urn:microsoft.com/office/officeart/2005/8/layout/hProcess4"/>
    <dgm:cxn modelId="{658967E4-7654-4876-B7A1-3D84A56775B1}" type="presParOf" srcId="{C9212ED0-580B-4E39-8610-CF402E855409}" destId="{724E836F-A36B-40F3-9287-27B7AE810E41}" srcOrd="0" destOrd="0" presId="urn:microsoft.com/office/officeart/2005/8/layout/hProcess4"/>
    <dgm:cxn modelId="{8AABCFA7-0E42-4749-B789-A8AB4BD7DA64}" type="presParOf" srcId="{C9212ED0-580B-4E39-8610-CF402E855409}" destId="{97FF844D-42EA-4DA9-9202-96FDDBF4524A}" srcOrd="1" destOrd="0" presId="urn:microsoft.com/office/officeart/2005/8/layout/hProcess4"/>
    <dgm:cxn modelId="{BA964993-2F1B-41B3-96D8-BCDB5A0787E0}" type="presParOf" srcId="{C9212ED0-580B-4E39-8610-CF402E855409}" destId="{802334D1-A04A-4AA5-A138-95E1BDE98117}" srcOrd="2" destOrd="0" presId="urn:microsoft.com/office/officeart/2005/8/layout/hProcess4"/>
    <dgm:cxn modelId="{EAF56878-619E-4180-B87F-9F980B9FC454}" type="presParOf" srcId="{C9212ED0-580B-4E39-8610-CF402E855409}" destId="{4598C4C7-544D-40C2-9F80-0D0E136B3789}" srcOrd="3" destOrd="0" presId="urn:microsoft.com/office/officeart/2005/8/layout/hProcess4"/>
    <dgm:cxn modelId="{1A35AB8D-EC16-4C57-8A81-1AD4591CC775}" type="presParOf" srcId="{C9212ED0-580B-4E39-8610-CF402E855409}" destId="{92B2E014-51B2-4CC8-95AB-B04A1F450D1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4014C-B867-41D0-856D-B7590F0AF313}">
      <dsp:nvSpPr>
        <dsp:cNvPr id="0" name=""/>
        <dsp:cNvSpPr/>
      </dsp:nvSpPr>
      <dsp:spPr>
        <a:xfrm>
          <a:off x="7929" y="1465951"/>
          <a:ext cx="1509816" cy="12452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Submit Travel Request</a:t>
          </a:r>
          <a:endParaRPr lang="en-US" sz="1200" kern="1200" dirty="0"/>
        </a:p>
      </dsp:txBody>
      <dsp:txXfrm>
        <a:off x="36586" y="1494608"/>
        <a:ext cx="1452502" cy="921122"/>
      </dsp:txXfrm>
    </dsp:sp>
    <dsp:sp modelId="{BDE27D77-2DF0-494C-9F4C-A53EC42EFA09}">
      <dsp:nvSpPr>
        <dsp:cNvPr id="0" name=""/>
        <dsp:cNvSpPr/>
      </dsp:nvSpPr>
      <dsp:spPr>
        <a:xfrm>
          <a:off x="836400" y="1690685"/>
          <a:ext cx="1771195" cy="1771195"/>
        </a:xfrm>
        <a:prstGeom prst="leftCircularArrow">
          <a:avLst>
            <a:gd name="adj1" fmla="val 3749"/>
            <a:gd name="adj2" fmla="val 468008"/>
            <a:gd name="adj3" fmla="val 2243518"/>
            <a:gd name="adj4" fmla="val 9024489"/>
            <a:gd name="adj5" fmla="val 437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7A93C-74DD-41C2-B73F-CBC07ADF66BE}">
      <dsp:nvSpPr>
        <dsp:cNvPr id="0" name=""/>
        <dsp:cNvSpPr/>
      </dsp:nvSpPr>
      <dsp:spPr>
        <a:xfrm>
          <a:off x="343444" y="2444387"/>
          <a:ext cx="1342058" cy="533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Associate *</a:t>
          </a:r>
          <a:endParaRPr lang="en-US" sz="2000" kern="1200" dirty="0"/>
        </a:p>
      </dsp:txBody>
      <dsp:txXfrm>
        <a:off x="359075" y="2460018"/>
        <a:ext cx="1310796" cy="502430"/>
      </dsp:txXfrm>
    </dsp:sp>
    <dsp:sp modelId="{A92ADA17-E7B5-4758-97BA-7D72E337569D}">
      <dsp:nvSpPr>
        <dsp:cNvPr id="0" name=""/>
        <dsp:cNvSpPr/>
      </dsp:nvSpPr>
      <dsp:spPr>
        <a:xfrm>
          <a:off x="2001741" y="1465951"/>
          <a:ext cx="1509816" cy="124528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Approval by Manager</a:t>
          </a:r>
          <a:endParaRPr lang="en-US" sz="1200" kern="1200" dirty="0"/>
        </a:p>
      </dsp:txBody>
      <dsp:txXfrm>
        <a:off x="2030398" y="1761454"/>
        <a:ext cx="1452502" cy="921122"/>
      </dsp:txXfrm>
    </dsp:sp>
    <dsp:sp modelId="{4DFCF591-99BE-4FE3-84D3-0DEC8259A7AA}">
      <dsp:nvSpPr>
        <dsp:cNvPr id="0" name=""/>
        <dsp:cNvSpPr/>
      </dsp:nvSpPr>
      <dsp:spPr>
        <a:xfrm>
          <a:off x="2830474" y="551547"/>
          <a:ext cx="2205064" cy="2205064"/>
        </a:xfrm>
        <a:prstGeom prst="circularArrow">
          <a:avLst>
            <a:gd name="adj1" fmla="val 3012"/>
            <a:gd name="adj2" fmla="val 369386"/>
            <a:gd name="adj3" fmla="val 19251460"/>
            <a:gd name="adj4" fmla="val 12371868"/>
            <a:gd name="adj5" fmla="val 351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4E195-6F57-4F4F-BFC5-BEA915E94A5E}">
      <dsp:nvSpPr>
        <dsp:cNvPr id="0" name=""/>
        <dsp:cNvSpPr/>
      </dsp:nvSpPr>
      <dsp:spPr>
        <a:xfrm>
          <a:off x="2337256" y="1199105"/>
          <a:ext cx="1342058" cy="5336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Manager</a:t>
          </a:r>
          <a:endParaRPr lang="en-US" sz="1200" kern="1200" dirty="0"/>
        </a:p>
      </dsp:txBody>
      <dsp:txXfrm>
        <a:off x="2352887" y="1214736"/>
        <a:ext cx="1310796" cy="502430"/>
      </dsp:txXfrm>
    </dsp:sp>
    <dsp:sp modelId="{6B638451-5477-46C1-89BE-3F2B29C7D09D}">
      <dsp:nvSpPr>
        <dsp:cNvPr id="0" name=""/>
        <dsp:cNvSpPr/>
      </dsp:nvSpPr>
      <dsp:spPr>
        <a:xfrm>
          <a:off x="4000475" y="1359840"/>
          <a:ext cx="1912725" cy="12452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1" indent="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Submit Insurance Request</a:t>
          </a:r>
          <a:endParaRPr lang="en-US" sz="1200" kern="1200" dirty="0"/>
        </a:p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Accept Ticket Itinerary</a:t>
          </a:r>
          <a:endParaRPr lang="en-US" sz="1200" kern="1200" dirty="0"/>
        </a:p>
      </dsp:txBody>
      <dsp:txXfrm>
        <a:off x="4029132" y="1388497"/>
        <a:ext cx="1855411" cy="921122"/>
      </dsp:txXfrm>
    </dsp:sp>
    <dsp:sp modelId="{1E3E69D7-85AF-4593-83E0-62C0D1A01E62}">
      <dsp:nvSpPr>
        <dsp:cNvPr id="0" name=""/>
        <dsp:cNvSpPr/>
      </dsp:nvSpPr>
      <dsp:spPr>
        <a:xfrm>
          <a:off x="4998213" y="1378418"/>
          <a:ext cx="2189274" cy="2189274"/>
        </a:xfrm>
        <a:prstGeom prst="leftCircularArrow">
          <a:avLst>
            <a:gd name="adj1" fmla="val 3033"/>
            <a:gd name="adj2" fmla="val 372241"/>
            <a:gd name="adj3" fmla="val 2147751"/>
            <a:gd name="adj4" fmla="val 9024489"/>
            <a:gd name="adj5" fmla="val 353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D121F-603F-42A3-B221-CAEE223E7E0A}">
      <dsp:nvSpPr>
        <dsp:cNvPr id="0" name=""/>
        <dsp:cNvSpPr/>
      </dsp:nvSpPr>
      <dsp:spPr>
        <a:xfrm>
          <a:off x="4532523" y="2444387"/>
          <a:ext cx="1342058" cy="5336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Associate *</a:t>
          </a:r>
          <a:endParaRPr lang="en-US" sz="1200" kern="1200" dirty="0"/>
        </a:p>
      </dsp:txBody>
      <dsp:txXfrm>
        <a:off x="4548154" y="2460018"/>
        <a:ext cx="1310796" cy="502430"/>
      </dsp:txXfrm>
    </dsp:sp>
    <dsp:sp modelId="{00ACB327-5E1A-49EE-B269-249F7C6CDBC6}">
      <dsp:nvSpPr>
        <dsp:cNvPr id="0" name=""/>
        <dsp:cNvSpPr/>
      </dsp:nvSpPr>
      <dsp:spPr>
        <a:xfrm>
          <a:off x="6224518" y="1465951"/>
          <a:ext cx="2169515" cy="1245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Issue Insurance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chemeClr val="tx1"/>
              </a:solidFill>
            </a:rPr>
            <a:t>Issue Tickets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>
              <a:solidFill>
                <a:schemeClr val="tx1"/>
              </a:solidFill>
            </a:rPr>
            <a:t>Book Accommodation (Domestic)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Issue Forex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253175" y="1761454"/>
        <a:ext cx="2112201" cy="921122"/>
      </dsp:txXfrm>
    </dsp:sp>
    <dsp:sp modelId="{94A0B93D-B397-4E8F-9C43-DD5075A5429D}">
      <dsp:nvSpPr>
        <dsp:cNvPr id="0" name=""/>
        <dsp:cNvSpPr/>
      </dsp:nvSpPr>
      <dsp:spPr>
        <a:xfrm>
          <a:off x="7358099" y="619299"/>
          <a:ext cx="2150522" cy="2150522"/>
        </a:xfrm>
        <a:prstGeom prst="circularArrow">
          <a:avLst>
            <a:gd name="adj1" fmla="val 3088"/>
            <a:gd name="adj2" fmla="val 379437"/>
            <a:gd name="adj3" fmla="val 19445053"/>
            <a:gd name="adj4" fmla="val 12575511"/>
            <a:gd name="adj5" fmla="val 360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4A07C-943B-4207-B9EA-0A6956B76AA9}">
      <dsp:nvSpPr>
        <dsp:cNvPr id="0" name=""/>
        <dsp:cNvSpPr/>
      </dsp:nvSpPr>
      <dsp:spPr>
        <a:xfrm>
          <a:off x="6889882" y="1199105"/>
          <a:ext cx="1342058" cy="5336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</a:t>
          </a:r>
          <a:endParaRPr lang="en-US" sz="1400" kern="1200" dirty="0"/>
        </a:p>
      </dsp:txBody>
      <dsp:txXfrm>
        <a:off x="6905513" y="1214736"/>
        <a:ext cx="1310796" cy="502430"/>
      </dsp:txXfrm>
    </dsp:sp>
    <dsp:sp modelId="{52E53F73-4CF5-4D97-8979-2D1A877FAA20}">
      <dsp:nvSpPr>
        <dsp:cNvPr id="0" name=""/>
        <dsp:cNvSpPr/>
      </dsp:nvSpPr>
      <dsp:spPr>
        <a:xfrm>
          <a:off x="8710271" y="1465951"/>
          <a:ext cx="1509816" cy="1245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Tickets, Insurance, Forex, Accommodation processed</a:t>
          </a:r>
          <a:endParaRPr lang="en-US" sz="1200" kern="1200" dirty="0"/>
        </a:p>
      </dsp:txBody>
      <dsp:txXfrm>
        <a:off x="8738928" y="1494608"/>
        <a:ext cx="1452502" cy="921122"/>
      </dsp:txXfrm>
    </dsp:sp>
    <dsp:sp modelId="{9F05CDE6-8704-4A9F-B38B-34F75D8B3FA5}">
      <dsp:nvSpPr>
        <dsp:cNvPr id="0" name=""/>
        <dsp:cNvSpPr/>
      </dsp:nvSpPr>
      <dsp:spPr>
        <a:xfrm>
          <a:off x="9045786" y="2444387"/>
          <a:ext cx="1342058" cy="533692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</a:t>
          </a:r>
          <a:endParaRPr lang="en-US" sz="1200" kern="1200" dirty="0"/>
        </a:p>
      </dsp:txBody>
      <dsp:txXfrm>
        <a:off x="9061417" y="2460018"/>
        <a:ext cx="1310796" cy="502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BB31D-5E5F-4933-8473-B2B784FE8D0B}">
      <dsp:nvSpPr>
        <dsp:cNvPr id="0" name=""/>
        <dsp:cNvSpPr/>
      </dsp:nvSpPr>
      <dsp:spPr>
        <a:xfrm>
          <a:off x="5825" y="1138636"/>
          <a:ext cx="1510518" cy="124586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Submit Travel Request (Family Can be Included)</a:t>
          </a:r>
          <a:endParaRPr lang="en-US" sz="1200" kern="1200" dirty="0"/>
        </a:p>
      </dsp:txBody>
      <dsp:txXfrm>
        <a:off x="34496" y="1167307"/>
        <a:ext cx="1453176" cy="921549"/>
      </dsp:txXfrm>
    </dsp:sp>
    <dsp:sp modelId="{A9D9B0E0-008F-45D0-B7EF-8E7C0AAAD594}">
      <dsp:nvSpPr>
        <dsp:cNvPr id="0" name=""/>
        <dsp:cNvSpPr/>
      </dsp:nvSpPr>
      <dsp:spPr>
        <a:xfrm>
          <a:off x="817595" y="1302109"/>
          <a:ext cx="1862676" cy="1862676"/>
        </a:xfrm>
        <a:prstGeom prst="leftCircularArrow">
          <a:avLst>
            <a:gd name="adj1" fmla="val 4204"/>
            <a:gd name="adj2" fmla="val 530515"/>
            <a:gd name="adj3" fmla="val 2306026"/>
            <a:gd name="adj4" fmla="val 9024489"/>
            <a:gd name="adj5" fmla="val 490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F93B5-6875-4FA7-A86D-F764EC99CE34}">
      <dsp:nvSpPr>
        <dsp:cNvPr id="0" name=""/>
        <dsp:cNvSpPr/>
      </dsp:nvSpPr>
      <dsp:spPr>
        <a:xfrm>
          <a:off x="341495" y="2117528"/>
          <a:ext cx="1342683" cy="533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Associate *</a:t>
          </a:r>
          <a:endParaRPr lang="en-US" sz="2000" kern="1200" dirty="0"/>
        </a:p>
      </dsp:txBody>
      <dsp:txXfrm>
        <a:off x="357134" y="2133167"/>
        <a:ext cx="1311405" cy="502662"/>
      </dsp:txXfrm>
    </dsp:sp>
    <dsp:sp modelId="{3EFA0015-1EEC-4E02-AB3C-A9B7BAFFFF47}">
      <dsp:nvSpPr>
        <dsp:cNvPr id="0" name=""/>
        <dsp:cNvSpPr/>
      </dsp:nvSpPr>
      <dsp:spPr>
        <a:xfrm>
          <a:off x="2057048" y="1138636"/>
          <a:ext cx="1510518" cy="124586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Appr8oval by Manager</a:t>
          </a:r>
          <a:endParaRPr lang="en-US" sz="1200" kern="1200" dirty="0"/>
        </a:p>
      </dsp:txBody>
      <dsp:txXfrm>
        <a:off x="2085719" y="1434278"/>
        <a:ext cx="1453176" cy="921549"/>
      </dsp:txXfrm>
    </dsp:sp>
    <dsp:sp modelId="{2D7251C9-6531-4B2A-B491-20D6D03AB24A}">
      <dsp:nvSpPr>
        <dsp:cNvPr id="0" name=""/>
        <dsp:cNvSpPr/>
      </dsp:nvSpPr>
      <dsp:spPr>
        <a:xfrm>
          <a:off x="2833494" y="221264"/>
          <a:ext cx="2404322" cy="2404322"/>
        </a:xfrm>
        <a:prstGeom prst="circularArrow">
          <a:avLst>
            <a:gd name="adj1" fmla="val 3257"/>
            <a:gd name="adj2" fmla="val 401757"/>
            <a:gd name="adj3" fmla="val 19422732"/>
            <a:gd name="adj4" fmla="val 12575511"/>
            <a:gd name="adj5" fmla="val 38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78F24-FAAE-4CD9-BB94-D7CE8799F54F}">
      <dsp:nvSpPr>
        <dsp:cNvPr id="0" name=""/>
        <dsp:cNvSpPr/>
      </dsp:nvSpPr>
      <dsp:spPr>
        <a:xfrm>
          <a:off x="2392719" y="871666"/>
          <a:ext cx="1342683" cy="533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Manager</a:t>
          </a:r>
          <a:endParaRPr lang="en-US" sz="1200" kern="1200" dirty="0"/>
        </a:p>
      </dsp:txBody>
      <dsp:txXfrm>
        <a:off x="2408358" y="887305"/>
        <a:ext cx="1311405" cy="502662"/>
      </dsp:txXfrm>
    </dsp:sp>
    <dsp:sp modelId="{7A7C9074-48CA-47E6-AC90-DBFB1E741DDF}">
      <dsp:nvSpPr>
        <dsp:cNvPr id="0" name=""/>
        <dsp:cNvSpPr/>
      </dsp:nvSpPr>
      <dsp:spPr>
        <a:xfrm>
          <a:off x="4108272" y="1138636"/>
          <a:ext cx="2116841" cy="124586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Submit Insurance Request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Accept Ticket Itinerary</a:t>
          </a:r>
          <a:endParaRPr lang="en-US" sz="1200" kern="1200" dirty="0"/>
        </a:p>
      </dsp:txBody>
      <dsp:txXfrm>
        <a:off x="4136943" y="1167307"/>
        <a:ext cx="2059499" cy="921549"/>
      </dsp:txXfrm>
    </dsp:sp>
    <dsp:sp modelId="{DAE74704-EA44-4683-BD1A-BCE1DA94B3AA}">
      <dsp:nvSpPr>
        <dsp:cNvPr id="0" name=""/>
        <dsp:cNvSpPr/>
      </dsp:nvSpPr>
      <dsp:spPr>
        <a:xfrm>
          <a:off x="5213054" y="1185871"/>
          <a:ext cx="2018300" cy="2018300"/>
        </a:xfrm>
        <a:prstGeom prst="leftCircularArrow">
          <a:avLst>
            <a:gd name="adj1" fmla="val 3880"/>
            <a:gd name="adj2" fmla="val 485777"/>
            <a:gd name="adj3" fmla="val 2261288"/>
            <a:gd name="adj4" fmla="val 9024489"/>
            <a:gd name="adj5" fmla="val 45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A59A9-5257-4F3B-B57B-06CCC78CEF5F}">
      <dsp:nvSpPr>
        <dsp:cNvPr id="0" name=""/>
        <dsp:cNvSpPr/>
      </dsp:nvSpPr>
      <dsp:spPr>
        <a:xfrm>
          <a:off x="4747104" y="2117528"/>
          <a:ext cx="1342683" cy="5339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Associate *</a:t>
          </a:r>
          <a:endParaRPr lang="en-US" sz="1200" kern="1200" dirty="0"/>
        </a:p>
      </dsp:txBody>
      <dsp:txXfrm>
        <a:off x="4762743" y="2133167"/>
        <a:ext cx="1311405" cy="502662"/>
      </dsp:txXfrm>
    </dsp:sp>
    <dsp:sp modelId="{1D55FC89-09CE-4444-A625-18E28FB4C39F}">
      <dsp:nvSpPr>
        <dsp:cNvPr id="0" name=""/>
        <dsp:cNvSpPr/>
      </dsp:nvSpPr>
      <dsp:spPr>
        <a:xfrm>
          <a:off x="6597983" y="1138636"/>
          <a:ext cx="1510518" cy="124586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Issue Insurance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Issue Tickets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Book Accommodation (Domestic)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Issue Forex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626654" y="1434278"/>
        <a:ext cx="1453176" cy="921549"/>
      </dsp:txXfrm>
    </dsp:sp>
    <dsp:sp modelId="{65493C5F-1A97-4473-9B43-43E2CE6C8695}">
      <dsp:nvSpPr>
        <dsp:cNvPr id="0" name=""/>
        <dsp:cNvSpPr/>
      </dsp:nvSpPr>
      <dsp:spPr>
        <a:xfrm>
          <a:off x="7397166" y="309501"/>
          <a:ext cx="2055687" cy="2055687"/>
        </a:xfrm>
        <a:prstGeom prst="circularArrow">
          <a:avLst>
            <a:gd name="adj1" fmla="val 3809"/>
            <a:gd name="adj2" fmla="val 476132"/>
            <a:gd name="adj3" fmla="val 19348357"/>
            <a:gd name="adj4" fmla="val 12575511"/>
            <a:gd name="adj5" fmla="val 444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D2F63-17EB-4B5B-A8AD-E91765C4A9F1}">
      <dsp:nvSpPr>
        <dsp:cNvPr id="0" name=""/>
        <dsp:cNvSpPr/>
      </dsp:nvSpPr>
      <dsp:spPr>
        <a:xfrm>
          <a:off x="6933654" y="871666"/>
          <a:ext cx="1342683" cy="533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</a:t>
          </a:r>
          <a:endParaRPr lang="en-US" sz="1400" kern="1200" dirty="0"/>
        </a:p>
      </dsp:txBody>
      <dsp:txXfrm>
        <a:off x="6949293" y="887305"/>
        <a:ext cx="1311405" cy="502662"/>
      </dsp:txXfrm>
    </dsp:sp>
    <dsp:sp modelId="{97FF844D-42EA-4DA9-9202-96FDDBF4524A}">
      <dsp:nvSpPr>
        <dsp:cNvPr id="0" name=""/>
        <dsp:cNvSpPr/>
      </dsp:nvSpPr>
      <dsp:spPr>
        <a:xfrm>
          <a:off x="8649207" y="1138636"/>
          <a:ext cx="1510518" cy="1245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Tickets, Insurance ,Forex, Accommodation processed</a:t>
          </a:r>
          <a:endParaRPr lang="en-US" sz="1200" kern="1200" dirty="0"/>
        </a:p>
      </dsp:txBody>
      <dsp:txXfrm>
        <a:off x="8677878" y="1167307"/>
        <a:ext cx="1453176" cy="921549"/>
      </dsp:txXfrm>
    </dsp:sp>
    <dsp:sp modelId="{4598C4C7-544D-40C2-9F80-0D0E136B3789}">
      <dsp:nvSpPr>
        <dsp:cNvPr id="0" name=""/>
        <dsp:cNvSpPr/>
      </dsp:nvSpPr>
      <dsp:spPr>
        <a:xfrm>
          <a:off x="8984878" y="2117528"/>
          <a:ext cx="1342683" cy="53394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</a:t>
          </a:r>
          <a:endParaRPr lang="en-US" sz="1200" kern="1200" dirty="0"/>
        </a:p>
      </dsp:txBody>
      <dsp:txXfrm>
        <a:off x="9000517" y="2133167"/>
        <a:ext cx="1311405" cy="502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E04BA-C2E9-4B91-84A5-470506773AD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0F56-1D23-4CF0-A430-83936D3F18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6FEC-AD90-4A95-8BC9-78AFA95ABDA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8BFB8-7BC1-46BF-8427-618B863D9C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1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de-DE" dirty="0">
              <a:latin typeface="Bosch Office Sans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C49F1-A27F-4BA0-A25B-77FAEF168A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41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BFB8-7BC1-46BF-8427-618B863D9C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C49F1-A27F-4BA0-A25B-77FAEF168A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7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rgbClr val="000000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9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096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6043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6075" y="1295400"/>
            <a:ext cx="5060950" cy="41687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59425" y="1295400"/>
            <a:ext cx="5062538" cy="20081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59425" y="3455988"/>
            <a:ext cx="5062538" cy="2008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7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859" y="1576934"/>
            <a:ext cx="4349865" cy="26053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8481" y="5719245"/>
            <a:ext cx="2559579" cy="328528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47955" y="5719245"/>
            <a:ext cx="3473715" cy="3285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1565" y="5719245"/>
            <a:ext cx="2559579" cy="328528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227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3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5637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182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4055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88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846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537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4" name="Grafik 3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811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ts val="23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467360" indent="-179070" algn="l" defTabSz="822716" rtl="0" eaLnBrk="1" latinLnBrk="0" hangingPunct="1">
        <a:lnSpc>
          <a:spcPts val="2000"/>
        </a:lnSpc>
        <a:spcBef>
          <a:spcPts val="500"/>
        </a:spcBef>
        <a:buClrTx/>
        <a:buSzPct val="100000"/>
        <a:buFontTx/>
        <a:buChar char="‒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647700" indent="-180340" algn="l" defTabSz="822716" rtl="0" eaLnBrk="1" latinLnBrk="0" hangingPunct="1">
        <a:lnSpc>
          <a:spcPts val="17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863600" indent="-180340" algn="l" defTabSz="822716" rtl="0" eaLnBrk="1" latinLnBrk="0" hangingPunct="1">
        <a:lnSpc>
          <a:spcPts val="1600"/>
        </a:lnSpc>
        <a:spcBef>
          <a:spcPts val="500"/>
        </a:spcBef>
        <a:buClrTx/>
        <a:buSzPct val="100000"/>
        <a:buFontTx/>
        <a:buChar char="»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2.emf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0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1.pn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2.emf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diagramLayout" Target="../diagrams/layout1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diagramData" Target="../diagrams/data1.xml"/><Relationship Id="rId2" Type="http://schemas.openxmlformats.org/officeDocument/2006/relationships/tags" Target="../tags/tag13.xml"/><Relationship Id="rId16" Type="http://schemas.microsoft.com/office/2007/relationships/diagramDrawing" Target="../diagrams/drawing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6.xml"/><Relationship Id="rId15" Type="http://schemas.openxmlformats.org/officeDocument/2006/relationships/diagramColors" Target="../diagrams/colors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diagramData" Target="../diagrams/data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7" Type="http://schemas.microsoft.com/office/2007/relationships/diagramDrawing" Target="../diagrams/drawing2.xml"/><Relationship Id="rId2" Type="http://schemas.openxmlformats.org/officeDocument/2006/relationships/tags" Target="../tags/tag22.xml"/><Relationship Id="rId16" Type="http://schemas.openxmlformats.org/officeDocument/2006/relationships/diagramColors" Target="../diagrams/colors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5" Type="http://schemas.openxmlformats.org/officeDocument/2006/relationships/diagramQuickStyle" Target="../diagrams/quickStyle2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6.png"/><Relationship Id="rId5" Type="http://schemas.openxmlformats.org/officeDocument/2006/relationships/tags" Target="../tags/tag35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6.png"/><Relationship Id="rId5" Type="http://schemas.openxmlformats.org/officeDocument/2006/relationships/tags" Target="../tags/tag43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6" Type="http://schemas.openxmlformats.org/officeDocument/2006/relationships/image" Target="../media/image7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image" Target="../media/image1.png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32" Type="http://schemas.openxmlformats.org/officeDocument/2006/relationships/image" Target="../media/image1.png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31" Type="http://schemas.openxmlformats.org/officeDocument/2006/relationships/image" Target="../media/image2.emf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US" dirty="0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platzhalter 2"/>
          <p:cNvSpPr txBox="1">
            <a:spLocks/>
          </p:cNvSp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28606562"/>
              </p:ext>
            </p:extLst>
          </p:nvPr>
        </p:nvSpPr>
        <p:spPr>
          <a:xfrm>
            <a:off x="254769" y="596900"/>
            <a:ext cx="9778464" cy="515556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ctr">
            <a:noAutofit/>
          </a:bodyPr>
          <a:lstStyle>
            <a:lvl1pPr marL="0" indent="0" algn="l" defTabSz="8227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kern="1200" spc="0">
                <a:solidFill>
                  <a:srgbClr val="000000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411358" indent="0" algn="ctr" defTabSz="822716" rtl="0" eaLnBrk="1" latinLnBrk="0" hangingPunct="1">
              <a:lnSpc>
                <a:spcPts val="2000"/>
              </a:lnSpc>
              <a:spcBef>
                <a:spcPts val="500"/>
              </a:spcBef>
              <a:buClrTx/>
              <a:buSzPct val="100000"/>
              <a:buFontTx/>
              <a:buNone/>
              <a:defRPr sz="1799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822716" indent="0" algn="ctr" defTabSz="822716" rtl="0" eaLnBrk="1" latinLnBrk="0" hangingPunct="1">
              <a:lnSpc>
                <a:spcPts val="1700"/>
              </a:lnSpc>
              <a:spcBef>
                <a:spcPts val="500"/>
              </a:spcBef>
              <a:buClrTx/>
              <a:buSzPct val="100000"/>
              <a:buFontTx/>
              <a:buNone/>
              <a:defRPr sz="1619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1234075" indent="0" algn="ctr" defTabSz="822716" rtl="0" eaLnBrk="1" latinLnBrk="0" hangingPunct="1">
              <a:lnSpc>
                <a:spcPts val="1600"/>
              </a:lnSpc>
              <a:spcBef>
                <a:spcPts val="500"/>
              </a:spcBef>
              <a:buClrTx/>
              <a:buSzPct val="100000"/>
              <a:buFontTx/>
              <a:buNone/>
              <a:defRPr sz="144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1645433" indent="0" algn="ctr" defTabSz="822716" rtl="0" eaLnBrk="1" latinLnBrk="0" hangingPunct="1">
              <a:lnSpc>
                <a:spcPts val="1600"/>
              </a:lnSpc>
              <a:spcBef>
                <a:spcPts val="500"/>
              </a:spcBef>
              <a:buClrTx/>
              <a:buSzPct val="100000"/>
              <a:buFontTx/>
              <a:buNone/>
              <a:defRPr sz="144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2056792" indent="0" algn="ctr" defTabSz="822716" rtl="0" eaLnBrk="1" latinLnBrk="0" hangingPunct="1">
              <a:lnSpc>
                <a:spcPts val="1600"/>
              </a:lnSpc>
              <a:spcBef>
                <a:spcPts val="500"/>
              </a:spcBef>
              <a:buClrTx/>
              <a:buSzPct val="100000"/>
              <a:buFontTx/>
              <a:buNone/>
              <a:defRPr sz="144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2468150" indent="0" algn="ctr" defTabSz="822716" rtl="0" eaLnBrk="1" latinLnBrk="0" hangingPunct="1">
              <a:lnSpc>
                <a:spcPts val="1600"/>
              </a:lnSpc>
              <a:spcBef>
                <a:spcPts val="500"/>
              </a:spcBef>
              <a:buClrTx/>
              <a:buSzPct val="100000"/>
              <a:buFontTx/>
              <a:buNone/>
              <a:defRPr sz="144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2879509" indent="0" algn="ctr" defTabSz="822716" rtl="0" eaLnBrk="1" latinLnBrk="0" hangingPunct="1">
              <a:lnSpc>
                <a:spcPts val="1600"/>
              </a:lnSpc>
              <a:spcBef>
                <a:spcPts val="500"/>
              </a:spcBef>
              <a:buClrTx/>
              <a:buSzPct val="100000"/>
              <a:buFontTx/>
              <a:buNone/>
              <a:defRPr sz="144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3290867" indent="0" algn="ctr" defTabSz="822716" rtl="0" eaLnBrk="1" latinLnBrk="0" hangingPunct="1">
              <a:lnSpc>
                <a:spcPts val="1600"/>
              </a:lnSpc>
              <a:spcBef>
                <a:spcPts val="500"/>
              </a:spcBef>
              <a:buClrTx/>
              <a:buSzPct val="100000"/>
              <a:buFontTx/>
              <a:buNone/>
              <a:defRPr sz="144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7200" dirty="0" smtClean="0">
                <a:solidFill>
                  <a:schemeClr val="bg1"/>
                </a:solidFill>
              </a:rPr>
              <a:t>SWIFT On Mobile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SWIFT On Mobile</a:t>
            </a:r>
            <a:endParaRPr lang="en-US" sz="2800" dirty="0"/>
          </a:p>
        </p:txBody>
      </p:sp>
      <p:sp>
        <p:nvSpPr>
          <p:cNvPr id="8" name="Rechteck 7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b="1" dirty="0" smtClean="0">
                <a:solidFill>
                  <a:srgbClr val="D70012"/>
                </a:solidFill>
                <a:latin typeface="Bosch Office Sans" pitchFamily="2" charset="0"/>
              </a:rPr>
              <a:t>Intern</a:t>
            </a:r>
            <a:r>
              <a:rPr lang="de-DE" sz="600" dirty="0" smtClean="0">
                <a:solidFill>
                  <a:srgbClr val="000000"/>
                </a:solidFill>
                <a:latin typeface="Bosch Office Sans" pitchFamily="2" charset="0"/>
              </a:rPr>
              <a:t> |RBEI/BSM4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de-DE" sz="600" dirty="0">
              <a:solidFill>
                <a:srgbClr val="000000"/>
              </a:solidFill>
              <a:latin typeface="Bosch Office Sans" pitchFamily="2" charset="0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de-DE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de-DE" sz="1200" dirty="0" smtClean="0">
                <a:solidFill>
                  <a:srgbClr val="999FA6"/>
                </a:solidFill>
              </a:rPr>
              <a:t>10</a:t>
            </a:r>
            <a:endParaRPr lang="de-DE" sz="1200" dirty="0">
              <a:solidFill>
                <a:srgbClr val="999FA6"/>
              </a:solidFill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de-DE" sz="550">
              <a:solidFill>
                <a:schemeClr val="tx1"/>
              </a:solidFill>
            </a:endParaRPr>
          </a:p>
        </p:txBody>
      </p:sp>
      <p:sp>
        <p:nvSpPr>
          <p:cNvPr id="4" name="Textfeld 3" hidden="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ts val="2300"/>
              </a:lnSpc>
            </a:pPr>
            <a:endParaRPr lang="de-DE" sz="13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Timeline</a:t>
            </a:r>
            <a:r>
              <a:rPr lang="en-US" sz="2400" dirty="0" smtClean="0">
                <a:solidFill>
                  <a:srgbClr val="0E78C5"/>
                </a:solidFill>
              </a:rPr>
              <a:t> </a:t>
            </a:r>
            <a:r>
              <a:rPr lang="en-US" sz="2400" dirty="0"/>
              <a:t>:</a:t>
            </a:r>
            <a:r>
              <a:rPr lang="en-US" sz="2400" dirty="0" smtClean="0">
                <a:solidFill>
                  <a:srgbClr val="0E78C5"/>
                </a:solidFill>
              </a:rPr>
              <a:t> </a:t>
            </a:r>
            <a:r>
              <a:rPr lang="en-US" sz="2400" dirty="0"/>
              <a:t>Phase 1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75895"/>
              </p:ext>
            </p:extLst>
          </p:nvPr>
        </p:nvGraphicFramePr>
        <p:xfrm>
          <a:off x="203684" y="963422"/>
          <a:ext cx="10287335" cy="465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164">
                  <a:extLst>
                    <a:ext uri="{9D8B030D-6E8A-4147-A177-3AD203B41FA5}">
                      <a16:colId xmlns:a16="http://schemas.microsoft.com/office/drawing/2014/main" val="468288757"/>
                    </a:ext>
                  </a:extLst>
                </a:gridCol>
                <a:gridCol w="2539397">
                  <a:extLst>
                    <a:ext uri="{9D8B030D-6E8A-4147-A177-3AD203B41FA5}">
                      <a16:colId xmlns:a16="http://schemas.microsoft.com/office/drawing/2014/main" val="1405409992"/>
                    </a:ext>
                  </a:extLst>
                </a:gridCol>
                <a:gridCol w="1426291">
                  <a:extLst>
                    <a:ext uri="{9D8B030D-6E8A-4147-A177-3AD203B41FA5}">
                      <a16:colId xmlns:a16="http://schemas.microsoft.com/office/drawing/2014/main" val="1094193474"/>
                    </a:ext>
                  </a:extLst>
                </a:gridCol>
                <a:gridCol w="2773483">
                  <a:extLst>
                    <a:ext uri="{9D8B030D-6E8A-4147-A177-3AD203B41FA5}">
                      <a16:colId xmlns:a16="http://schemas.microsoft.com/office/drawing/2014/main" val="4078431862"/>
                    </a:ext>
                  </a:extLst>
                </a:gridCol>
              </a:tblGrid>
              <a:tr h="523499">
                <a:tc>
                  <a:txBody>
                    <a:bodyPr/>
                    <a:lstStyle/>
                    <a:p>
                      <a:pPr marL="0"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Responsible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 Start Date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 Completion Date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03396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Initail Project Consulting with CI/DAE3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01.06.2020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54550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Mockup Screen Design  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01.06.2020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28322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Create FIORI Prototype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01.06.2020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60224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Screen Design Approval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ICO/CI 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22.06.2020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9688"/>
                  </a:ext>
                </a:extLst>
              </a:tr>
              <a:tr h="425528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Design Checks – UI Approval, Role Design and Catalog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, CI/DAE3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29.06.2020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03.07.2020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46700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Development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06.07.2020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31.08.2020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18284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Launchpad Configuration 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, CI/DAE3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01.09.2020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07.09.2020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68751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Portal Integration  </a:t>
                      </a:r>
                      <a:endParaRPr lang="en-US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SWIFT Tech Team  , CI/DAE3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01.09.2020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07.09.2020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9167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Application Role Management 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RBEI/BSR3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06.07.2020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31.08.2020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09523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algn="l" defTabSz="822716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Quality Checks – Code Review, UI Review</a:t>
                      </a:r>
                      <a:endParaRPr lang="de-DE" sz="1400" b="0" i="0" u="none" kern="1200" dirty="0">
                        <a:solidFill>
                          <a:schemeClr val="tx1"/>
                        </a:solidFill>
                        <a:latin typeface="Bosch Office Sans" panose="020B0604020202020204" pitchFamily="34" charset="0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,CI/DAE3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24.08.2020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31.08.2020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26122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marL="0" marR="0" lvl="0" indent="0" algn="l" defTabSz="822716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Functional and 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01.09.2020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18.09.2020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13563"/>
                  </a:ext>
                </a:extLst>
              </a:tr>
              <a:tr h="272774">
                <a:tc>
                  <a:txBody>
                    <a:bodyPr/>
                    <a:lstStyle/>
                    <a:p>
                      <a:pPr marL="0" marR="0" lvl="0" indent="0" algn="l" defTabSz="822716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Process Owners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14.09.2020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25.09.2020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68753"/>
                  </a:ext>
                </a:extLst>
              </a:tr>
              <a:tr h="215285">
                <a:tc>
                  <a:txBody>
                    <a:bodyPr/>
                    <a:lstStyle/>
                    <a:p>
                      <a:pPr marL="0" marR="0" lvl="0" indent="0" algn="l" defTabSz="822716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kern="1200" dirty="0" smtClean="0">
                          <a:solidFill>
                            <a:schemeClr val="tx1"/>
                          </a:solidFill>
                          <a:latin typeface="Bosch Office Sans" panose="020B0604020202020204" pitchFamily="34" charset="0"/>
                          <a:ea typeface="+mj-ea"/>
                          <a:cs typeface="+mj-cs"/>
                        </a:rPr>
                        <a:t>Cutover Activites and Production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SWIFT Tech Team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25.09.2020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30.09.2020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04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18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>
                <a:solidFill>
                  <a:srgbClr val="D70012"/>
                </a:solidFill>
                <a:latin typeface="Bosch Office Sans"/>
              </a:rPr>
              <a:t>Internal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|</a:t>
            </a:r>
            <a:r>
              <a:rPr lang="de-DE" sz="600" dirty="0">
                <a:solidFill>
                  <a:srgbClr val="000000"/>
                </a:solidFill>
                <a:latin typeface="Bosch Office Sans" pitchFamily="2" charset="0"/>
              </a:rPr>
              <a:t>RBEI/BSM4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de-DE" sz="60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</p:txBody>
      </p:sp>
      <p:sp>
        <p:nvSpPr>
          <p:cNvPr id="25" name="Rectangle 2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dirty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24" name="Rectangle 23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TextBox 1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567" y="713988"/>
            <a:ext cx="10452100" cy="38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Flat Hands Icon Set</a:t>
            </a:r>
          </a:p>
        </p:txBody>
      </p:sp>
      <p:grpSp>
        <p:nvGrpSpPr>
          <p:cNvPr id="36" name="Group 35"/>
          <p:cNvGrpSpPr/>
          <p:nvPr/>
        </p:nvGrpSpPr>
        <p:grpSpPr>
          <a:xfrm flipH="1">
            <a:off x="27651" y="1680382"/>
            <a:ext cx="10885412" cy="3962185"/>
            <a:chOff x="-845377" y="1790116"/>
            <a:chExt cx="11658270" cy="424397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169025" y="4378325"/>
              <a:ext cx="649288" cy="679450"/>
            </a:xfrm>
            <a:custGeom>
              <a:avLst/>
              <a:gdLst>
                <a:gd name="T0" fmla="*/ 259 w 409"/>
                <a:gd name="T1" fmla="*/ 0 h 428"/>
                <a:gd name="T2" fmla="*/ 290 w 409"/>
                <a:gd name="T3" fmla="*/ 4 h 428"/>
                <a:gd name="T4" fmla="*/ 317 w 409"/>
                <a:gd name="T5" fmla="*/ 13 h 428"/>
                <a:gd name="T6" fmla="*/ 338 w 409"/>
                <a:gd name="T7" fmla="*/ 31 h 428"/>
                <a:gd name="T8" fmla="*/ 355 w 409"/>
                <a:gd name="T9" fmla="*/ 56 h 428"/>
                <a:gd name="T10" fmla="*/ 373 w 409"/>
                <a:gd name="T11" fmla="*/ 84 h 428"/>
                <a:gd name="T12" fmla="*/ 386 w 409"/>
                <a:gd name="T13" fmla="*/ 117 h 428"/>
                <a:gd name="T14" fmla="*/ 398 w 409"/>
                <a:gd name="T15" fmla="*/ 152 h 428"/>
                <a:gd name="T16" fmla="*/ 405 w 409"/>
                <a:gd name="T17" fmla="*/ 188 h 428"/>
                <a:gd name="T18" fmla="*/ 409 w 409"/>
                <a:gd name="T19" fmla="*/ 225 h 428"/>
                <a:gd name="T20" fmla="*/ 409 w 409"/>
                <a:gd name="T21" fmla="*/ 261 h 428"/>
                <a:gd name="T22" fmla="*/ 405 w 409"/>
                <a:gd name="T23" fmla="*/ 298 h 428"/>
                <a:gd name="T24" fmla="*/ 396 w 409"/>
                <a:gd name="T25" fmla="*/ 330 h 428"/>
                <a:gd name="T26" fmla="*/ 380 w 409"/>
                <a:gd name="T27" fmla="*/ 359 h 428"/>
                <a:gd name="T28" fmla="*/ 361 w 409"/>
                <a:gd name="T29" fmla="*/ 386 h 428"/>
                <a:gd name="T30" fmla="*/ 334 w 409"/>
                <a:gd name="T31" fmla="*/ 405 h 428"/>
                <a:gd name="T32" fmla="*/ 303 w 409"/>
                <a:gd name="T33" fmla="*/ 421 h 428"/>
                <a:gd name="T34" fmla="*/ 265 w 409"/>
                <a:gd name="T35" fmla="*/ 428 h 428"/>
                <a:gd name="T36" fmla="*/ 229 w 409"/>
                <a:gd name="T37" fmla="*/ 428 h 428"/>
                <a:gd name="T38" fmla="*/ 194 w 409"/>
                <a:gd name="T39" fmla="*/ 419 h 428"/>
                <a:gd name="T40" fmla="*/ 163 w 409"/>
                <a:gd name="T41" fmla="*/ 405 h 428"/>
                <a:gd name="T42" fmla="*/ 133 w 409"/>
                <a:gd name="T43" fmla="*/ 388 h 428"/>
                <a:gd name="T44" fmla="*/ 108 w 409"/>
                <a:gd name="T45" fmla="*/ 367 h 428"/>
                <a:gd name="T46" fmla="*/ 85 w 409"/>
                <a:gd name="T47" fmla="*/ 346 h 428"/>
                <a:gd name="T48" fmla="*/ 65 w 409"/>
                <a:gd name="T49" fmla="*/ 325 h 428"/>
                <a:gd name="T50" fmla="*/ 48 w 409"/>
                <a:gd name="T51" fmla="*/ 305 h 428"/>
                <a:gd name="T52" fmla="*/ 37 w 409"/>
                <a:gd name="T53" fmla="*/ 290 h 428"/>
                <a:gd name="T54" fmla="*/ 31 w 409"/>
                <a:gd name="T55" fmla="*/ 278 h 428"/>
                <a:gd name="T56" fmla="*/ 27 w 409"/>
                <a:gd name="T57" fmla="*/ 275 h 428"/>
                <a:gd name="T58" fmla="*/ 8 w 409"/>
                <a:gd name="T59" fmla="*/ 240 h 428"/>
                <a:gd name="T60" fmla="*/ 0 w 409"/>
                <a:gd name="T61" fmla="*/ 204 h 428"/>
                <a:gd name="T62" fmla="*/ 4 w 409"/>
                <a:gd name="T63" fmla="*/ 171 h 428"/>
                <a:gd name="T64" fmla="*/ 14 w 409"/>
                <a:gd name="T65" fmla="*/ 138 h 428"/>
                <a:gd name="T66" fmla="*/ 33 w 409"/>
                <a:gd name="T67" fmla="*/ 109 h 428"/>
                <a:gd name="T68" fmla="*/ 58 w 409"/>
                <a:gd name="T69" fmla="*/ 83 h 428"/>
                <a:gd name="T70" fmla="*/ 86 w 409"/>
                <a:gd name="T71" fmla="*/ 58 h 428"/>
                <a:gd name="T72" fmla="*/ 119 w 409"/>
                <a:gd name="T73" fmla="*/ 38 h 428"/>
                <a:gd name="T74" fmla="*/ 156 w 409"/>
                <a:gd name="T75" fmla="*/ 21 h 428"/>
                <a:gd name="T76" fmla="*/ 190 w 409"/>
                <a:gd name="T77" fmla="*/ 10 h 428"/>
                <a:gd name="T78" fmla="*/ 227 w 409"/>
                <a:gd name="T79" fmla="*/ 2 h 428"/>
                <a:gd name="T80" fmla="*/ 259 w 409"/>
                <a:gd name="T8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9" h="428">
                  <a:moveTo>
                    <a:pt x="259" y="0"/>
                  </a:moveTo>
                  <a:lnTo>
                    <a:pt x="290" y="4"/>
                  </a:lnTo>
                  <a:lnTo>
                    <a:pt x="317" y="13"/>
                  </a:lnTo>
                  <a:lnTo>
                    <a:pt x="338" y="31"/>
                  </a:lnTo>
                  <a:lnTo>
                    <a:pt x="355" y="56"/>
                  </a:lnTo>
                  <a:lnTo>
                    <a:pt x="373" y="84"/>
                  </a:lnTo>
                  <a:lnTo>
                    <a:pt x="386" y="117"/>
                  </a:lnTo>
                  <a:lnTo>
                    <a:pt x="398" y="152"/>
                  </a:lnTo>
                  <a:lnTo>
                    <a:pt x="405" y="188"/>
                  </a:lnTo>
                  <a:lnTo>
                    <a:pt x="409" y="225"/>
                  </a:lnTo>
                  <a:lnTo>
                    <a:pt x="409" y="261"/>
                  </a:lnTo>
                  <a:lnTo>
                    <a:pt x="405" y="298"/>
                  </a:lnTo>
                  <a:lnTo>
                    <a:pt x="396" y="330"/>
                  </a:lnTo>
                  <a:lnTo>
                    <a:pt x="380" y="359"/>
                  </a:lnTo>
                  <a:lnTo>
                    <a:pt x="361" y="386"/>
                  </a:lnTo>
                  <a:lnTo>
                    <a:pt x="334" y="405"/>
                  </a:lnTo>
                  <a:lnTo>
                    <a:pt x="303" y="421"/>
                  </a:lnTo>
                  <a:lnTo>
                    <a:pt x="265" y="428"/>
                  </a:lnTo>
                  <a:lnTo>
                    <a:pt x="229" y="428"/>
                  </a:lnTo>
                  <a:lnTo>
                    <a:pt x="194" y="419"/>
                  </a:lnTo>
                  <a:lnTo>
                    <a:pt x="163" y="405"/>
                  </a:lnTo>
                  <a:lnTo>
                    <a:pt x="133" y="388"/>
                  </a:lnTo>
                  <a:lnTo>
                    <a:pt x="108" y="367"/>
                  </a:lnTo>
                  <a:lnTo>
                    <a:pt x="85" y="346"/>
                  </a:lnTo>
                  <a:lnTo>
                    <a:pt x="65" y="325"/>
                  </a:lnTo>
                  <a:lnTo>
                    <a:pt x="48" y="305"/>
                  </a:lnTo>
                  <a:lnTo>
                    <a:pt x="37" y="290"/>
                  </a:lnTo>
                  <a:lnTo>
                    <a:pt x="31" y="278"/>
                  </a:lnTo>
                  <a:lnTo>
                    <a:pt x="27" y="275"/>
                  </a:lnTo>
                  <a:lnTo>
                    <a:pt x="8" y="240"/>
                  </a:lnTo>
                  <a:lnTo>
                    <a:pt x="0" y="204"/>
                  </a:lnTo>
                  <a:lnTo>
                    <a:pt x="4" y="171"/>
                  </a:lnTo>
                  <a:lnTo>
                    <a:pt x="14" y="138"/>
                  </a:lnTo>
                  <a:lnTo>
                    <a:pt x="33" y="109"/>
                  </a:lnTo>
                  <a:lnTo>
                    <a:pt x="58" y="83"/>
                  </a:lnTo>
                  <a:lnTo>
                    <a:pt x="86" y="58"/>
                  </a:lnTo>
                  <a:lnTo>
                    <a:pt x="119" y="38"/>
                  </a:lnTo>
                  <a:lnTo>
                    <a:pt x="156" y="21"/>
                  </a:lnTo>
                  <a:lnTo>
                    <a:pt x="190" y="10"/>
                  </a:lnTo>
                  <a:lnTo>
                    <a:pt x="227" y="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898775" y="2197100"/>
              <a:ext cx="6264275" cy="3714750"/>
            </a:xfrm>
            <a:custGeom>
              <a:avLst/>
              <a:gdLst>
                <a:gd name="T0" fmla="*/ 2650 w 3946"/>
                <a:gd name="T1" fmla="*/ 1241 h 2340"/>
                <a:gd name="T2" fmla="*/ 2580 w 3946"/>
                <a:gd name="T3" fmla="*/ 1301 h 2340"/>
                <a:gd name="T4" fmla="*/ 2458 w 3946"/>
                <a:gd name="T5" fmla="*/ 1399 h 2340"/>
                <a:gd name="T6" fmla="*/ 2340 w 3946"/>
                <a:gd name="T7" fmla="*/ 1480 h 2340"/>
                <a:gd name="T8" fmla="*/ 2200 w 3946"/>
                <a:gd name="T9" fmla="*/ 1595 h 2340"/>
                <a:gd name="T10" fmla="*/ 1989 w 3946"/>
                <a:gd name="T11" fmla="*/ 1772 h 2340"/>
                <a:gd name="T12" fmla="*/ 1745 w 3946"/>
                <a:gd name="T13" fmla="*/ 1973 h 2340"/>
                <a:gd name="T14" fmla="*/ 1505 w 3946"/>
                <a:gd name="T15" fmla="*/ 2158 h 2340"/>
                <a:gd name="T16" fmla="*/ 1309 w 3946"/>
                <a:gd name="T17" fmla="*/ 2288 h 2340"/>
                <a:gd name="T18" fmla="*/ 1150 w 3946"/>
                <a:gd name="T19" fmla="*/ 2340 h 2340"/>
                <a:gd name="T20" fmla="*/ 1054 w 3946"/>
                <a:gd name="T21" fmla="*/ 2309 h 2340"/>
                <a:gd name="T22" fmla="*/ 1012 w 3946"/>
                <a:gd name="T23" fmla="*/ 2242 h 2340"/>
                <a:gd name="T24" fmla="*/ 1000 w 3946"/>
                <a:gd name="T25" fmla="*/ 2196 h 2340"/>
                <a:gd name="T26" fmla="*/ 960 w 3946"/>
                <a:gd name="T27" fmla="*/ 2204 h 2340"/>
                <a:gd name="T28" fmla="*/ 833 w 3946"/>
                <a:gd name="T29" fmla="*/ 2206 h 2340"/>
                <a:gd name="T30" fmla="*/ 741 w 3946"/>
                <a:gd name="T31" fmla="*/ 2131 h 2340"/>
                <a:gd name="T32" fmla="*/ 731 w 3946"/>
                <a:gd name="T33" fmla="*/ 2058 h 2340"/>
                <a:gd name="T34" fmla="*/ 689 w 3946"/>
                <a:gd name="T35" fmla="*/ 2075 h 2340"/>
                <a:gd name="T36" fmla="*/ 580 w 3946"/>
                <a:gd name="T37" fmla="*/ 2075 h 2340"/>
                <a:gd name="T38" fmla="*/ 459 w 3946"/>
                <a:gd name="T39" fmla="*/ 1967 h 2340"/>
                <a:gd name="T40" fmla="*/ 445 w 3946"/>
                <a:gd name="T41" fmla="*/ 1850 h 2340"/>
                <a:gd name="T42" fmla="*/ 465 w 3946"/>
                <a:gd name="T43" fmla="*/ 1798 h 2340"/>
                <a:gd name="T44" fmla="*/ 359 w 3946"/>
                <a:gd name="T45" fmla="*/ 1852 h 2340"/>
                <a:gd name="T46" fmla="*/ 213 w 3946"/>
                <a:gd name="T47" fmla="*/ 1891 h 2340"/>
                <a:gd name="T48" fmla="*/ 71 w 3946"/>
                <a:gd name="T49" fmla="*/ 1854 h 2340"/>
                <a:gd name="T50" fmla="*/ 0 w 3946"/>
                <a:gd name="T51" fmla="*/ 1714 h 2340"/>
                <a:gd name="T52" fmla="*/ 44 w 3946"/>
                <a:gd name="T53" fmla="*/ 1601 h 2340"/>
                <a:gd name="T54" fmla="*/ 88 w 3946"/>
                <a:gd name="T55" fmla="*/ 1554 h 2340"/>
                <a:gd name="T56" fmla="*/ 138 w 3946"/>
                <a:gd name="T57" fmla="*/ 1518 h 2340"/>
                <a:gd name="T58" fmla="*/ 213 w 3946"/>
                <a:gd name="T59" fmla="*/ 1460 h 2340"/>
                <a:gd name="T60" fmla="*/ 326 w 3946"/>
                <a:gd name="T61" fmla="*/ 1378 h 2340"/>
                <a:gd name="T62" fmla="*/ 513 w 3946"/>
                <a:gd name="T63" fmla="*/ 1239 h 2340"/>
                <a:gd name="T64" fmla="*/ 724 w 3946"/>
                <a:gd name="T65" fmla="*/ 1084 h 2340"/>
                <a:gd name="T66" fmla="*/ 910 w 3946"/>
                <a:gd name="T67" fmla="*/ 944 h 2340"/>
                <a:gd name="T68" fmla="*/ 1025 w 3946"/>
                <a:gd name="T69" fmla="*/ 859 h 2340"/>
                <a:gd name="T70" fmla="*/ 1075 w 3946"/>
                <a:gd name="T71" fmla="*/ 811 h 2340"/>
                <a:gd name="T72" fmla="*/ 1119 w 3946"/>
                <a:gd name="T73" fmla="*/ 742 h 2340"/>
                <a:gd name="T74" fmla="*/ 1110 w 3946"/>
                <a:gd name="T75" fmla="*/ 688 h 2340"/>
                <a:gd name="T76" fmla="*/ 1000 w 3946"/>
                <a:gd name="T77" fmla="*/ 692 h 2340"/>
                <a:gd name="T78" fmla="*/ 739 w 3946"/>
                <a:gd name="T79" fmla="*/ 728 h 2340"/>
                <a:gd name="T80" fmla="*/ 463 w 3946"/>
                <a:gd name="T81" fmla="*/ 725 h 2340"/>
                <a:gd name="T82" fmla="*/ 280 w 3946"/>
                <a:gd name="T83" fmla="*/ 692 h 2340"/>
                <a:gd name="T84" fmla="*/ 196 w 3946"/>
                <a:gd name="T85" fmla="*/ 596 h 2340"/>
                <a:gd name="T86" fmla="*/ 177 w 3946"/>
                <a:gd name="T87" fmla="*/ 486 h 2340"/>
                <a:gd name="T88" fmla="*/ 221 w 3946"/>
                <a:gd name="T89" fmla="*/ 465 h 2340"/>
                <a:gd name="T90" fmla="*/ 394 w 3946"/>
                <a:gd name="T91" fmla="*/ 471 h 2340"/>
                <a:gd name="T92" fmla="*/ 658 w 3946"/>
                <a:gd name="T93" fmla="*/ 446 h 2340"/>
                <a:gd name="T94" fmla="*/ 958 w 3946"/>
                <a:gd name="T95" fmla="*/ 344 h 2340"/>
                <a:gd name="T96" fmla="*/ 1167 w 3946"/>
                <a:gd name="T97" fmla="*/ 264 h 2340"/>
                <a:gd name="T98" fmla="*/ 1313 w 3946"/>
                <a:gd name="T99" fmla="*/ 265 h 2340"/>
                <a:gd name="T100" fmla="*/ 1448 w 3946"/>
                <a:gd name="T101" fmla="*/ 312 h 2340"/>
                <a:gd name="T102" fmla="*/ 1622 w 3946"/>
                <a:gd name="T103" fmla="*/ 369 h 2340"/>
                <a:gd name="T104" fmla="*/ 1768 w 3946"/>
                <a:gd name="T105" fmla="*/ 413 h 2340"/>
                <a:gd name="T106" fmla="*/ 1883 w 3946"/>
                <a:gd name="T107" fmla="*/ 448 h 2340"/>
                <a:gd name="T108" fmla="*/ 2026 w 3946"/>
                <a:gd name="T109" fmla="*/ 463 h 2340"/>
                <a:gd name="T110" fmla="*/ 2248 w 3946"/>
                <a:gd name="T111" fmla="*/ 448 h 2340"/>
                <a:gd name="T112" fmla="*/ 2594 w 3946"/>
                <a:gd name="T113" fmla="*/ 388 h 2340"/>
                <a:gd name="T114" fmla="*/ 2972 w 3946"/>
                <a:gd name="T115" fmla="*/ 300 h 2340"/>
                <a:gd name="T116" fmla="*/ 3337 w 3946"/>
                <a:gd name="T117" fmla="*/ 196 h 2340"/>
                <a:gd name="T118" fmla="*/ 3648 w 3946"/>
                <a:gd name="T119" fmla="*/ 100 h 2340"/>
                <a:gd name="T120" fmla="*/ 3865 w 3946"/>
                <a:gd name="T121" fmla="*/ 27 h 2340"/>
                <a:gd name="T122" fmla="*/ 3946 w 3946"/>
                <a:gd name="T123" fmla="*/ 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46" h="2340">
                  <a:moveTo>
                    <a:pt x="3946" y="0"/>
                  </a:moveTo>
                  <a:lnTo>
                    <a:pt x="3946" y="1047"/>
                  </a:lnTo>
                  <a:lnTo>
                    <a:pt x="2653" y="1238"/>
                  </a:lnTo>
                  <a:lnTo>
                    <a:pt x="2650" y="1241"/>
                  </a:lnTo>
                  <a:lnTo>
                    <a:pt x="2640" y="1249"/>
                  </a:lnTo>
                  <a:lnTo>
                    <a:pt x="2625" y="1262"/>
                  </a:lnTo>
                  <a:lnTo>
                    <a:pt x="2603" y="1280"/>
                  </a:lnTo>
                  <a:lnTo>
                    <a:pt x="2580" y="1301"/>
                  </a:lnTo>
                  <a:lnTo>
                    <a:pt x="2552" y="1324"/>
                  </a:lnTo>
                  <a:lnTo>
                    <a:pt x="2523" y="1347"/>
                  </a:lnTo>
                  <a:lnTo>
                    <a:pt x="2490" y="1372"/>
                  </a:lnTo>
                  <a:lnTo>
                    <a:pt x="2458" y="1399"/>
                  </a:lnTo>
                  <a:lnTo>
                    <a:pt x="2425" y="1422"/>
                  </a:lnTo>
                  <a:lnTo>
                    <a:pt x="2392" y="1445"/>
                  </a:lnTo>
                  <a:lnTo>
                    <a:pt x="2362" y="1466"/>
                  </a:lnTo>
                  <a:lnTo>
                    <a:pt x="2340" y="1480"/>
                  </a:lnTo>
                  <a:lnTo>
                    <a:pt x="2314" y="1501"/>
                  </a:lnTo>
                  <a:lnTo>
                    <a:pt x="2281" y="1526"/>
                  </a:lnTo>
                  <a:lnTo>
                    <a:pt x="2242" y="1558"/>
                  </a:lnTo>
                  <a:lnTo>
                    <a:pt x="2200" y="1595"/>
                  </a:lnTo>
                  <a:lnTo>
                    <a:pt x="2152" y="1633"/>
                  </a:lnTo>
                  <a:lnTo>
                    <a:pt x="2100" y="1677"/>
                  </a:lnTo>
                  <a:lnTo>
                    <a:pt x="2047" y="1724"/>
                  </a:lnTo>
                  <a:lnTo>
                    <a:pt x="1989" y="1772"/>
                  </a:lnTo>
                  <a:lnTo>
                    <a:pt x="1930" y="1821"/>
                  </a:lnTo>
                  <a:lnTo>
                    <a:pt x="1868" y="1871"/>
                  </a:lnTo>
                  <a:lnTo>
                    <a:pt x="1807" y="1921"/>
                  </a:lnTo>
                  <a:lnTo>
                    <a:pt x="1745" y="1973"/>
                  </a:lnTo>
                  <a:lnTo>
                    <a:pt x="1682" y="2021"/>
                  </a:lnTo>
                  <a:lnTo>
                    <a:pt x="1622" y="2069"/>
                  </a:lnTo>
                  <a:lnTo>
                    <a:pt x="1563" y="2115"/>
                  </a:lnTo>
                  <a:lnTo>
                    <a:pt x="1505" y="2158"/>
                  </a:lnTo>
                  <a:lnTo>
                    <a:pt x="1451" y="2198"/>
                  </a:lnTo>
                  <a:lnTo>
                    <a:pt x="1400" y="2233"/>
                  </a:lnTo>
                  <a:lnTo>
                    <a:pt x="1352" y="2263"/>
                  </a:lnTo>
                  <a:lnTo>
                    <a:pt x="1309" y="2288"/>
                  </a:lnTo>
                  <a:lnTo>
                    <a:pt x="1271" y="2308"/>
                  </a:lnTo>
                  <a:lnTo>
                    <a:pt x="1225" y="2325"/>
                  </a:lnTo>
                  <a:lnTo>
                    <a:pt x="1185" y="2336"/>
                  </a:lnTo>
                  <a:lnTo>
                    <a:pt x="1150" y="2340"/>
                  </a:lnTo>
                  <a:lnTo>
                    <a:pt x="1119" y="2338"/>
                  </a:lnTo>
                  <a:lnTo>
                    <a:pt x="1094" y="2332"/>
                  </a:lnTo>
                  <a:lnTo>
                    <a:pt x="1071" y="2323"/>
                  </a:lnTo>
                  <a:lnTo>
                    <a:pt x="1054" y="2309"/>
                  </a:lnTo>
                  <a:lnTo>
                    <a:pt x="1039" y="2294"/>
                  </a:lnTo>
                  <a:lnTo>
                    <a:pt x="1027" y="2277"/>
                  </a:lnTo>
                  <a:lnTo>
                    <a:pt x="1018" y="2259"/>
                  </a:lnTo>
                  <a:lnTo>
                    <a:pt x="1012" y="2242"/>
                  </a:lnTo>
                  <a:lnTo>
                    <a:pt x="1006" y="2227"/>
                  </a:lnTo>
                  <a:lnTo>
                    <a:pt x="1002" y="2213"/>
                  </a:lnTo>
                  <a:lnTo>
                    <a:pt x="1002" y="2202"/>
                  </a:lnTo>
                  <a:lnTo>
                    <a:pt x="1000" y="2196"/>
                  </a:lnTo>
                  <a:lnTo>
                    <a:pt x="1000" y="2192"/>
                  </a:lnTo>
                  <a:lnTo>
                    <a:pt x="994" y="2194"/>
                  </a:lnTo>
                  <a:lnTo>
                    <a:pt x="981" y="2200"/>
                  </a:lnTo>
                  <a:lnTo>
                    <a:pt x="960" y="2204"/>
                  </a:lnTo>
                  <a:lnTo>
                    <a:pt x="933" y="2210"/>
                  </a:lnTo>
                  <a:lnTo>
                    <a:pt x="900" y="2211"/>
                  </a:lnTo>
                  <a:lnTo>
                    <a:pt x="868" y="2211"/>
                  </a:lnTo>
                  <a:lnTo>
                    <a:pt x="833" y="2206"/>
                  </a:lnTo>
                  <a:lnTo>
                    <a:pt x="801" y="2192"/>
                  </a:lnTo>
                  <a:lnTo>
                    <a:pt x="772" y="2175"/>
                  </a:lnTo>
                  <a:lnTo>
                    <a:pt x="753" y="2154"/>
                  </a:lnTo>
                  <a:lnTo>
                    <a:pt x="741" y="2131"/>
                  </a:lnTo>
                  <a:lnTo>
                    <a:pt x="733" y="2108"/>
                  </a:lnTo>
                  <a:lnTo>
                    <a:pt x="731" y="2087"/>
                  </a:lnTo>
                  <a:lnTo>
                    <a:pt x="731" y="2069"/>
                  </a:lnTo>
                  <a:lnTo>
                    <a:pt x="731" y="2058"/>
                  </a:lnTo>
                  <a:lnTo>
                    <a:pt x="733" y="2054"/>
                  </a:lnTo>
                  <a:lnTo>
                    <a:pt x="722" y="2060"/>
                  </a:lnTo>
                  <a:lnTo>
                    <a:pt x="708" y="2067"/>
                  </a:lnTo>
                  <a:lnTo>
                    <a:pt x="689" y="2075"/>
                  </a:lnTo>
                  <a:lnTo>
                    <a:pt x="666" y="2081"/>
                  </a:lnTo>
                  <a:lnTo>
                    <a:pt x="641" y="2085"/>
                  </a:lnTo>
                  <a:lnTo>
                    <a:pt x="612" y="2083"/>
                  </a:lnTo>
                  <a:lnTo>
                    <a:pt x="580" y="2075"/>
                  </a:lnTo>
                  <a:lnTo>
                    <a:pt x="545" y="2058"/>
                  </a:lnTo>
                  <a:lnTo>
                    <a:pt x="507" y="2029"/>
                  </a:lnTo>
                  <a:lnTo>
                    <a:pt x="478" y="1998"/>
                  </a:lnTo>
                  <a:lnTo>
                    <a:pt x="459" y="1967"/>
                  </a:lnTo>
                  <a:lnTo>
                    <a:pt x="447" y="1935"/>
                  </a:lnTo>
                  <a:lnTo>
                    <a:pt x="442" y="1904"/>
                  </a:lnTo>
                  <a:lnTo>
                    <a:pt x="442" y="1875"/>
                  </a:lnTo>
                  <a:lnTo>
                    <a:pt x="445" y="1850"/>
                  </a:lnTo>
                  <a:lnTo>
                    <a:pt x="451" y="1829"/>
                  </a:lnTo>
                  <a:lnTo>
                    <a:pt x="457" y="1814"/>
                  </a:lnTo>
                  <a:lnTo>
                    <a:pt x="463" y="1802"/>
                  </a:lnTo>
                  <a:lnTo>
                    <a:pt x="465" y="1798"/>
                  </a:lnTo>
                  <a:lnTo>
                    <a:pt x="445" y="1810"/>
                  </a:lnTo>
                  <a:lnTo>
                    <a:pt x="420" y="1823"/>
                  </a:lnTo>
                  <a:lnTo>
                    <a:pt x="392" y="1837"/>
                  </a:lnTo>
                  <a:lnTo>
                    <a:pt x="359" y="1852"/>
                  </a:lnTo>
                  <a:lnTo>
                    <a:pt x="324" y="1866"/>
                  </a:lnTo>
                  <a:lnTo>
                    <a:pt x="288" y="1877"/>
                  </a:lnTo>
                  <a:lnTo>
                    <a:pt x="251" y="1885"/>
                  </a:lnTo>
                  <a:lnTo>
                    <a:pt x="213" y="1891"/>
                  </a:lnTo>
                  <a:lnTo>
                    <a:pt x="175" y="1891"/>
                  </a:lnTo>
                  <a:lnTo>
                    <a:pt x="138" y="1887"/>
                  </a:lnTo>
                  <a:lnTo>
                    <a:pt x="104" y="1873"/>
                  </a:lnTo>
                  <a:lnTo>
                    <a:pt x="71" y="1854"/>
                  </a:lnTo>
                  <a:lnTo>
                    <a:pt x="42" y="1827"/>
                  </a:lnTo>
                  <a:lnTo>
                    <a:pt x="17" y="1787"/>
                  </a:lnTo>
                  <a:lnTo>
                    <a:pt x="4" y="1750"/>
                  </a:lnTo>
                  <a:lnTo>
                    <a:pt x="0" y="1714"/>
                  </a:lnTo>
                  <a:lnTo>
                    <a:pt x="4" y="1681"/>
                  </a:lnTo>
                  <a:lnTo>
                    <a:pt x="13" y="1651"/>
                  </a:lnTo>
                  <a:lnTo>
                    <a:pt x="29" y="1624"/>
                  </a:lnTo>
                  <a:lnTo>
                    <a:pt x="44" y="1601"/>
                  </a:lnTo>
                  <a:lnTo>
                    <a:pt x="61" y="1581"/>
                  </a:lnTo>
                  <a:lnTo>
                    <a:pt x="75" y="1568"/>
                  </a:lnTo>
                  <a:lnTo>
                    <a:pt x="84" y="1558"/>
                  </a:lnTo>
                  <a:lnTo>
                    <a:pt x="88" y="1554"/>
                  </a:lnTo>
                  <a:lnTo>
                    <a:pt x="92" y="1553"/>
                  </a:lnTo>
                  <a:lnTo>
                    <a:pt x="104" y="1545"/>
                  </a:lnTo>
                  <a:lnTo>
                    <a:pt x="119" y="1533"/>
                  </a:lnTo>
                  <a:lnTo>
                    <a:pt x="138" y="1518"/>
                  </a:lnTo>
                  <a:lnTo>
                    <a:pt x="159" y="1503"/>
                  </a:lnTo>
                  <a:lnTo>
                    <a:pt x="180" y="1485"/>
                  </a:lnTo>
                  <a:lnTo>
                    <a:pt x="203" y="1470"/>
                  </a:lnTo>
                  <a:lnTo>
                    <a:pt x="213" y="1460"/>
                  </a:lnTo>
                  <a:lnTo>
                    <a:pt x="232" y="1447"/>
                  </a:lnTo>
                  <a:lnTo>
                    <a:pt x="257" y="1428"/>
                  </a:lnTo>
                  <a:lnTo>
                    <a:pt x="290" y="1405"/>
                  </a:lnTo>
                  <a:lnTo>
                    <a:pt x="326" y="1378"/>
                  </a:lnTo>
                  <a:lnTo>
                    <a:pt x="367" y="1347"/>
                  </a:lnTo>
                  <a:lnTo>
                    <a:pt x="413" y="1314"/>
                  </a:lnTo>
                  <a:lnTo>
                    <a:pt x="461" y="1278"/>
                  </a:lnTo>
                  <a:lnTo>
                    <a:pt x="513" y="1239"/>
                  </a:lnTo>
                  <a:lnTo>
                    <a:pt x="564" y="1201"/>
                  </a:lnTo>
                  <a:lnTo>
                    <a:pt x="618" y="1163"/>
                  </a:lnTo>
                  <a:lnTo>
                    <a:pt x="670" y="1122"/>
                  </a:lnTo>
                  <a:lnTo>
                    <a:pt x="724" y="1084"/>
                  </a:lnTo>
                  <a:lnTo>
                    <a:pt x="774" y="1045"/>
                  </a:lnTo>
                  <a:lnTo>
                    <a:pt x="824" y="1009"/>
                  </a:lnTo>
                  <a:lnTo>
                    <a:pt x="870" y="976"/>
                  </a:lnTo>
                  <a:lnTo>
                    <a:pt x="910" y="944"/>
                  </a:lnTo>
                  <a:lnTo>
                    <a:pt x="948" y="917"/>
                  </a:lnTo>
                  <a:lnTo>
                    <a:pt x="981" y="894"/>
                  </a:lnTo>
                  <a:lnTo>
                    <a:pt x="1006" y="873"/>
                  </a:lnTo>
                  <a:lnTo>
                    <a:pt x="1025" y="859"/>
                  </a:lnTo>
                  <a:lnTo>
                    <a:pt x="1037" y="849"/>
                  </a:lnTo>
                  <a:lnTo>
                    <a:pt x="1048" y="840"/>
                  </a:lnTo>
                  <a:lnTo>
                    <a:pt x="1062" y="826"/>
                  </a:lnTo>
                  <a:lnTo>
                    <a:pt x="1075" y="811"/>
                  </a:lnTo>
                  <a:lnTo>
                    <a:pt x="1089" y="794"/>
                  </a:lnTo>
                  <a:lnTo>
                    <a:pt x="1100" y="776"/>
                  </a:lnTo>
                  <a:lnTo>
                    <a:pt x="1112" y="759"/>
                  </a:lnTo>
                  <a:lnTo>
                    <a:pt x="1119" y="742"/>
                  </a:lnTo>
                  <a:lnTo>
                    <a:pt x="1123" y="725"/>
                  </a:lnTo>
                  <a:lnTo>
                    <a:pt x="1123" y="711"/>
                  </a:lnTo>
                  <a:lnTo>
                    <a:pt x="1119" y="698"/>
                  </a:lnTo>
                  <a:lnTo>
                    <a:pt x="1110" y="688"/>
                  </a:lnTo>
                  <a:lnTo>
                    <a:pt x="1092" y="682"/>
                  </a:lnTo>
                  <a:lnTo>
                    <a:pt x="1069" y="680"/>
                  </a:lnTo>
                  <a:lnTo>
                    <a:pt x="1039" y="684"/>
                  </a:lnTo>
                  <a:lnTo>
                    <a:pt x="1000" y="692"/>
                  </a:lnTo>
                  <a:lnTo>
                    <a:pt x="943" y="705"/>
                  </a:lnTo>
                  <a:lnTo>
                    <a:pt x="877" y="717"/>
                  </a:lnTo>
                  <a:lnTo>
                    <a:pt x="810" y="723"/>
                  </a:lnTo>
                  <a:lnTo>
                    <a:pt x="739" y="728"/>
                  </a:lnTo>
                  <a:lnTo>
                    <a:pt x="668" y="730"/>
                  </a:lnTo>
                  <a:lnTo>
                    <a:pt x="597" y="730"/>
                  </a:lnTo>
                  <a:lnTo>
                    <a:pt x="528" y="728"/>
                  </a:lnTo>
                  <a:lnTo>
                    <a:pt x="463" y="725"/>
                  </a:lnTo>
                  <a:lnTo>
                    <a:pt x="405" y="719"/>
                  </a:lnTo>
                  <a:lnTo>
                    <a:pt x="353" y="711"/>
                  </a:lnTo>
                  <a:lnTo>
                    <a:pt x="311" y="703"/>
                  </a:lnTo>
                  <a:lnTo>
                    <a:pt x="280" y="692"/>
                  </a:lnTo>
                  <a:lnTo>
                    <a:pt x="251" y="677"/>
                  </a:lnTo>
                  <a:lnTo>
                    <a:pt x="228" y="654"/>
                  </a:lnTo>
                  <a:lnTo>
                    <a:pt x="209" y="627"/>
                  </a:lnTo>
                  <a:lnTo>
                    <a:pt x="196" y="596"/>
                  </a:lnTo>
                  <a:lnTo>
                    <a:pt x="184" y="565"/>
                  </a:lnTo>
                  <a:lnTo>
                    <a:pt x="178" y="534"/>
                  </a:lnTo>
                  <a:lnTo>
                    <a:pt x="177" y="508"/>
                  </a:lnTo>
                  <a:lnTo>
                    <a:pt x="177" y="486"/>
                  </a:lnTo>
                  <a:lnTo>
                    <a:pt x="180" y="471"/>
                  </a:lnTo>
                  <a:lnTo>
                    <a:pt x="188" y="463"/>
                  </a:lnTo>
                  <a:lnTo>
                    <a:pt x="200" y="463"/>
                  </a:lnTo>
                  <a:lnTo>
                    <a:pt x="221" y="465"/>
                  </a:lnTo>
                  <a:lnTo>
                    <a:pt x="251" y="467"/>
                  </a:lnTo>
                  <a:lnTo>
                    <a:pt x="292" y="469"/>
                  </a:lnTo>
                  <a:lnTo>
                    <a:pt x="340" y="471"/>
                  </a:lnTo>
                  <a:lnTo>
                    <a:pt x="394" y="471"/>
                  </a:lnTo>
                  <a:lnTo>
                    <a:pt x="453" y="469"/>
                  </a:lnTo>
                  <a:lnTo>
                    <a:pt x="518" y="465"/>
                  </a:lnTo>
                  <a:lnTo>
                    <a:pt x="587" y="458"/>
                  </a:lnTo>
                  <a:lnTo>
                    <a:pt x="658" y="446"/>
                  </a:lnTo>
                  <a:lnTo>
                    <a:pt x="731" y="429"/>
                  </a:lnTo>
                  <a:lnTo>
                    <a:pt x="808" y="408"/>
                  </a:lnTo>
                  <a:lnTo>
                    <a:pt x="883" y="379"/>
                  </a:lnTo>
                  <a:lnTo>
                    <a:pt x="958" y="344"/>
                  </a:lnTo>
                  <a:lnTo>
                    <a:pt x="1018" y="315"/>
                  </a:lnTo>
                  <a:lnTo>
                    <a:pt x="1073" y="292"/>
                  </a:lnTo>
                  <a:lnTo>
                    <a:pt x="1123" y="275"/>
                  </a:lnTo>
                  <a:lnTo>
                    <a:pt x="1167" y="264"/>
                  </a:lnTo>
                  <a:lnTo>
                    <a:pt x="1208" y="258"/>
                  </a:lnTo>
                  <a:lnTo>
                    <a:pt x="1244" y="256"/>
                  </a:lnTo>
                  <a:lnTo>
                    <a:pt x="1279" y="260"/>
                  </a:lnTo>
                  <a:lnTo>
                    <a:pt x="1313" y="265"/>
                  </a:lnTo>
                  <a:lnTo>
                    <a:pt x="1346" y="273"/>
                  </a:lnTo>
                  <a:lnTo>
                    <a:pt x="1378" y="285"/>
                  </a:lnTo>
                  <a:lnTo>
                    <a:pt x="1411" y="298"/>
                  </a:lnTo>
                  <a:lnTo>
                    <a:pt x="1448" y="312"/>
                  </a:lnTo>
                  <a:lnTo>
                    <a:pt x="1486" y="327"/>
                  </a:lnTo>
                  <a:lnTo>
                    <a:pt x="1526" y="342"/>
                  </a:lnTo>
                  <a:lnTo>
                    <a:pt x="1572" y="356"/>
                  </a:lnTo>
                  <a:lnTo>
                    <a:pt x="1622" y="369"/>
                  </a:lnTo>
                  <a:lnTo>
                    <a:pt x="1665" y="381"/>
                  </a:lnTo>
                  <a:lnTo>
                    <a:pt x="1703" y="390"/>
                  </a:lnTo>
                  <a:lnTo>
                    <a:pt x="1736" y="402"/>
                  </a:lnTo>
                  <a:lnTo>
                    <a:pt x="1768" y="413"/>
                  </a:lnTo>
                  <a:lnTo>
                    <a:pt x="1797" y="423"/>
                  </a:lnTo>
                  <a:lnTo>
                    <a:pt x="1826" y="433"/>
                  </a:lnTo>
                  <a:lnTo>
                    <a:pt x="1855" y="440"/>
                  </a:lnTo>
                  <a:lnTo>
                    <a:pt x="1883" y="448"/>
                  </a:lnTo>
                  <a:lnTo>
                    <a:pt x="1914" y="454"/>
                  </a:lnTo>
                  <a:lnTo>
                    <a:pt x="1947" y="460"/>
                  </a:lnTo>
                  <a:lnTo>
                    <a:pt x="1985" y="463"/>
                  </a:lnTo>
                  <a:lnTo>
                    <a:pt x="2026" y="463"/>
                  </a:lnTo>
                  <a:lnTo>
                    <a:pt x="2072" y="463"/>
                  </a:lnTo>
                  <a:lnTo>
                    <a:pt x="2123" y="461"/>
                  </a:lnTo>
                  <a:lnTo>
                    <a:pt x="2181" y="456"/>
                  </a:lnTo>
                  <a:lnTo>
                    <a:pt x="2248" y="448"/>
                  </a:lnTo>
                  <a:lnTo>
                    <a:pt x="2323" y="436"/>
                  </a:lnTo>
                  <a:lnTo>
                    <a:pt x="2408" y="423"/>
                  </a:lnTo>
                  <a:lnTo>
                    <a:pt x="2502" y="406"/>
                  </a:lnTo>
                  <a:lnTo>
                    <a:pt x="2594" y="388"/>
                  </a:lnTo>
                  <a:lnTo>
                    <a:pt x="2688" y="369"/>
                  </a:lnTo>
                  <a:lnTo>
                    <a:pt x="2782" y="346"/>
                  </a:lnTo>
                  <a:lnTo>
                    <a:pt x="2878" y="323"/>
                  </a:lnTo>
                  <a:lnTo>
                    <a:pt x="2972" y="300"/>
                  </a:lnTo>
                  <a:lnTo>
                    <a:pt x="3066" y="275"/>
                  </a:lnTo>
                  <a:lnTo>
                    <a:pt x="3158" y="248"/>
                  </a:lnTo>
                  <a:lnTo>
                    <a:pt x="3249" y="223"/>
                  </a:lnTo>
                  <a:lnTo>
                    <a:pt x="3337" y="196"/>
                  </a:lnTo>
                  <a:lnTo>
                    <a:pt x="3421" y="171"/>
                  </a:lnTo>
                  <a:lnTo>
                    <a:pt x="3502" y="146"/>
                  </a:lnTo>
                  <a:lnTo>
                    <a:pt x="3577" y="123"/>
                  </a:lnTo>
                  <a:lnTo>
                    <a:pt x="3648" y="100"/>
                  </a:lnTo>
                  <a:lnTo>
                    <a:pt x="3713" y="79"/>
                  </a:lnTo>
                  <a:lnTo>
                    <a:pt x="3771" y="60"/>
                  </a:lnTo>
                  <a:lnTo>
                    <a:pt x="3823" y="43"/>
                  </a:lnTo>
                  <a:lnTo>
                    <a:pt x="3865" y="27"/>
                  </a:lnTo>
                  <a:lnTo>
                    <a:pt x="3899" y="16"/>
                  </a:lnTo>
                  <a:lnTo>
                    <a:pt x="3924" y="8"/>
                  </a:lnTo>
                  <a:lnTo>
                    <a:pt x="3942" y="2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977063" y="2652713"/>
              <a:ext cx="1057275" cy="1658938"/>
            </a:xfrm>
            <a:custGeom>
              <a:avLst/>
              <a:gdLst>
                <a:gd name="T0" fmla="*/ 251 w 666"/>
                <a:gd name="T1" fmla="*/ 0 h 1045"/>
                <a:gd name="T2" fmla="*/ 666 w 666"/>
                <a:gd name="T3" fmla="*/ 1045 h 1045"/>
                <a:gd name="T4" fmla="*/ 370 w 666"/>
                <a:gd name="T5" fmla="*/ 1045 h 1045"/>
                <a:gd name="T6" fmla="*/ 0 w 666"/>
                <a:gd name="T7" fmla="*/ 65 h 1045"/>
                <a:gd name="T8" fmla="*/ 251 w 666"/>
                <a:gd name="T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045">
                  <a:moveTo>
                    <a:pt x="251" y="0"/>
                  </a:moveTo>
                  <a:lnTo>
                    <a:pt x="666" y="1045"/>
                  </a:lnTo>
                  <a:lnTo>
                    <a:pt x="370" y="1045"/>
                  </a:lnTo>
                  <a:lnTo>
                    <a:pt x="0" y="6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144958" y="1790116"/>
              <a:ext cx="3667935" cy="2758330"/>
            </a:xfrm>
            <a:custGeom>
              <a:avLst/>
              <a:gdLst>
                <a:gd name="T0" fmla="*/ 1778 w 1778"/>
                <a:gd name="T1" fmla="*/ 0 h 1579"/>
                <a:gd name="T2" fmla="*/ 1778 w 1778"/>
                <a:gd name="T3" fmla="*/ 1327 h 1579"/>
                <a:gd name="T4" fmla="*/ 484 w 1778"/>
                <a:gd name="T5" fmla="*/ 1579 h 1579"/>
                <a:gd name="T6" fmla="*/ 0 w 1778"/>
                <a:gd name="T7" fmla="*/ 425 h 1579"/>
                <a:gd name="T8" fmla="*/ 1778 w 1778"/>
                <a:gd name="T9" fmla="*/ 0 h 1579"/>
                <a:gd name="connsiteX0" fmla="*/ 12995 w 12995"/>
                <a:gd name="connsiteY0" fmla="*/ 0 h 11004"/>
                <a:gd name="connsiteX1" fmla="*/ 10000 w 12995"/>
                <a:gd name="connsiteY1" fmla="*/ 9408 h 11004"/>
                <a:gd name="connsiteX2" fmla="*/ 2722 w 12995"/>
                <a:gd name="connsiteY2" fmla="*/ 11004 h 11004"/>
                <a:gd name="connsiteX3" fmla="*/ 0 w 12995"/>
                <a:gd name="connsiteY3" fmla="*/ 3696 h 11004"/>
                <a:gd name="connsiteX4" fmla="*/ 12995 w 12995"/>
                <a:gd name="connsiteY4" fmla="*/ 0 h 11004"/>
                <a:gd name="connsiteX0" fmla="*/ 12995 w 12995"/>
                <a:gd name="connsiteY0" fmla="*/ 0 h 11004"/>
                <a:gd name="connsiteX1" fmla="*/ 12895 w 12995"/>
                <a:gd name="connsiteY1" fmla="*/ 8769 h 11004"/>
                <a:gd name="connsiteX2" fmla="*/ 2722 w 12995"/>
                <a:gd name="connsiteY2" fmla="*/ 11004 h 11004"/>
                <a:gd name="connsiteX3" fmla="*/ 0 w 12995"/>
                <a:gd name="connsiteY3" fmla="*/ 3696 h 11004"/>
                <a:gd name="connsiteX4" fmla="*/ 12995 w 12995"/>
                <a:gd name="connsiteY4" fmla="*/ 0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5" h="11004">
                  <a:moveTo>
                    <a:pt x="12995" y="0"/>
                  </a:moveTo>
                  <a:cubicBezTo>
                    <a:pt x="12962" y="2923"/>
                    <a:pt x="12928" y="5846"/>
                    <a:pt x="12895" y="8769"/>
                  </a:cubicBezTo>
                  <a:lnTo>
                    <a:pt x="2722" y="11004"/>
                  </a:lnTo>
                  <a:lnTo>
                    <a:pt x="0" y="3696"/>
                  </a:lnTo>
                  <a:lnTo>
                    <a:pt x="1299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28675" y="2813050"/>
              <a:ext cx="5029200" cy="1876425"/>
            </a:xfrm>
            <a:custGeom>
              <a:avLst/>
              <a:gdLst>
                <a:gd name="T0" fmla="*/ 1611 w 3168"/>
                <a:gd name="T1" fmla="*/ 360 h 1182"/>
                <a:gd name="T2" fmla="*/ 2813 w 3168"/>
                <a:gd name="T3" fmla="*/ 37 h 1182"/>
                <a:gd name="T4" fmla="*/ 3164 w 3168"/>
                <a:gd name="T5" fmla="*/ 423 h 1182"/>
                <a:gd name="T6" fmla="*/ 3139 w 3168"/>
                <a:gd name="T7" fmla="*/ 442 h 1182"/>
                <a:gd name="T8" fmla="*/ 3095 w 3168"/>
                <a:gd name="T9" fmla="*/ 473 h 1182"/>
                <a:gd name="T10" fmla="*/ 3036 w 3168"/>
                <a:gd name="T11" fmla="*/ 500 h 1182"/>
                <a:gd name="T12" fmla="*/ 2967 w 3168"/>
                <a:gd name="T13" fmla="*/ 517 h 1182"/>
                <a:gd name="T14" fmla="*/ 2894 w 3168"/>
                <a:gd name="T15" fmla="*/ 511 h 1182"/>
                <a:gd name="T16" fmla="*/ 2821 w 3168"/>
                <a:gd name="T17" fmla="*/ 471 h 1182"/>
                <a:gd name="T18" fmla="*/ 2742 w 3168"/>
                <a:gd name="T19" fmla="*/ 410 h 1182"/>
                <a:gd name="T20" fmla="*/ 2686 w 3168"/>
                <a:gd name="T21" fmla="*/ 375 h 1182"/>
                <a:gd name="T22" fmla="*/ 2650 w 3168"/>
                <a:gd name="T23" fmla="*/ 360 h 1182"/>
                <a:gd name="T24" fmla="*/ 2629 w 3168"/>
                <a:gd name="T25" fmla="*/ 356 h 1182"/>
                <a:gd name="T26" fmla="*/ 2623 w 3168"/>
                <a:gd name="T27" fmla="*/ 356 h 1182"/>
                <a:gd name="T28" fmla="*/ 2604 w 3168"/>
                <a:gd name="T29" fmla="*/ 363 h 1182"/>
                <a:gd name="T30" fmla="*/ 2548 w 3168"/>
                <a:gd name="T31" fmla="*/ 390 h 1182"/>
                <a:gd name="T32" fmla="*/ 2467 w 3168"/>
                <a:gd name="T33" fmla="*/ 433 h 1182"/>
                <a:gd name="T34" fmla="*/ 2366 w 3168"/>
                <a:gd name="T35" fmla="*/ 490 h 1182"/>
                <a:gd name="T36" fmla="*/ 2256 w 3168"/>
                <a:gd name="T37" fmla="*/ 561 h 1182"/>
                <a:gd name="T38" fmla="*/ 2131 w 3168"/>
                <a:gd name="T39" fmla="*/ 646 h 1182"/>
                <a:gd name="T40" fmla="*/ 1989 w 3168"/>
                <a:gd name="T41" fmla="*/ 746 h 1182"/>
                <a:gd name="T42" fmla="*/ 1840 w 3168"/>
                <a:gd name="T43" fmla="*/ 851 h 1182"/>
                <a:gd name="T44" fmla="*/ 1692 w 3168"/>
                <a:gd name="T45" fmla="*/ 957 h 1182"/>
                <a:gd name="T46" fmla="*/ 1552 w 3168"/>
                <a:gd name="T47" fmla="*/ 1057 h 1182"/>
                <a:gd name="T48" fmla="*/ 1431 w 3168"/>
                <a:gd name="T49" fmla="*/ 1142 h 1182"/>
                <a:gd name="T50" fmla="*/ 1377 w 3168"/>
                <a:gd name="T51" fmla="*/ 1178 h 1182"/>
                <a:gd name="T52" fmla="*/ 1340 w 3168"/>
                <a:gd name="T53" fmla="*/ 1182 h 1182"/>
                <a:gd name="T54" fmla="*/ 1275 w 3168"/>
                <a:gd name="T55" fmla="*/ 1172 h 1182"/>
                <a:gd name="T56" fmla="*/ 1187 w 3168"/>
                <a:gd name="T57" fmla="*/ 1136 h 1182"/>
                <a:gd name="T58" fmla="*/ 1129 w 3168"/>
                <a:gd name="T59" fmla="*/ 1111 h 1182"/>
                <a:gd name="T60" fmla="*/ 1043 w 3168"/>
                <a:gd name="T61" fmla="*/ 1082 h 1182"/>
                <a:gd name="T62" fmla="*/ 939 w 3168"/>
                <a:gd name="T63" fmla="*/ 1053 h 1182"/>
                <a:gd name="T64" fmla="*/ 828 w 3168"/>
                <a:gd name="T65" fmla="*/ 1022 h 1182"/>
                <a:gd name="T66" fmla="*/ 718 w 3168"/>
                <a:gd name="T67" fmla="*/ 996 h 1182"/>
                <a:gd name="T68" fmla="*/ 620 w 3168"/>
                <a:gd name="T69" fmla="*/ 971 h 1182"/>
                <a:gd name="T70" fmla="*/ 546 w 3168"/>
                <a:gd name="T71" fmla="*/ 953 h 1182"/>
                <a:gd name="T72" fmla="*/ 505 w 3168"/>
                <a:gd name="T73" fmla="*/ 944 h 1182"/>
                <a:gd name="T74" fmla="*/ 0 w 3168"/>
                <a:gd name="T75" fmla="*/ 836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68" h="1182">
                  <a:moveTo>
                    <a:pt x="244" y="0"/>
                  </a:moveTo>
                  <a:lnTo>
                    <a:pt x="1611" y="360"/>
                  </a:lnTo>
                  <a:lnTo>
                    <a:pt x="2295" y="56"/>
                  </a:lnTo>
                  <a:lnTo>
                    <a:pt x="2813" y="37"/>
                  </a:lnTo>
                  <a:lnTo>
                    <a:pt x="3168" y="421"/>
                  </a:lnTo>
                  <a:lnTo>
                    <a:pt x="3164" y="423"/>
                  </a:lnTo>
                  <a:lnTo>
                    <a:pt x="3155" y="431"/>
                  </a:lnTo>
                  <a:lnTo>
                    <a:pt x="3139" y="442"/>
                  </a:lnTo>
                  <a:lnTo>
                    <a:pt x="3120" y="458"/>
                  </a:lnTo>
                  <a:lnTo>
                    <a:pt x="3095" y="473"/>
                  </a:lnTo>
                  <a:lnTo>
                    <a:pt x="3066" y="486"/>
                  </a:lnTo>
                  <a:lnTo>
                    <a:pt x="3036" y="500"/>
                  </a:lnTo>
                  <a:lnTo>
                    <a:pt x="3003" y="511"/>
                  </a:lnTo>
                  <a:lnTo>
                    <a:pt x="2967" y="517"/>
                  </a:lnTo>
                  <a:lnTo>
                    <a:pt x="2930" y="517"/>
                  </a:lnTo>
                  <a:lnTo>
                    <a:pt x="2894" y="511"/>
                  </a:lnTo>
                  <a:lnTo>
                    <a:pt x="2857" y="496"/>
                  </a:lnTo>
                  <a:lnTo>
                    <a:pt x="2821" y="471"/>
                  </a:lnTo>
                  <a:lnTo>
                    <a:pt x="2778" y="436"/>
                  </a:lnTo>
                  <a:lnTo>
                    <a:pt x="2742" y="410"/>
                  </a:lnTo>
                  <a:lnTo>
                    <a:pt x="2711" y="388"/>
                  </a:lnTo>
                  <a:lnTo>
                    <a:pt x="2686" y="375"/>
                  </a:lnTo>
                  <a:lnTo>
                    <a:pt x="2665" y="365"/>
                  </a:lnTo>
                  <a:lnTo>
                    <a:pt x="2650" y="360"/>
                  </a:lnTo>
                  <a:lnTo>
                    <a:pt x="2636" y="356"/>
                  </a:lnTo>
                  <a:lnTo>
                    <a:pt x="2629" y="356"/>
                  </a:lnTo>
                  <a:lnTo>
                    <a:pt x="2625" y="356"/>
                  </a:lnTo>
                  <a:lnTo>
                    <a:pt x="2623" y="356"/>
                  </a:lnTo>
                  <a:lnTo>
                    <a:pt x="2617" y="358"/>
                  </a:lnTo>
                  <a:lnTo>
                    <a:pt x="2604" y="363"/>
                  </a:lnTo>
                  <a:lnTo>
                    <a:pt x="2581" y="375"/>
                  </a:lnTo>
                  <a:lnTo>
                    <a:pt x="2548" y="390"/>
                  </a:lnTo>
                  <a:lnTo>
                    <a:pt x="2512" y="410"/>
                  </a:lnTo>
                  <a:lnTo>
                    <a:pt x="2467" y="433"/>
                  </a:lnTo>
                  <a:lnTo>
                    <a:pt x="2418" y="460"/>
                  </a:lnTo>
                  <a:lnTo>
                    <a:pt x="2366" y="490"/>
                  </a:lnTo>
                  <a:lnTo>
                    <a:pt x="2308" y="527"/>
                  </a:lnTo>
                  <a:lnTo>
                    <a:pt x="2256" y="561"/>
                  </a:lnTo>
                  <a:lnTo>
                    <a:pt x="2197" y="602"/>
                  </a:lnTo>
                  <a:lnTo>
                    <a:pt x="2131" y="646"/>
                  </a:lnTo>
                  <a:lnTo>
                    <a:pt x="2062" y="694"/>
                  </a:lnTo>
                  <a:lnTo>
                    <a:pt x="1989" y="746"/>
                  </a:lnTo>
                  <a:lnTo>
                    <a:pt x="1916" y="798"/>
                  </a:lnTo>
                  <a:lnTo>
                    <a:pt x="1840" y="851"/>
                  </a:lnTo>
                  <a:lnTo>
                    <a:pt x="1765" y="903"/>
                  </a:lnTo>
                  <a:lnTo>
                    <a:pt x="1692" y="957"/>
                  </a:lnTo>
                  <a:lnTo>
                    <a:pt x="1619" y="1007"/>
                  </a:lnTo>
                  <a:lnTo>
                    <a:pt x="1552" y="1057"/>
                  </a:lnTo>
                  <a:lnTo>
                    <a:pt x="1488" y="1101"/>
                  </a:lnTo>
                  <a:lnTo>
                    <a:pt x="1431" y="1142"/>
                  </a:lnTo>
                  <a:lnTo>
                    <a:pt x="1381" y="1178"/>
                  </a:lnTo>
                  <a:lnTo>
                    <a:pt x="1377" y="1178"/>
                  </a:lnTo>
                  <a:lnTo>
                    <a:pt x="1363" y="1180"/>
                  </a:lnTo>
                  <a:lnTo>
                    <a:pt x="1340" y="1182"/>
                  </a:lnTo>
                  <a:lnTo>
                    <a:pt x="1312" y="1180"/>
                  </a:lnTo>
                  <a:lnTo>
                    <a:pt x="1275" y="1172"/>
                  </a:lnTo>
                  <a:lnTo>
                    <a:pt x="1233" y="1159"/>
                  </a:lnTo>
                  <a:lnTo>
                    <a:pt x="1187" y="1136"/>
                  </a:lnTo>
                  <a:lnTo>
                    <a:pt x="1162" y="1124"/>
                  </a:lnTo>
                  <a:lnTo>
                    <a:pt x="1129" y="1111"/>
                  </a:lnTo>
                  <a:lnTo>
                    <a:pt x="1089" y="1097"/>
                  </a:lnTo>
                  <a:lnTo>
                    <a:pt x="1043" y="1082"/>
                  </a:lnTo>
                  <a:lnTo>
                    <a:pt x="993" y="1069"/>
                  </a:lnTo>
                  <a:lnTo>
                    <a:pt x="939" y="1053"/>
                  </a:lnTo>
                  <a:lnTo>
                    <a:pt x="883" y="1038"/>
                  </a:lnTo>
                  <a:lnTo>
                    <a:pt x="828" y="1022"/>
                  </a:lnTo>
                  <a:lnTo>
                    <a:pt x="772" y="1009"/>
                  </a:lnTo>
                  <a:lnTo>
                    <a:pt x="718" y="996"/>
                  </a:lnTo>
                  <a:lnTo>
                    <a:pt x="666" y="982"/>
                  </a:lnTo>
                  <a:lnTo>
                    <a:pt x="620" y="971"/>
                  </a:lnTo>
                  <a:lnTo>
                    <a:pt x="580" y="961"/>
                  </a:lnTo>
                  <a:lnTo>
                    <a:pt x="546" y="953"/>
                  </a:lnTo>
                  <a:lnTo>
                    <a:pt x="521" y="947"/>
                  </a:lnTo>
                  <a:lnTo>
                    <a:pt x="505" y="944"/>
                  </a:lnTo>
                  <a:lnTo>
                    <a:pt x="499" y="942"/>
                  </a:lnTo>
                  <a:lnTo>
                    <a:pt x="0" y="83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026025" y="4911725"/>
              <a:ext cx="817563" cy="801688"/>
            </a:xfrm>
            <a:custGeom>
              <a:avLst/>
              <a:gdLst>
                <a:gd name="T0" fmla="*/ 152 w 515"/>
                <a:gd name="T1" fmla="*/ 0 h 505"/>
                <a:gd name="T2" fmla="*/ 182 w 515"/>
                <a:gd name="T3" fmla="*/ 2 h 505"/>
                <a:gd name="T4" fmla="*/ 215 w 515"/>
                <a:gd name="T5" fmla="*/ 10 h 505"/>
                <a:gd name="T6" fmla="*/ 254 w 515"/>
                <a:gd name="T7" fmla="*/ 23 h 505"/>
                <a:gd name="T8" fmla="*/ 296 w 515"/>
                <a:gd name="T9" fmla="*/ 48 h 505"/>
                <a:gd name="T10" fmla="*/ 344 w 515"/>
                <a:gd name="T11" fmla="*/ 83 h 505"/>
                <a:gd name="T12" fmla="*/ 388 w 515"/>
                <a:gd name="T13" fmla="*/ 119 h 505"/>
                <a:gd name="T14" fmla="*/ 428 w 515"/>
                <a:gd name="T15" fmla="*/ 160 h 505"/>
                <a:gd name="T16" fmla="*/ 463 w 515"/>
                <a:gd name="T17" fmla="*/ 200 h 505"/>
                <a:gd name="T18" fmla="*/ 490 w 515"/>
                <a:gd name="T19" fmla="*/ 242 h 505"/>
                <a:gd name="T20" fmla="*/ 507 w 515"/>
                <a:gd name="T21" fmla="*/ 286 h 505"/>
                <a:gd name="T22" fmla="*/ 515 w 515"/>
                <a:gd name="T23" fmla="*/ 330 h 505"/>
                <a:gd name="T24" fmla="*/ 511 w 515"/>
                <a:gd name="T25" fmla="*/ 373 h 505"/>
                <a:gd name="T26" fmla="*/ 495 w 515"/>
                <a:gd name="T27" fmla="*/ 409 h 505"/>
                <a:gd name="T28" fmla="*/ 472 w 515"/>
                <a:gd name="T29" fmla="*/ 442 h 505"/>
                <a:gd name="T30" fmla="*/ 442 w 515"/>
                <a:gd name="T31" fmla="*/ 469 h 505"/>
                <a:gd name="T32" fmla="*/ 407 w 515"/>
                <a:gd name="T33" fmla="*/ 488 h 505"/>
                <a:gd name="T34" fmla="*/ 369 w 515"/>
                <a:gd name="T35" fmla="*/ 500 h 505"/>
                <a:gd name="T36" fmla="*/ 326 w 515"/>
                <a:gd name="T37" fmla="*/ 505 h 505"/>
                <a:gd name="T38" fmla="*/ 282 w 515"/>
                <a:gd name="T39" fmla="*/ 500 h 505"/>
                <a:gd name="T40" fmla="*/ 240 w 515"/>
                <a:gd name="T41" fmla="*/ 484 h 505"/>
                <a:gd name="T42" fmla="*/ 198 w 515"/>
                <a:gd name="T43" fmla="*/ 459 h 505"/>
                <a:gd name="T44" fmla="*/ 165 w 515"/>
                <a:gd name="T45" fmla="*/ 432 h 505"/>
                <a:gd name="T46" fmla="*/ 131 w 515"/>
                <a:gd name="T47" fmla="*/ 402 h 505"/>
                <a:gd name="T48" fmla="*/ 98 w 515"/>
                <a:gd name="T49" fmla="*/ 369 h 505"/>
                <a:gd name="T50" fmla="*/ 67 w 515"/>
                <a:gd name="T51" fmla="*/ 334 h 505"/>
                <a:gd name="T52" fmla="*/ 40 w 515"/>
                <a:gd name="T53" fmla="*/ 298 h 505"/>
                <a:gd name="T54" fmla="*/ 19 w 515"/>
                <a:gd name="T55" fmla="*/ 259 h 505"/>
                <a:gd name="T56" fmla="*/ 6 w 515"/>
                <a:gd name="T57" fmla="*/ 219 h 505"/>
                <a:gd name="T58" fmla="*/ 0 w 515"/>
                <a:gd name="T59" fmla="*/ 177 h 505"/>
                <a:gd name="T60" fmla="*/ 4 w 515"/>
                <a:gd name="T61" fmla="*/ 135 h 505"/>
                <a:gd name="T62" fmla="*/ 21 w 515"/>
                <a:gd name="T63" fmla="*/ 92 h 505"/>
                <a:gd name="T64" fmla="*/ 50 w 515"/>
                <a:gd name="T65" fmla="*/ 48 h 505"/>
                <a:gd name="T66" fmla="*/ 52 w 515"/>
                <a:gd name="T67" fmla="*/ 46 h 505"/>
                <a:gd name="T68" fmla="*/ 60 w 515"/>
                <a:gd name="T69" fmla="*/ 38 h 505"/>
                <a:gd name="T70" fmla="*/ 69 w 515"/>
                <a:gd name="T71" fmla="*/ 31 h 505"/>
                <a:gd name="T72" fmla="*/ 85 w 515"/>
                <a:gd name="T73" fmla="*/ 21 h 505"/>
                <a:gd name="T74" fmla="*/ 102 w 515"/>
                <a:gd name="T75" fmla="*/ 12 h 505"/>
                <a:gd name="T76" fmla="*/ 125 w 515"/>
                <a:gd name="T77" fmla="*/ 4 h 505"/>
                <a:gd name="T78" fmla="*/ 152 w 515"/>
                <a:gd name="T7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5" h="505">
                  <a:moveTo>
                    <a:pt x="152" y="0"/>
                  </a:moveTo>
                  <a:lnTo>
                    <a:pt x="182" y="2"/>
                  </a:lnTo>
                  <a:lnTo>
                    <a:pt x="215" y="10"/>
                  </a:lnTo>
                  <a:lnTo>
                    <a:pt x="254" y="23"/>
                  </a:lnTo>
                  <a:lnTo>
                    <a:pt x="296" y="48"/>
                  </a:lnTo>
                  <a:lnTo>
                    <a:pt x="344" y="83"/>
                  </a:lnTo>
                  <a:lnTo>
                    <a:pt x="388" y="119"/>
                  </a:lnTo>
                  <a:lnTo>
                    <a:pt x="428" y="160"/>
                  </a:lnTo>
                  <a:lnTo>
                    <a:pt x="463" y="200"/>
                  </a:lnTo>
                  <a:lnTo>
                    <a:pt x="490" y="242"/>
                  </a:lnTo>
                  <a:lnTo>
                    <a:pt x="507" y="286"/>
                  </a:lnTo>
                  <a:lnTo>
                    <a:pt x="515" y="330"/>
                  </a:lnTo>
                  <a:lnTo>
                    <a:pt x="511" y="373"/>
                  </a:lnTo>
                  <a:lnTo>
                    <a:pt x="495" y="409"/>
                  </a:lnTo>
                  <a:lnTo>
                    <a:pt x="472" y="442"/>
                  </a:lnTo>
                  <a:lnTo>
                    <a:pt x="442" y="469"/>
                  </a:lnTo>
                  <a:lnTo>
                    <a:pt x="407" y="488"/>
                  </a:lnTo>
                  <a:lnTo>
                    <a:pt x="369" y="500"/>
                  </a:lnTo>
                  <a:lnTo>
                    <a:pt x="326" y="505"/>
                  </a:lnTo>
                  <a:lnTo>
                    <a:pt x="282" y="500"/>
                  </a:lnTo>
                  <a:lnTo>
                    <a:pt x="240" y="484"/>
                  </a:lnTo>
                  <a:lnTo>
                    <a:pt x="198" y="459"/>
                  </a:lnTo>
                  <a:lnTo>
                    <a:pt x="165" y="432"/>
                  </a:lnTo>
                  <a:lnTo>
                    <a:pt x="131" y="402"/>
                  </a:lnTo>
                  <a:lnTo>
                    <a:pt x="98" y="369"/>
                  </a:lnTo>
                  <a:lnTo>
                    <a:pt x="67" y="334"/>
                  </a:lnTo>
                  <a:lnTo>
                    <a:pt x="40" y="298"/>
                  </a:lnTo>
                  <a:lnTo>
                    <a:pt x="19" y="259"/>
                  </a:lnTo>
                  <a:lnTo>
                    <a:pt x="6" y="219"/>
                  </a:lnTo>
                  <a:lnTo>
                    <a:pt x="0" y="177"/>
                  </a:lnTo>
                  <a:lnTo>
                    <a:pt x="4" y="135"/>
                  </a:lnTo>
                  <a:lnTo>
                    <a:pt x="21" y="92"/>
                  </a:lnTo>
                  <a:lnTo>
                    <a:pt x="50" y="48"/>
                  </a:lnTo>
                  <a:lnTo>
                    <a:pt x="52" y="46"/>
                  </a:lnTo>
                  <a:lnTo>
                    <a:pt x="60" y="38"/>
                  </a:lnTo>
                  <a:lnTo>
                    <a:pt x="69" y="31"/>
                  </a:lnTo>
                  <a:lnTo>
                    <a:pt x="85" y="21"/>
                  </a:lnTo>
                  <a:lnTo>
                    <a:pt x="102" y="12"/>
                  </a:lnTo>
                  <a:lnTo>
                    <a:pt x="125" y="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462588" y="4557713"/>
              <a:ext cx="769938" cy="765175"/>
            </a:xfrm>
            <a:custGeom>
              <a:avLst/>
              <a:gdLst>
                <a:gd name="T0" fmla="*/ 197 w 485"/>
                <a:gd name="T1" fmla="*/ 0 h 482"/>
                <a:gd name="T2" fmla="*/ 228 w 485"/>
                <a:gd name="T3" fmla="*/ 8 h 482"/>
                <a:gd name="T4" fmla="*/ 259 w 485"/>
                <a:gd name="T5" fmla="*/ 19 h 482"/>
                <a:gd name="T6" fmla="*/ 286 w 485"/>
                <a:gd name="T7" fmla="*/ 35 h 482"/>
                <a:gd name="T8" fmla="*/ 311 w 485"/>
                <a:gd name="T9" fmla="*/ 50 h 482"/>
                <a:gd name="T10" fmla="*/ 330 w 485"/>
                <a:gd name="T11" fmla="*/ 66 h 482"/>
                <a:gd name="T12" fmla="*/ 345 w 485"/>
                <a:gd name="T13" fmla="*/ 79 h 482"/>
                <a:gd name="T14" fmla="*/ 355 w 485"/>
                <a:gd name="T15" fmla="*/ 89 h 482"/>
                <a:gd name="T16" fmla="*/ 359 w 485"/>
                <a:gd name="T17" fmla="*/ 92 h 482"/>
                <a:gd name="T18" fmla="*/ 361 w 485"/>
                <a:gd name="T19" fmla="*/ 96 h 482"/>
                <a:gd name="T20" fmla="*/ 370 w 485"/>
                <a:gd name="T21" fmla="*/ 106 h 482"/>
                <a:gd name="T22" fmla="*/ 382 w 485"/>
                <a:gd name="T23" fmla="*/ 121 h 482"/>
                <a:gd name="T24" fmla="*/ 397 w 485"/>
                <a:gd name="T25" fmla="*/ 142 h 482"/>
                <a:gd name="T26" fmla="*/ 414 w 485"/>
                <a:gd name="T27" fmla="*/ 165 h 482"/>
                <a:gd name="T28" fmla="*/ 432 w 485"/>
                <a:gd name="T29" fmla="*/ 190 h 482"/>
                <a:gd name="T30" fmla="*/ 451 w 485"/>
                <a:gd name="T31" fmla="*/ 215 h 482"/>
                <a:gd name="T32" fmla="*/ 466 w 485"/>
                <a:gd name="T33" fmla="*/ 240 h 482"/>
                <a:gd name="T34" fmla="*/ 478 w 485"/>
                <a:gd name="T35" fmla="*/ 265 h 482"/>
                <a:gd name="T36" fmla="*/ 483 w 485"/>
                <a:gd name="T37" fmla="*/ 292 h 482"/>
                <a:gd name="T38" fmla="*/ 485 w 485"/>
                <a:gd name="T39" fmla="*/ 321 h 482"/>
                <a:gd name="T40" fmla="*/ 482 w 485"/>
                <a:gd name="T41" fmla="*/ 350 h 482"/>
                <a:gd name="T42" fmla="*/ 472 w 485"/>
                <a:gd name="T43" fmla="*/ 379 h 482"/>
                <a:gd name="T44" fmla="*/ 457 w 485"/>
                <a:gd name="T45" fmla="*/ 406 h 482"/>
                <a:gd name="T46" fmla="*/ 432 w 485"/>
                <a:gd name="T47" fmla="*/ 432 h 482"/>
                <a:gd name="T48" fmla="*/ 399 w 485"/>
                <a:gd name="T49" fmla="*/ 454 h 482"/>
                <a:gd name="T50" fmla="*/ 359 w 485"/>
                <a:gd name="T51" fmla="*/ 471 h 482"/>
                <a:gd name="T52" fmla="*/ 315 w 485"/>
                <a:gd name="T53" fmla="*/ 480 h 482"/>
                <a:gd name="T54" fmla="*/ 274 w 485"/>
                <a:gd name="T55" fmla="*/ 482 h 482"/>
                <a:gd name="T56" fmla="*/ 236 w 485"/>
                <a:gd name="T57" fmla="*/ 473 h 482"/>
                <a:gd name="T58" fmla="*/ 201 w 485"/>
                <a:gd name="T59" fmla="*/ 457 h 482"/>
                <a:gd name="T60" fmla="*/ 169 w 485"/>
                <a:gd name="T61" fmla="*/ 434 h 482"/>
                <a:gd name="T62" fmla="*/ 136 w 485"/>
                <a:gd name="T63" fmla="*/ 404 h 482"/>
                <a:gd name="T64" fmla="*/ 105 w 485"/>
                <a:gd name="T65" fmla="*/ 369 h 482"/>
                <a:gd name="T66" fmla="*/ 75 w 485"/>
                <a:gd name="T67" fmla="*/ 331 h 482"/>
                <a:gd name="T68" fmla="*/ 44 w 485"/>
                <a:gd name="T69" fmla="*/ 286 h 482"/>
                <a:gd name="T70" fmla="*/ 19 w 485"/>
                <a:gd name="T71" fmla="*/ 244 h 482"/>
                <a:gd name="T72" fmla="*/ 3 w 485"/>
                <a:gd name="T73" fmla="*/ 204 h 482"/>
                <a:gd name="T74" fmla="*/ 0 w 485"/>
                <a:gd name="T75" fmla="*/ 165 h 482"/>
                <a:gd name="T76" fmla="*/ 5 w 485"/>
                <a:gd name="T77" fmla="*/ 131 h 482"/>
                <a:gd name="T78" fmla="*/ 19 w 485"/>
                <a:gd name="T79" fmla="*/ 100 h 482"/>
                <a:gd name="T80" fmla="*/ 38 w 485"/>
                <a:gd name="T81" fmla="*/ 73 h 482"/>
                <a:gd name="T82" fmla="*/ 65 w 485"/>
                <a:gd name="T83" fmla="*/ 48 h 482"/>
                <a:gd name="T84" fmla="*/ 96 w 485"/>
                <a:gd name="T85" fmla="*/ 27 h 482"/>
                <a:gd name="T86" fmla="*/ 130 w 485"/>
                <a:gd name="T87" fmla="*/ 10 h 482"/>
                <a:gd name="T88" fmla="*/ 165 w 485"/>
                <a:gd name="T89" fmla="*/ 0 h 482"/>
                <a:gd name="T90" fmla="*/ 197 w 485"/>
                <a:gd name="T9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" h="482">
                  <a:moveTo>
                    <a:pt x="197" y="0"/>
                  </a:moveTo>
                  <a:lnTo>
                    <a:pt x="228" y="8"/>
                  </a:lnTo>
                  <a:lnTo>
                    <a:pt x="259" y="19"/>
                  </a:lnTo>
                  <a:lnTo>
                    <a:pt x="286" y="35"/>
                  </a:lnTo>
                  <a:lnTo>
                    <a:pt x="311" y="50"/>
                  </a:lnTo>
                  <a:lnTo>
                    <a:pt x="330" y="66"/>
                  </a:lnTo>
                  <a:lnTo>
                    <a:pt x="345" y="79"/>
                  </a:lnTo>
                  <a:lnTo>
                    <a:pt x="355" y="89"/>
                  </a:lnTo>
                  <a:lnTo>
                    <a:pt x="359" y="92"/>
                  </a:lnTo>
                  <a:lnTo>
                    <a:pt x="361" y="96"/>
                  </a:lnTo>
                  <a:lnTo>
                    <a:pt x="370" y="106"/>
                  </a:lnTo>
                  <a:lnTo>
                    <a:pt x="382" y="121"/>
                  </a:lnTo>
                  <a:lnTo>
                    <a:pt x="397" y="142"/>
                  </a:lnTo>
                  <a:lnTo>
                    <a:pt x="414" y="165"/>
                  </a:lnTo>
                  <a:lnTo>
                    <a:pt x="432" y="190"/>
                  </a:lnTo>
                  <a:lnTo>
                    <a:pt x="451" y="215"/>
                  </a:lnTo>
                  <a:lnTo>
                    <a:pt x="466" y="240"/>
                  </a:lnTo>
                  <a:lnTo>
                    <a:pt x="478" y="265"/>
                  </a:lnTo>
                  <a:lnTo>
                    <a:pt x="483" y="292"/>
                  </a:lnTo>
                  <a:lnTo>
                    <a:pt x="485" y="321"/>
                  </a:lnTo>
                  <a:lnTo>
                    <a:pt x="482" y="350"/>
                  </a:lnTo>
                  <a:lnTo>
                    <a:pt x="472" y="379"/>
                  </a:lnTo>
                  <a:lnTo>
                    <a:pt x="457" y="406"/>
                  </a:lnTo>
                  <a:lnTo>
                    <a:pt x="432" y="432"/>
                  </a:lnTo>
                  <a:lnTo>
                    <a:pt x="399" y="454"/>
                  </a:lnTo>
                  <a:lnTo>
                    <a:pt x="359" y="471"/>
                  </a:lnTo>
                  <a:lnTo>
                    <a:pt x="315" y="480"/>
                  </a:lnTo>
                  <a:lnTo>
                    <a:pt x="274" y="482"/>
                  </a:lnTo>
                  <a:lnTo>
                    <a:pt x="236" y="473"/>
                  </a:lnTo>
                  <a:lnTo>
                    <a:pt x="201" y="457"/>
                  </a:lnTo>
                  <a:lnTo>
                    <a:pt x="169" y="434"/>
                  </a:lnTo>
                  <a:lnTo>
                    <a:pt x="136" y="404"/>
                  </a:lnTo>
                  <a:lnTo>
                    <a:pt x="105" y="369"/>
                  </a:lnTo>
                  <a:lnTo>
                    <a:pt x="75" y="331"/>
                  </a:lnTo>
                  <a:lnTo>
                    <a:pt x="44" y="286"/>
                  </a:lnTo>
                  <a:lnTo>
                    <a:pt x="19" y="244"/>
                  </a:lnTo>
                  <a:lnTo>
                    <a:pt x="3" y="204"/>
                  </a:lnTo>
                  <a:lnTo>
                    <a:pt x="0" y="165"/>
                  </a:lnTo>
                  <a:lnTo>
                    <a:pt x="5" y="131"/>
                  </a:lnTo>
                  <a:lnTo>
                    <a:pt x="19" y="100"/>
                  </a:lnTo>
                  <a:lnTo>
                    <a:pt x="38" y="73"/>
                  </a:lnTo>
                  <a:lnTo>
                    <a:pt x="65" y="48"/>
                  </a:lnTo>
                  <a:lnTo>
                    <a:pt x="96" y="27"/>
                  </a:lnTo>
                  <a:lnTo>
                    <a:pt x="130" y="10"/>
                  </a:lnTo>
                  <a:lnTo>
                    <a:pt x="165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194050" y="2928938"/>
              <a:ext cx="423863" cy="165100"/>
            </a:xfrm>
            <a:custGeom>
              <a:avLst/>
              <a:gdLst>
                <a:gd name="T0" fmla="*/ 0 w 267"/>
                <a:gd name="T1" fmla="*/ 0 h 104"/>
                <a:gd name="T2" fmla="*/ 267 w 267"/>
                <a:gd name="T3" fmla="*/ 8 h 104"/>
                <a:gd name="T4" fmla="*/ 261 w 267"/>
                <a:gd name="T5" fmla="*/ 95 h 104"/>
                <a:gd name="T6" fmla="*/ 256 w 267"/>
                <a:gd name="T7" fmla="*/ 95 h 104"/>
                <a:gd name="T8" fmla="*/ 238 w 267"/>
                <a:gd name="T9" fmla="*/ 98 h 104"/>
                <a:gd name="T10" fmla="*/ 213 w 267"/>
                <a:gd name="T11" fmla="*/ 100 h 104"/>
                <a:gd name="T12" fmla="*/ 184 w 267"/>
                <a:gd name="T13" fmla="*/ 102 h 104"/>
                <a:gd name="T14" fmla="*/ 152 w 267"/>
                <a:gd name="T15" fmla="*/ 104 h 104"/>
                <a:gd name="T16" fmla="*/ 119 w 267"/>
                <a:gd name="T17" fmla="*/ 104 h 104"/>
                <a:gd name="T18" fmla="*/ 88 w 267"/>
                <a:gd name="T19" fmla="*/ 100 h 104"/>
                <a:gd name="T20" fmla="*/ 64 w 267"/>
                <a:gd name="T21" fmla="*/ 95 h 104"/>
                <a:gd name="T22" fmla="*/ 40 w 267"/>
                <a:gd name="T23" fmla="*/ 81 h 104"/>
                <a:gd name="T24" fmla="*/ 25 w 267"/>
                <a:gd name="T25" fmla="*/ 66 h 104"/>
                <a:gd name="T26" fmla="*/ 14 w 267"/>
                <a:gd name="T27" fmla="*/ 48 h 104"/>
                <a:gd name="T28" fmla="*/ 6 w 267"/>
                <a:gd name="T29" fmla="*/ 31 h 104"/>
                <a:gd name="T30" fmla="*/ 2 w 267"/>
                <a:gd name="T31" fmla="*/ 16 h 104"/>
                <a:gd name="T32" fmla="*/ 0 w 267"/>
                <a:gd name="T33" fmla="*/ 4 h 104"/>
                <a:gd name="T34" fmla="*/ 0 w 267"/>
                <a:gd name="T3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04">
                  <a:moveTo>
                    <a:pt x="0" y="0"/>
                  </a:moveTo>
                  <a:lnTo>
                    <a:pt x="267" y="8"/>
                  </a:lnTo>
                  <a:lnTo>
                    <a:pt x="261" y="95"/>
                  </a:lnTo>
                  <a:lnTo>
                    <a:pt x="256" y="95"/>
                  </a:lnTo>
                  <a:lnTo>
                    <a:pt x="238" y="98"/>
                  </a:lnTo>
                  <a:lnTo>
                    <a:pt x="213" y="100"/>
                  </a:lnTo>
                  <a:lnTo>
                    <a:pt x="184" y="102"/>
                  </a:lnTo>
                  <a:lnTo>
                    <a:pt x="152" y="104"/>
                  </a:lnTo>
                  <a:lnTo>
                    <a:pt x="119" y="104"/>
                  </a:lnTo>
                  <a:lnTo>
                    <a:pt x="88" y="100"/>
                  </a:lnTo>
                  <a:lnTo>
                    <a:pt x="64" y="95"/>
                  </a:lnTo>
                  <a:lnTo>
                    <a:pt x="40" y="81"/>
                  </a:lnTo>
                  <a:lnTo>
                    <a:pt x="25" y="66"/>
                  </a:lnTo>
                  <a:lnTo>
                    <a:pt x="14" y="48"/>
                  </a:lnTo>
                  <a:lnTo>
                    <a:pt x="6" y="31"/>
                  </a:lnTo>
                  <a:lnTo>
                    <a:pt x="2" y="1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440363" y="3097213"/>
              <a:ext cx="400050" cy="423863"/>
            </a:xfrm>
            <a:custGeom>
              <a:avLst/>
              <a:gdLst>
                <a:gd name="T0" fmla="*/ 39 w 252"/>
                <a:gd name="T1" fmla="*/ 0 h 267"/>
                <a:gd name="T2" fmla="*/ 252 w 252"/>
                <a:gd name="T3" fmla="*/ 229 h 267"/>
                <a:gd name="T4" fmla="*/ 236 w 252"/>
                <a:gd name="T5" fmla="*/ 240 h 267"/>
                <a:gd name="T6" fmla="*/ 219 w 252"/>
                <a:gd name="T7" fmla="*/ 248 h 267"/>
                <a:gd name="T8" fmla="*/ 200 w 252"/>
                <a:gd name="T9" fmla="*/ 257 h 267"/>
                <a:gd name="T10" fmla="*/ 183 w 252"/>
                <a:gd name="T11" fmla="*/ 263 h 267"/>
                <a:gd name="T12" fmla="*/ 171 w 252"/>
                <a:gd name="T13" fmla="*/ 267 h 267"/>
                <a:gd name="T14" fmla="*/ 165 w 252"/>
                <a:gd name="T15" fmla="*/ 267 h 267"/>
                <a:gd name="T16" fmla="*/ 148 w 252"/>
                <a:gd name="T17" fmla="*/ 263 h 267"/>
                <a:gd name="T18" fmla="*/ 127 w 252"/>
                <a:gd name="T19" fmla="*/ 252 h 267"/>
                <a:gd name="T20" fmla="*/ 106 w 252"/>
                <a:gd name="T21" fmla="*/ 233 h 267"/>
                <a:gd name="T22" fmla="*/ 85 w 252"/>
                <a:gd name="T23" fmla="*/ 209 h 267"/>
                <a:gd name="T24" fmla="*/ 64 w 252"/>
                <a:gd name="T25" fmla="*/ 184 h 267"/>
                <a:gd name="T26" fmla="*/ 44 w 252"/>
                <a:gd name="T27" fmla="*/ 158 h 267"/>
                <a:gd name="T28" fmla="*/ 29 w 252"/>
                <a:gd name="T29" fmla="*/ 131 h 267"/>
                <a:gd name="T30" fmla="*/ 14 w 252"/>
                <a:gd name="T31" fmla="*/ 106 h 267"/>
                <a:gd name="T32" fmla="*/ 4 w 252"/>
                <a:gd name="T33" fmla="*/ 83 h 267"/>
                <a:gd name="T34" fmla="*/ 0 w 252"/>
                <a:gd name="T35" fmla="*/ 65 h 267"/>
                <a:gd name="T36" fmla="*/ 0 w 252"/>
                <a:gd name="T37" fmla="*/ 54 h 267"/>
                <a:gd name="T38" fmla="*/ 12 w 252"/>
                <a:gd name="T39" fmla="*/ 37 h 267"/>
                <a:gd name="T40" fmla="*/ 21 w 252"/>
                <a:gd name="T41" fmla="*/ 21 h 267"/>
                <a:gd name="T42" fmla="*/ 31 w 252"/>
                <a:gd name="T43" fmla="*/ 10 h 267"/>
                <a:gd name="T44" fmla="*/ 37 w 252"/>
                <a:gd name="T45" fmla="*/ 2 h 267"/>
                <a:gd name="T46" fmla="*/ 39 w 252"/>
                <a:gd name="T4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2" h="267">
                  <a:moveTo>
                    <a:pt x="39" y="0"/>
                  </a:moveTo>
                  <a:lnTo>
                    <a:pt x="252" y="229"/>
                  </a:lnTo>
                  <a:lnTo>
                    <a:pt x="236" y="240"/>
                  </a:lnTo>
                  <a:lnTo>
                    <a:pt x="219" y="248"/>
                  </a:lnTo>
                  <a:lnTo>
                    <a:pt x="200" y="257"/>
                  </a:lnTo>
                  <a:lnTo>
                    <a:pt x="183" y="263"/>
                  </a:lnTo>
                  <a:lnTo>
                    <a:pt x="171" y="267"/>
                  </a:lnTo>
                  <a:lnTo>
                    <a:pt x="165" y="267"/>
                  </a:lnTo>
                  <a:lnTo>
                    <a:pt x="148" y="263"/>
                  </a:lnTo>
                  <a:lnTo>
                    <a:pt x="127" y="252"/>
                  </a:lnTo>
                  <a:lnTo>
                    <a:pt x="106" y="233"/>
                  </a:lnTo>
                  <a:lnTo>
                    <a:pt x="85" y="209"/>
                  </a:lnTo>
                  <a:lnTo>
                    <a:pt x="64" y="184"/>
                  </a:lnTo>
                  <a:lnTo>
                    <a:pt x="44" y="158"/>
                  </a:lnTo>
                  <a:lnTo>
                    <a:pt x="29" y="131"/>
                  </a:lnTo>
                  <a:lnTo>
                    <a:pt x="14" y="106"/>
                  </a:lnTo>
                  <a:lnTo>
                    <a:pt x="4" y="83"/>
                  </a:lnTo>
                  <a:lnTo>
                    <a:pt x="0" y="65"/>
                  </a:lnTo>
                  <a:lnTo>
                    <a:pt x="0" y="54"/>
                  </a:lnTo>
                  <a:lnTo>
                    <a:pt x="12" y="37"/>
                  </a:lnTo>
                  <a:lnTo>
                    <a:pt x="21" y="21"/>
                  </a:lnTo>
                  <a:lnTo>
                    <a:pt x="31" y="10"/>
                  </a:lnTo>
                  <a:lnTo>
                    <a:pt x="37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121275" y="4984750"/>
              <a:ext cx="465138" cy="433388"/>
            </a:xfrm>
            <a:custGeom>
              <a:avLst/>
              <a:gdLst>
                <a:gd name="T0" fmla="*/ 119 w 293"/>
                <a:gd name="T1" fmla="*/ 0 h 273"/>
                <a:gd name="T2" fmla="*/ 142 w 293"/>
                <a:gd name="T3" fmla="*/ 2 h 273"/>
                <a:gd name="T4" fmla="*/ 165 w 293"/>
                <a:gd name="T5" fmla="*/ 10 h 273"/>
                <a:gd name="T6" fmla="*/ 186 w 293"/>
                <a:gd name="T7" fmla="*/ 23 h 273"/>
                <a:gd name="T8" fmla="*/ 207 w 293"/>
                <a:gd name="T9" fmla="*/ 37 h 273"/>
                <a:gd name="T10" fmla="*/ 230 w 293"/>
                <a:gd name="T11" fmla="*/ 54 h 273"/>
                <a:gd name="T12" fmla="*/ 251 w 293"/>
                <a:gd name="T13" fmla="*/ 71 h 273"/>
                <a:gd name="T14" fmla="*/ 268 w 293"/>
                <a:gd name="T15" fmla="*/ 92 h 273"/>
                <a:gd name="T16" fmla="*/ 284 w 293"/>
                <a:gd name="T17" fmla="*/ 117 h 273"/>
                <a:gd name="T18" fmla="*/ 291 w 293"/>
                <a:gd name="T19" fmla="*/ 142 h 273"/>
                <a:gd name="T20" fmla="*/ 293 w 293"/>
                <a:gd name="T21" fmla="*/ 171 h 273"/>
                <a:gd name="T22" fmla="*/ 288 w 293"/>
                <a:gd name="T23" fmla="*/ 202 h 273"/>
                <a:gd name="T24" fmla="*/ 272 w 293"/>
                <a:gd name="T25" fmla="*/ 235 h 273"/>
                <a:gd name="T26" fmla="*/ 268 w 293"/>
                <a:gd name="T27" fmla="*/ 238 h 273"/>
                <a:gd name="T28" fmla="*/ 263 w 293"/>
                <a:gd name="T29" fmla="*/ 244 h 273"/>
                <a:gd name="T30" fmla="*/ 251 w 293"/>
                <a:gd name="T31" fmla="*/ 252 h 273"/>
                <a:gd name="T32" fmla="*/ 234 w 293"/>
                <a:gd name="T33" fmla="*/ 261 h 273"/>
                <a:gd name="T34" fmla="*/ 213 w 293"/>
                <a:gd name="T35" fmla="*/ 269 h 273"/>
                <a:gd name="T36" fmla="*/ 190 w 293"/>
                <a:gd name="T37" fmla="*/ 273 h 273"/>
                <a:gd name="T38" fmla="*/ 159 w 293"/>
                <a:gd name="T39" fmla="*/ 273 h 273"/>
                <a:gd name="T40" fmla="*/ 126 w 293"/>
                <a:gd name="T41" fmla="*/ 267 h 273"/>
                <a:gd name="T42" fmla="*/ 90 w 293"/>
                <a:gd name="T43" fmla="*/ 252 h 273"/>
                <a:gd name="T44" fmla="*/ 55 w 293"/>
                <a:gd name="T45" fmla="*/ 231 h 273"/>
                <a:gd name="T46" fmla="*/ 30 w 293"/>
                <a:gd name="T47" fmla="*/ 208 h 273"/>
                <a:gd name="T48" fmla="*/ 13 w 293"/>
                <a:gd name="T49" fmla="*/ 183 h 273"/>
                <a:gd name="T50" fmla="*/ 2 w 293"/>
                <a:gd name="T51" fmla="*/ 156 h 273"/>
                <a:gd name="T52" fmla="*/ 0 w 293"/>
                <a:gd name="T53" fmla="*/ 131 h 273"/>
                <a:gd name="T54" fmla="*/ 2 w 293"/>
                <a:gd name="T55" fmla="*/ 106 h 273"/>
                <a:gd name="T56" fmla="*/ 9 w 293"/>
                <a:gd name="T57" fmla="*/ 83 h 273"/>
                <a:gd name="T58" fmla="*/ 21 w 293"/>
                <a:gd name="T59" fmla="*/ 62 h 273"/>
                <a:gd name="T60" fmla="*/ 38 w 293"/>
                <a:gd name="T61" fmla="*/ 48 h 273"/>
                <a:gd name="T62" fmla="*/ 40 w 293"/>
                <a:gd name="T63" fmla="*/ 44 h 273"/>
                <a:gd name="T64" fmla="*/ 48 w 293"/>
                <a:gd name="T65" fmla="*/ 37 h 273"/>
                <a:gd name="T66" fmla="*/ 61 w 293"/>
                <a:gd name="T67" fmla="*/ 25 h 273"/>
                <a:gd name="T68" fmla="*/ 78 w 293"/>
                <a:gd name="T69" fmla="*/ 16 h 273"/>
                <a:gd name="T70" fmla="*/ 98 w 293"/>
                <a:gd name="T71" fmla="*/ 6 h 273"/>
                <a:gd name="T72" fmla="*/ 119 w 293"/>
                <a:gd name="T7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3" h="273">
                  <a:moveTo>
                    <a:pt x="119" y="0"/>
                  </a:moveTo>
                  <a:lnTo>
                    <a:pt x="142" y="2"/>
                  </a:lnTo>
                  <a:lnTo>
                    <a:pt x="165" y="10"/>
                  </a:lnTo>
                  <a:lnTo>
                    <a:pt x="186" y="23"/>
                  </a:lnTo>
                  <a:lnTo>
                    <a:pt x="207" y="37"/>
                  </a:lnTo>
                  <a:lnTo>
                    <a:pt x="230" y="54"/>
                  </a:lnTo>
                  <a:lnTo>
                    <a:pt x="251" y="71"/>
                  </a:lnTo>
                  <a:lnTo>
                    <a:pt x="268" y="92"/>
                  </a:lnTo>
                  <a:lnTo>
                    <a:pt x="284" y="117"/>
                  </a:lnTo>
                  <a:lnTo>
                    <a:pt x="291" y="142"/>
                  </a:lnTo>
                  <a:lnTo>
                    <a:pt x="293" y="171"/>
                  </a:lnTo>
                  <a:lnTo>
                    <a:pt x="288" y="202"/>
                  </a:lnTo>
                  <a:lnTo>
                    <a:pt x="272" y="235"/>
                  </a:lnTo>
                  <a:lnTo>
                    <a:pt x="268" y="238"/>
                  </a:lnTo>
                  <a:lnTo>
                    <a:pt x="263" y="244"/>
                  </a:lnTo>
                  <a:lnTo>
                    <a:pt x="251" y="252"/>
                  </a:lnTo>
                  <a:lnTo>
                    <a:pt x="234" y="261"/>
                  </a:lnTo>
                  <a:lnTo>
                    <a:pt x="213" y="269"/>
                  </a:lnTo>
                  <a:lnTo>
                    <a:pt x="190" y="273"/>
                  </a:lnTo>
                  <a:lnTo>
                    <a:pt x="159" y="273"/>
                  </a:lnTo>
                  <a:lnTo>
                    <a:pt x="126" y="267"/>
                  </a:lnTo>
                  <a:lnTo>
                    <a:pt x="90" y="252"/>
                  </a:lnTo>
                  <a:lnTo>
                    <a:pt x="55" y="231"/>
                  </a:lnTo>
                  <a:lnTo>
                    <a:pt x="30" y="208"/>
                  </a:lnTo>
                  <a:lnTo>
                    <a:pt x="13" y="183"/>
                  </a:lnTo>
                  <a:lnTo>
                    <a:pt x="2" y="156"/>
                  </a:lnTo>
                  <a:lnTo>
                    <a:pt x="0" y="131"/>
                  </a:lnTo>
                  <a:lnTo>
                    <a:pt x="2" y="106"/>
                  </a:lnTo>
                  <a:lnTo>
                    <a:pt x="9" y="83"/>
                  </a:lnTo>
                  <a:lnTo>
                    <a:pt x="21" y="62"/>
                  </a:lnTo>
                  <a:lnTo>
                    <a:pt x="38" y="48"/>
                  </a:lnTo>
                  <a:lnTo>
                    <a:pt x="40" y="44"/>
                  </a:lnTo>
                  <a:lnTo>
                    <a:pt x="48" y="37"/>
                  </a:lnTo>
                  <a:lnTo>
                    <a:pt x="61" y="25"/>
                  </a:lnTo>
                  <a:lnTo>
                    <a:pt x="78" y="16"/>
                  </a:lnTo>
                  <a:lnTo>
                    <a:pt x="98" y="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562600" y="4649788"/>
              <a:ext cx="466725" cy="454025"/>
            </a:xfrm>
            <a:custGeom>
              <a:avLst/>
              <a:gdLst>
                <a:gd name="T0" fmla="*/ 129 w 294"/>
                <a:gd name="T1" fmla="*/ 0 h 286"/>
                <a:gd name="T2" fmla="*/ 150 w 294"/>
                <a:gd name="T3" fmla="*/ 6 h 286"/>
                <a:gd name="T4" fmla="*/ 165 w 294"/>
                <a:gd name="T5" fmla="*/ 15 h 286"/>
                <a:gd name="T6" fmla="*/ 184 w 294"/>
                <a:gd name="T7" fmla="*/ 31 h 286"/>
                <a:gd name="T8" fmla="*/ 207 w 294"/>
                <a:gd name="T9" fmla="*/ 52 h 286"/>
                <a:gd name="T10" fmla="*/ 232 w 294"/>
                <a:gd name="T11" fmla="*/ 75 h 286"/>
                <a:gd name="T12" fmla="*/ 255 w 294"/>
                <a:gd name="T13" fmla="*/ 100 h 286"/>
                <a:gd name="T14" fmla="*/ 276 w 294"/>
                <a:gd name="T15" fmla="*/ 125 h 286"/>
                <a:gd name="T16" fmla="*/ 290 w 294"/>
                <a:gd name="T17" fmla="*/ 148 h 286"/>
                <a:gd name="T18" fmla="*/ 294 w 294"/>
                <a:gd name="T19" fmla="*/ 173 h 286"/>
                <a:gd name="T20" fmla="*/ 290 w 294"/>
                <a:gd name="T21" fmla="*/ 196 h 286"/>
                <a:gd name="T22" fmla="*/ 280 w 294"/>
                <a:gd name="T23" fmla="*/ 219 h 286"/>
                <a:gd name="T24" fmla="*/ 265 w 294"/>
                <a:gd name="T25" fmla="*/ 240 h 286"/>
                <a:gd name="T26" fmla="*/ 248 w 294"/>
                <a:gd name="T27" fmla="*/ 259 h 286"/>
                <a:gd name="T28" fmla="*/ 230 w 294"/>
                <a:gd name="T29" fmla="*/ 271 h 286"/>
                <a:gd name="T30" fmla="*/ 209 w 294"/>
                <a:gd name="T31" fmla="*/ 282 h 286"/>
                <a:gd name="T32" fmla="*/ 186 w 294"/>
                <a:gd name="T33" fmla="*/ 286 h 286"/>
                <a:gd name="T34" fmla="*/ 159 w 294"/>
                <a:gd name="T35" fmla="*/ 286 h 286"/>
                <a:gd name="T36" fmla="*/ 129 w 294"/>
                <a:gd name="T37" fmla="*/ 278 h 286"/>
                <a:gd name="T38" fmla="*/ 98 w 294"/>
                <a:gd name="T39" fmla="*/ 263 h 286"/>
                <a:gd name="T40" fmla="*/ 63 w 294"/>
                <a:gd name="T41" fmla="*/ 238 h 286"/>
                <a:gd name="T42" fmla="*/ 31 w 294"/>
                <a:gd name="T43" fmla="*/ 207 h 286"/>
                <a:gd name="T44" fmla="*/ 12 w 294"/>
                <a:gd name="T45" fmla="*/ 177 h 286"/>
                <a:gd name="T46" fmla="*/ 2 w 294"/>
                <a:gd name="T47" fmla="*/ 148 h 286"/>
                <a:gd name="T48" fmla="*/ 0 w 294"/>
                <a:gd name="T49" fmla="*/ 121 h 286"/>
                <a:gd name="T50" fmla="*/ 4 w 294"/>
                <a:gd name="T51" fmla="*/ 96 h 286"/>
                <a:gd name="T52" fmla="*/ 15 w 294"/>
                <a:gd name="T53" fmla="*/ 75 h 286"/>
                <a:gd name="T54" fmla="*/ 29 w 294"/>
                <a:gd name="T55" fmla="*/ 57 h 286"/>
                <a:gd name="T56" fmla="*/ 33 w 294"/>
                <a:gd name="T57" fmla="*/ 56 h 286"/>
                <a:gd name="T58" fmla="*/ 40 w 294"/>
                <a:gd name="T59" fmla="*/ 46 h 286"/>
                <a:gd name="T60" fmla="*/ 54 w 294"/>
                <a:gd name="T61" fmla="*/ 34 h 286"/>
                <a:gd name="T62" fmla="*/ 69 w 294"/>
                <a:gd name="T63" fmla="*/ 23 h 286"/>
                <a:gd name="T64" fmla="*/ 88 w 294"/>
                <a:gd name="T65" fmla="*/ 11 h 286"/>
                <a:gd name="T66" fmla="*/ 109 w 294"/>
                <a:gd name="T67" fmla="*/ 4 h 286"/>
                <a:gd name="T68" fmla="*/ 129 w 294"/>
                <a:gd name="T6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286">
                  <a:moveTo>
                    <a:pt x="129" y="0"/>
                  </a:moveTo>
                  <a:lnTo>
                    <a:pt x="150" y="6"/>
                  </a:lnTo>
                  <a:lnTo>
                    <a:pt x="165" y="15"/>
                  </a:lnTo>
                  <a:lnTo>
                    <a:pt x="184" y="31"/>
                  </a:lnTo>
                  <a:lnTo>
                    <a:pt x="207" y="52"/>
                  </a:lnTo>
                  <a:lnTo>
                    <a:pt x="232" y="75"/>
                  </a:lnTo>
                  <a:lnTo>
                    <a:pt x="255" y="100"/>
                  </a:lnTo>
                  <a:lnTo>
                    <a:pt x="276" y="125"/>
                  </a:lnTo>
                  <a:lnTo>
                    <a:pt x="290" y="148"/>
                  </a:lnTo>
                  <a:lnTo>
                    <a:pt x="294" y="173"/>
                  </a:lnTo>
                  <a:lnTo>
                    <a:pt x="290" y="196"/>
                  </a:lnTo>
                  <a:lnTo>
                    <a:pt x="280" y="219"/>
                  </a:lnTo>
                  <a:lnTo>
                    <a:pt x="265" y="240"/>
                  </a:lnTo>
                  <a:lnTo>
                    <a:pt x="248" y="259"/>
                  </a:lnTo>
                  <a:lnTo>
                    <a:pt x="230" y="271"/>
                  </a:lnTo>
                  <a:lnTo>
                    <a:pt x="209" y="282"/>
                  </a:lnTo>
                  <a:lnTo>
                    <a:pt x="186" y="286"/>
                  </a:lnTo>
                  <a:lnTo>
                    <a:pt x="159" y="286"/>
                  </a:lnTo>
                  <a:lnTo>
                    <a:pt x="129" y="278"/>
                  </a:lnTo>
                  <a:lnTo>
                    <a:pt x="98" y="263"/>
                  </a:lnTo>
                  <a:lnTo>
                    <a:pt x="63" y="238"/>
                  </a:lnTo>
                  <a:lnTo>
                    <a:pt x="31" y="207"/>
                  </a:lnTo>
                  <a:lnTo>
                    <a:pt x="12" y="177"/>
                  </a:lnTo>
                  <a:lnTo>
                    <a:pt x="2" y="14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5" y="75"/>
                  </a:lnTo>
                  <a:lnTo>
                    <a:pt x="29" y="57"/>
                  </a:lnTo>
                  <a:lnTo>
                    <a:pt x="33" y="56"/>
                  </a:lnTo>
                  <a:lnTo>
                    <a:pt x="40" y="46"/>
                  </a:lnTo>
                  <a:lnTo>
                    <a:pt x="54" y="34"/>
                  </a:lnTo>
                  <a:lnTo>
                    <a:pt x="69" y="23"/>
                  </a:lnTo>
                  <a:lnTo>
                    <a:pt x="88" y="11"/>
                  </a:lnTo>
                  <a:lnTo>
                    <a:pt x="109" y="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987550" y="3090863"/>
              <a:ext cx="895350" cy="1720850"/>
            </a:xfrm>
            <a:custGeom>
              <a:avLst/>
              <a:gdLst>
                <a:gd name="T0" fmla="*/ 297 w 564"/>
                <a:gd name="T1" fmla="*/ 0 h 1084"/>
                <a:gd name="T2" fmla="*/ 564 w 564"/>
                <a:gd name="T3" fmla="*/ 89 h 1084"/>
                <a:gd name="T4" fmla="*/ 272 w 564"/>
                <a:gd name="T5" fmla="*/ 1084 h 1084"/>
                <a:gd name="T6" fmla="*/ 0 w 564"/>
                <a:gd name="T7" fmla="*/ 982 h 1084"/>
                <a:gd name="T8" fmla="*/ 297 w 564"/>
                <a:gd name="T9" fmla="*/ 0 h 1084"/>
                <a:gd name="connsiteX0" fmla="*/ 5266 w 10000"/>
                <a:gd name="connsiteY0" fmla="*/ 0 h 10000"/>
                <a:gd name="connsiteX1" fmla="*/ 10000 w 10000"/>
                <a:gd name="connsiteY1" fmla="*/ 821 h 10000"/>
                <a:gd name="connsiteX2" fmla="*/ 4226 w 10000"/>
                <a:gd name="connsiteY2" fmla="*/ 10000 h 10000"/>
                <a:gd name="connsiteX3" fmla="*/ 0 w 10000"/>
                <a:gd name="connsiteY3" fmla="*/ 9059 h 10000"/>
                <a:gd name="connsiteX4" fmla="*/ 5266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5266" y="0"/>
                  </a:moveTo>
                  <a:lnTo>
                    <a:pt x="10000" y="821"/>
                  </a:lnTo>
                  <a:lnTo>
                    <a:pt x="4226" y="10000"/>
                  </a:lnTo>
                  <a:lnTo>
                    <a:pt x="0" y="9059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-845377" y="1884505"/>
              <a:ext cx="3515552" cy="2997057"/>
            </a:xfrm>
            <a:custGeom>
              <a:avLst/>
              <a:gdLst>
                <a:gd name="T0" fmla="*/ 0 w 1682"/>
                <a:gd name="T1" fmla="*/ 0 h 1718"/>
                <a:gd name="T2" fmla="*/ 1682 w 1682"/>
                <a:gd name="T3" fmla="*/ 629 h 1718"/>
                <a:gd name="T4" fmla="*/ 1308 w 1682"/>
                <a:gd name="T5" fmla="*/ 1718 h 1718"/>
                <a:gd name="T6" fmla="*/ 0 w 1682"/>
                <a:gd name="T7" fmla="*/ 1326 h 1718"/>
                <a:gd name="T8" fmla="*/ 0 w 1682"/>
                <a:gd name="T9" fmla="*/ 0 h 1718"/>
                <a:gd name="connsiteX0" fmla="*/ 0 w 13166"/>
                <a:gd name="connsiteY0" fmla="*/ 0 h 10989"/>
                <a:gd name="connsiteX1" fmla="*/ 13166 w 13166"/>
                <a:gd name="connsiteY1" fmla="*/ 4650 h 10989"/>
                <a:gd name="connsiteX2" fmla="*/ 10942 w 13166"/>
                <a:gd name="connsiteY2" fmla="*/ 10989 h 10989"/>
                <a:gd name="connsiteX3" fmla="*/ 3166 w 13166"/>
                <a:gd name="connsiteY3" fmla="*/ 8707 h 10989"/>
                <a:gd name="connsiteX4" fmla="*/ 0 w 13166"/>
                <a:gd name="connsiteY4" fmla="*/ 0 h 10989"/>
                <a:gd name="connsiteX0" fmla="*/ 0 w 13166"/>
                <a:gd name="connsiteY0" fmla="*/ 0 h 10989"/>
                <a:gd name="connsiteX1" fmla="*/ 13166 w 13166"/>
                <a:gd name="connsiteY1" fmla="*/ 4650 h 10989"/>
                <a:gd name="connsiteX2" fmla="*/ 10942 w 13166"/>
                <a:gd name="connsiteY2" fmla="*/ 10989 h 10989"/>
                <a:gd name="connsiteX3" fmla="*/ 68 w 13166"/>
                <a:gd name="connsiteY3" fmla="*/ 8179 h 10989"/>
                <a:gd name="connsiteX4" fmla="*/ 0 w 13166"/>
                <a:gd name="connsiteY4" fmla="*/ 0 h 1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" h="10989">
                  <a:moveTo>
                    <a:pt x="0" y="0"/>
                  </a:moveTo>
                  <a:lnTo>
                    <a:pt x="13166" y="4650"/>
                  </a:lnTo>
                  <a:lnTo>
                    <a:pt x="10942" y="10989"/>
                  </a:lnTo>
                  <a:lnTo>
                    <a:pt x="68" y="8179"/>
                  </a:lnTo>
                  <a:cubicBezTo>
                    <a:pt x="45" y="5453"/>
                    <a:pt x="23" y="2726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654550" y="5308600"/>
              <a:ext cx="715963" cy="725488"/>
            </a:xfrm>
            <a:custGeom>
              <a:avLst/>
              <a:gdLst>
                <a:gd name="T0" fmla="*/ 144 w 451"/>
                <a:gd name="T1" fmla="*/ 0 h 457"/>
                <a:gd name="T2" fmla="*/ 184 w 451"/>
                <a:gd name="T3" fmla="*/ 0 h 457"/>
                <a:gd name="T4" fmla="*/ 223 w 451"/>
                <a:gd name="T5" fmla="*/ 9 h 457"/>
                <a:gd name="T6" fmla="*/ 259 w 451"/>
                <a:gd name="T7" fmla="*/ 25 h 457"/>
                <a:gd name="T8" fmla="*/ 292 w 451"/>
                <a:gd name="T9" fmla="*/ 48 h 457"/>
                <a:gd name="T10" fmla="*/ 322 w 451"/>
                <a:gd name="T11" fmla="*/ 73 h 457"/>
                <a:gd name="T12" fmla="*/ 351 w 451"/>
                <a:gd name="T13" fmla="*/ 102 h 457"/>
                <a:gd name="T14" fmla="*/ 378 w 451"/>
                <a:gd name="T15" fmla="*/ 132 h 457"/>
                <a:gd name="T16" fmla="*/ 399 w 451"/>
                <a:gd name="T17" fmla="*/ 159 h 457"/>
                <a:gd name="T18" fmla="*/ 418 w 451"/>
                <a:gd name="T19" fmla="*/ 186 h 457"/>
                <a:gd name="T20" fmla="*/ 432 w 451"/>
                <a:gd name="T21" fmla="*/ 209 h 457"/>
                <a:gd name="T22" fmla="*/ 447 w 451"/>
                <a:gd name="T23" fmla="*/ 242 h 457"/>
                <a:gd name="T24" fmla="*/ 451 w 451"/>
                <a:gd name="T25" fmla="*/ 276 h 457"/>
                <a:gd name="T26" fmla="*/ 449 w 451"/>
                <a:gd name="T27" fmla="*/ 311 h 457"/>
                <a:gd name="T28" fmla="*/ 440 w 451"/>
                <a:gd name="T29" fmla="*/ 344 h 457"/>
                <a:gd name="T30" fmla="*/ 426 w 451"/>
                <a:gd name="T31" fmla="*/ 372 h 457"/>
                <a:gd name="T32" fmla="*/ 409 w 451"/>
                <a:gd name="T33" fmla="*/ 397 h 457"/>
                <a:gd name="T34" fmla="*/ 392 w 451"/>
                <a:gd name="T35" fmla="*/ 417 h 457"/>
                <a:gd name="T36" fmla="*/ 361 w 451"/>
                <a:gd name="T37" fmla="*/ 436 h 457"/>
                <a:gd name="T38" fmla="*/ 328 w 451"/>
                <a:gd name="T39" fmla="*/ 447 h 457"/>
                <a:gd name="T40" fmla="*/ 294 w 451"/>
                <a:gd name="T41" fmla="*/ 453 h 457"/>
                <a:gd name="T42" fmla="*/ 261 w 451"/>
                <a:gd name="T43" fmla="*/ 455 h 457"/>
                <a:gd name="T44" fmla="*/ 234 w 451"/>
                <a:gd name="T45" fmla="*/ 457 h 457"/>
                <a:gd name="T46" fmla="*/ 219 w 451"/>
                <a:gd name="T47" fmla="*/ 453 h 457"/>
                <a:gd name="T48" fmla="*/ 200 w 451"/>
                <a:gd name="T49" fmla="*/ 444 h 457"/>
                <a:gd name="T50" fmla="*/ 176 w 451"/>
                <a:gd name="T51" fmla="*/ 428 h 457"/>
                <a:gd name="T52" fmla="*/ 152 w 451"/>
                <a:gd name="T53" fmla="*/ 409 h 457"/>
                <a:gd name="T54" fmla="*/ 125 w 451"/>
                <a:gd name="T55" fmla="*/ 386 h 457"/>
                <a:gd name="T56" fmla="*/ 98 w 451"/>
                <a:gd name="T57" fmla="*/ 359 h 457"/>
                <a:gd name="T58" fmla="*/ 71 w 451"/>
                <a:gd name="T59" fmla="*/ 328 h 457"/>
                <a:gd name="T60" fmla="*/ 48 w 451"/>
                <a:gd name="T61" fmla="*/ 298 h 457"/>
                <a:gd name="T62" fmla="*/ 27 w 451"/>
                <a:gd name="T63" fmla="*/ 263 h 457"/>
                <a:gd name="T64" fmla="*/ 11 w 451"/>
                <a:gd name="T65" fmla="*/ 230 h 457"/>
                <a:gd name="T66" fmla="*/ 4 w 451"/>
                <a:gd name="T67" fmla="*/ 196 h 457"/>
                <a:gd name="T68" fmla="*/ 0 w 451"/>
                <a:gd name="T69" fmla="*/ 155 h 457"/>
                <a:gd name="T70" fmla="*/ 8 w 451"/>
                <a:gd name="T71" fmla="*/ 121 h 457"/>
                <a:gd name="T72" fmla="*/ 19 w 451"/>
                <a:gd name="T73" fmla="*/ 92 h 457"/>
                <a:gd name="T74" fmla="*/ 36 w 451"/>
                <a:gd name="T75" fmla="*/ 67 h 457"/>
                <a:gd name="T76" fmla="*/ 54 w 451"/>
                <a:gd name="T77" fmla="*/ 46 h 457"/>
                <a:gd name="T78" fmla="*/ 73 w 451"/>
                <a:gd name="T79" fmla="*/ 29 h 457"/>
                <a:gd name="T80" fmla="*/ 88 w 451"/>
                <a:gd name="T81" fmla="*/ 17 h 457"/>
                <a:gd name="T82" fmla="*/ 100 w 451"/>
                <a:gd name="T83" fmla="*/ 11 h 457"/>
                <a:gd name="T84" fmla="*/ 104 w 451"/>
                <a:gd name="T85" fmla="*/ 9 h 457"/>
                <a:gd name="T86" fmla="*/ 144 w 451"/>
                <a:gd name="T8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1" h="457">
                  <a:moveTo>
                    <a:pt x="144" y="0"/>
                  </a:moveTo>
                  <a:lnTo>
                    <a:pt x="184" y="0"/>
                  </a:lnTo>
                  <a:lnTo>
                    <a:pt x="223" y="9"/>
                  </a:lnTo>
                  <a:lnTo>
                    <a:pt x="259" y="25"/>
                  </a:lnTo>
                  <a:lnTo>
                    <a:pt x="292" y="48"/>
                  </a:lnTo>
                  <a:lnTo>
                    <a:pt x="322" y="73"/>
                  </a:lnTo>
                  <a:lnTo>
                    <a:pt x="351" y="102"/>
                  </a:lnTo>
                  <a:lnTo>
                    <a:pt x="378" y="132"/>
                  </a:lnTo>
                  <a:lnTo>
                    <a:pt x="399" y="159"/>
                  </a:lnTo>
                  <a:lnTo>
                    <a:pt x="418" y="186"/>
                  </a:lnTo>
                  <a:lnTo>
                    <a:pt x="432" y="209"/>
                  </a:lnTo>
                  <a:lnTo>
                    <a:pt x="447" y="242"/>
                  </a:lnTo>
                  <a:lnTo>
                    <a:pt x="451" y="276"/>
                  </a:lnTo>
                  <a:lnTo>
                    <a:pt x="449" y="311"/>
                  </a:lnTo>
                  <a:lnTo>
                    <a:pt x="440" y="344"/>
                  </a:lnTo>
                  <a:lnTo>
                    <a:pt x="426" y="372"/>
                  </a:lnTo>
                  <a:lnTo>
                    <a:pt x="409" y="397"/>
                  </a:lnTo>
                  <a:lnTo>
                    <a:pt x="392" y="417"/>
                  </a:lnTo>
                  <a:lnTo>
                    <a:pt x="361" y="436"/>
                  </a:lnTo>
                  <a:lnTo>
                    <a:pt x="328" y="447"/>
                  </a:lnTo>
                  <a:lnTo>
                    <a:pt x="294" y="453"/>
                  </a:lnTo>
                  <a:lnTo>
                    <a:pt x="261" y="455"/>
                  </a:lnTo>
                  <a:lnTo>
                    <a:pt x="234" y="457"/>
                  </a:lnTo>
                  <a:lnTo>
                    <a:pt x="219" y="453"/>
                  </a:lnTo>
                  <a:lnTo>
                    <a:pt x="200" y="444"/>
                  </a:lnTo>
                  <a:lnTo>
                    <a:pt x="176" y="428"/>
                  </a:lnTo>
                  <a:lnTo>
                    <a:pt x="152" y="409"/>
                  </a:lnTo>
                  <a:lnTo>
                    <a:pt x="125" y="386"/>
                  </a:lnTo>
                  <a:lnTo>
                    <a:pt x="98" y="359"/>
                  </a:lnTo>
                  <a:lnTo>
                    <a:pt x="71" y="328"/>
                  </a:lnTo>
                  <a:lnTo>
                    <a:pt x="48" y="298"/>
                  </a:lnTo>
                  <a:lnTo>
                    <a:pt x="27" y="263"/>
                  </a:lnTo>
                  <a:lnTo>
                    <a:pt x="11" y="230"/>
                  </a:lnTo>
                  <a:lnTo>
                    <a:pt x="4" y="196"/>
                  </a:lnTo>
                  <a:lnTo>
                    <a:pt x="0" y="155"/>
                  </a:lnTo>
                  <a:lnTo>
                    <a:pt x="8" y="121"/>
                  </a:lnTo>
                  <a:lnTo>
                    <a:pt x="19" y="92"/>
                  </a:lnTo>
                  <a:lnTo>
                    <a:pt x="36" y="67"/>
                  </a:lnTo>
                  <a:lnTo>
                    <a:pt x="54" y="46"/>
                  </a:lnTo>
                  <a:lnTo>
                    <a:pt x="73" y="29"/>
                  </a:lnTo>
                  <a:lnTo>
                    <a:pt x="88" y="17"/>
                  </a:lnTo>
                  <a:lnTo>
                    <a:pt x="100" y="11"/>
                  </a:lnTo>
                  <a:lnTo>
                    <a:pt x="104" y="9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764088" y="5384800"/>
              <a:ext cx="454025" cy="466725"/>
            </a:xfrm>
            <a:custGeom>
              <a:avLst/>
              <a:gdLst>
                <a:gd name="T0" fmla="*/ 127 w 286"/>
                <a:gd name="T1" fmla="*/ 0 h 294"/>
                <a:gd name="T2" fmla="*/ 148 w 286"/>
                <a:gd name="T3" fmla="*/ 6 h 294"/>
                <a:gd name="T4" fmla="*/ 171 w 286"/>
                <a:gd name="T5" fmla="*/ 17 h 294"/>
                <a:gd name="T6" fmla="*/ 196 w 286"/>
                <a:gd name="T7" fmla="*/ 36 h 294"/>
                <a:gd name="T8" fmla="*/ 217 w 286"/>
                <a:gd name="T9" fmla="*/ 57 h 294"/>
                <a:gd name="T10" fmla="*/ 238 w 286"/>
                <a:gd name="T11" fmla="*/ 79 h 294"/>
                <a:gd name="T12" fmla="*/ 255 w 286"/>
                <a:gd name="T13" fmla="*/ 102 h 294"/>
                <a:gd name="T14" fmla="*/ 269 w 286"/>
                <a:gd name="T15" fmla="*/ 123 h 294"/>
                <a:gd name="T16" fmla="*/ 278 w 286"/>
                <a:gd name="T17" fmla="*/ 140 h 294"/>
                <a:gd name="T18" fmla="*/ 284 w 286"/>
                <a:gd name="T19" fmla="*/ 154 h 294"/>
                <a:gd name="T20" fmla="*/ 286 w 286"/>
                <a:gd name="T21" fmla="*/ 171 h 294"/>
                <a:gd name="T22" fmla="*/ 284 w 286"/>
                <a:gd name="T23" fmla="*/ 192 h 294"/>
                <a:gd name="T24" fmla="*/ 276 w 286"/>
                <a:gd name="T25" fmla="*/ 215 h 294"/>
                <a:gd name="T26" fmla="*/ 265 w 286"/>
                <a:gd name="T27" fmla="*/ 238 h 294"/>
                <a:gd name="T28" fmla="*/ 248 w 286"/>
                <a:gd name="T29" fmla="*/ 259 h 294"/>
                <a:gd name="T30" fmla="*/ 228 w 286"/>
                <a:gd name="T31" fmla="*/ 273 h 294"/>
                <a:gd name="T32" fmla="*/ 203 w 286"/>
                <a:gd name="T33" fmla="*/ 286 h 294"/>
                <a:gd name="T34" fmla="*/ 177 w 286"/>
                <a:gd name="T35" fmla="*/ 294 h 294"/>
                <a:gd name="T36" fmla="*/ 150 w 286"/>
                <a:gd name="T37" fmla="*/ 294 h 294"/>
                <a:gd name="T38" fmla="*/ 121 w 286"/>
                <a:gd name="T39" fmla="*/ 288 h 294"/>
                <a:gd name="T40" fmla="*/ 94 w 286"/>
                <a:gd name="T41" fmla="*/ 271 h 294"/>
                <a:gd name="T42" fmla="*/ 79 w 286"/>
                <a:gd name="T43" fmla="*/ 257 h 294"/>
                <a:gd name="T44" fmla="*/ 61 w 286"/>
                <a:gd name="T45" fmla="*/ 242 h 294"/>
                <a:gd name="T46" fmla="*/ 44 w 286"/>
                <a:gd name="T47" fmla="*/ 225 h 294"/>
                <a:gd name="T48" fmla="*/ 27 w 286"/>
                <a:gd name="T49" fmla="*/ 205 h 294"/>
                <a:gd name="T50" fmla="*/ 13 w 286"/>
                <a:gd name="T51" fmla="*/ 184 h 294"/>
                <a:gd name="T52" fmla="*/ 4 w 286"/>
                <a:gd name="T53" fmla="*/ 163 h 294"/>
                <a:gd name="T54" fmla="*/ 0 w 286"/>
                <a:gd name="T55" fmla="*/ 138 h 294"/>
                <a:gd name="T56" fmla="*/ 2 w 286"/>
                <a:gd name="T57" fmla="*/ 111 h 294"/>
                <a:gd name="T58" fmla="*/ 13 w 286"/>
                <a:gd name="T59" fmla="*/ 81 h 294"/>
                <a:gd name="T60" fmla="*/ 31 w 286"/>
                <a:gd name="T61" fmla="*/ 50 h 294"/>
                <a:gd name="T62" fmla="*/ 35 w 286"/>
                <a:gd name="T63" fmla="*/ 46 h 294"/>
                <a:gd name="T64" fmla="*/ 42 w 286"/>
                <a:gd name="T65" fmla="*/ 40 h 294"/>
                <a:gd name="T66" fmla="*/ 54 w 286"/>
                <a:gd name="T67" fmla="*/ 31 h 294"/>
                <a:gd name="T68" fmla="*/ 69 w 286"/>
                <a:gd name="T69" fmla="*/ 19 h 294"/>
                <a:gd name="T70" fmla="*/ 88 w 286"/>
                <a:gd name="T71" fmla="*/ 9 h 294"/>
                <a:gd name="T72" fmla="*/ 107 w 286"/>
                <a:gd name="T73" fmla="*/ 2 h 294"/>
                <a:gd name="T74" fmla="*/ 127 w 28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294">
                  <a:moveTo>
                    <a:pt x="127" y="0"/>
                  </a:moveTo>
                  <a:lnTo>
                    <a:pt x="148" y="6"/>
                  </a:lnTo>
                  <a:lnTo>
                    <a:pt x="171" y="17"/>
                  </a:lnTo>
                  <a:lnTo>
                    <a:pt x="196" y="36"/>
                  </a:lnTo>
                  <a:lnTo>
                    <a:pt x="217" y="57"/>
                  </a:lnTo>
                  <a:lnTo>
                    <a:pt x="238" y="79"/>
                  </a:lnTo>
                  <a:lnTo>
                    <a:pt x="255" y="102"/>
                  </a:lnTo>
                  <a:lnTo>
                    <a:pt x="269" y="123"/>
                  </a:lnTo>
                  <a:lnTo>
                    <a:pt x="278" y="140"/>
                  </a:lnTo>
                  <a:lnTo>
                    <a:pt x="284" y="154"/>
                  </a:lnTo>
                  <a:lnTo>
                    <a:pt x="286" y="171"/>
                  </a:lnTo>
                  <a:lnTo>
                    <a:pt x="284" y="192"/>
                  </a:lnTo>
                  <a:lnTo>
                    <a:pt x="276" y="215"/>
                  </a:lnTo>
                  <a:lnTo>
                    <a:pt x="265" y="238"/>
                  </a:lnTo>
                  <a:lnTo>
                    <a:pt x="248" y="259"/>
                  </a:lnTo>
                  <a:lnTo>
                    <a:pt x="228" y="273"/>
                  </a:lnTo>
                  <a:lnTo>
                    <a:pt x="203" y="286"/>
                  </a:lnTo>
                  <a:lnTo>
                    <a:pt x="177" y="294"/>
                  </a:lnTo>
                  <a:lnTo>
                    <a:pt x="150" y="294"/>
                  </a:lnTo>
                  <a:lnTo>
                    <a:pt x="121" y="288"/>
                  </a:lnTo>
                  <a:lnTo>
                    <a:pt x="94" y="271"/>
                  </a:lnTo>
                  <a:lnTo>
                    <a:pt x="79" y="257"/>
                  </a:lnTo>
                  <a:lnTo>
                    <a:pt x="61" y="242"/>
                  </a:lnTo>
                  <a:lnTo>
                    <a:pt x="44" y="225"/>
                  </a:lnTo>
                  <a:lnTo>
                    <a:pt x="27" y="205"/>
                  </a:lnTo>
                  <a:lnTo>
                    <a:pt x="13" y="184"/>
                  </a:lnTo>
                  <a:lnTo>
                    <a:pt x="4" y="163"/>
                  </a:lnTo>
                  <a:lnTo>
                    <a:pt x="0" y="138"/>
                  </a:lnTo>
                  <a:lnTo>
                    <a:pt x="2" y="111"/>
                  </a:lnTo>
                  <a:lnTo>
                    <a:pt x="13" y="81"/>
                  </a:lnTo>
                  <a:lnTo>
                    <a:pt x="31" y="50"/>
                  </a:lnTo>
                  <a:lnTo>
                    <a:pt x="35" y="46"/>
                  </a:lnTo>
                  <a:lnTo>
                    <a:pt x="42" y="40"/>
                  </a:lnTo>
                  <a:lnTo>
                    <a:pt x="54" y="31"/>
                  </a:lnTo>
                  <a:lnTo>
                    <a:pt x="69" y="19"/>
                  </a:lnTo>
                  <a:lnTo>
                    <a:pt x="88" y="9"/>
                  </a:lnTo>
                  <a:lnTo>
                    <a:pt x="107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439150" y="3971925"/>
              <a:ext cx="187325" cy="187325"/>
            </a:xfrm>
            <a:custGeom>
              <a:avLst/>
              <a:gdLst>
                <a:gd name="T0" fmla="*/ 60 w 118"/>
                <a:gd name="T1" fmla="*/ 0 h 118"/>
                <a:gd name="T2" fmla="*/ 83 w 118"/>
                <a:gd name="T3" fmla="*/ 6 h 118"/>
                <a:gd name="T4" fmla="*/ 102 w 118"/>
                <a:gd name="T5" fmla="*/ 20 h 118"/>
                <a:gd name="T6" fmla="*/ 114 w 118"/>
                <a:gd name="T7" fmla="*/ 39 h 118"/>
                <a:gd name="T8" fmla="*/ 118 w 118"/>
                <a:gd name="T9" fmla="*/ 62 h 118"/>
                <a:gd name="T10" fmla="*/ 112 w 118"/>
                <a:gd name="T11" fmla="*/ 85 h 118"/>
                <a:gd name="T12" fmla="*/ 98 w 118"/>
                <a:gd name="T13" fmla="*/ 102 h 118"/>
                <a:gd name="T14" fmla="*/ 79 w 118"/>
                <a:gd name="T15" fmla="*/ 114 h 118"/>
                <a:gd name="T16" fmla="*/ 56 w 118"/>
                <a:gd name="T17" fmla="*/ 118 h 118"/>
                <a:gd name="T18" fmla="*/ 33 w 118"/>
                <a:gd name="T19" fmla="*/ 112 h 118"/>
                <a:gd name="T20" fmla="*/ 16 w 118"/>
                <a:gd name="T21" fmla="*/ 100 h 118"/>
                <a:gd name="T22" fmla="*/ 4 w 118"/>
                <a:gd name="T23" fmla="*/ 81 h 118"/>
                <a:gd name="T24" fmla="*/ 0 w 118"/>
                <a:gd name="T25" fmla="*/ 58 h 118"/>
                <a:gd name="T26" fmla="*/ 6 w 118"/>
                <a:gd name="T27" fmla="*/ 35 h 118"/>
                <a:gd name="T28" fmla="*/ 18 w 118"/>
                <a:gd name="T29" fmla="*/ 16 h 118"/>
                <a:gd name="T30" fmla="*/ 37 w 118"/>
                <a:gd name="T31" fmla="*/ 4 h 118"/>
                <a:gd name="T32" fmla="*/ 60 w 118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83" y="6"/>
                  </a:lnTo>
                  <a:lnTo>
                    <a:pt x="102" y="20"/>
                  </a:lnTo>
                  <a:lnTo>
                    <a:pt x="114" y="39"/>
                  </a:lnTo>
                  <a:lnTo>
                    <a:pt x="118" y="62"/>
                  </a:lnTo>
                  <a:lnTo>
                    <a:pt x="112" y="85"/>
                  </a:lnTo>
                  <a:lnTo>
                    <a:pt x="98" y="102"/>
                  </a:lnTo>
                  <a:lnTo>
                    <a:pt x="79" y="114"/>
                  </a:lnTo>
                  <a:lnTo>
                    <a:pt x="56" y="118"/>
                  </a:lnTo>
                  <a:lnTo>
                    <a:pt x="33" y="112"/>
                  </a:lnTo>
                  <a:lnTo>
                    <a:pt x="16" y="100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6" y="35"/>
                  </a:lnTo>
                  <a:lnTo>
                    <a:pt x="18" y="16"/>
                  </a:lnTo>
                  <a:lnTo>
                    <a:pt x="37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699500" y="3927475"/>
              <a:ext cx="185738" cy="188913"/>
            </a:xfrm>
            <a:custGeom>
              <a:avLst/>
              <a:gdLst>
                <a:gd name="T0" fmla="*/ 61 w 117"/>
                <a:gd name="T1" fmla="*/ 0 h 119"/>
                <a:gd name="T2" fmla="*/ 84 w 117"/>
                <a:gd name="T3" fmla="*/ 5 h 119"/>
                <a:gd name="T4" fmla="*/ 101 w 117"/>
                <a:gd name="T5" fmla="*/ 19 h 119"/>
                <a:gd name="T6" fmla="*/ 113 w 117"/>
                <a:gd name="T7" fmla="*/ 38 h 119"/>
                <a:gd name="T8" fmla="*/ 117 w 117"/>
                <a:gd name="T9" fmla="*/ 61 h 119"/>
                <a:gd name="T10" fmla="*/ 111 w 117"/>
                <a:gd name="T11" fmla="*/ 84 h 119"/>
                <a:gd name="T12" fmla="*/ 100 w 117"/>
                <a:gd name="T13" fmla="*/ 101 h 119"/>
                <a:gd name="T14" fmla="*/ 80 w 117"/>
                <a:gd name="T15" fmla="*/ 115 h 119"/>
                <a:gd name="T16" fmla="*/ 57 w 117"/>
                <a:gd name="T17" fmla="*/ 119 h 119"/>
                <a:gd name="T18" fmla="*/ 34 w 117"/>
                <a:gd name="T19" fmla="*/ 113 h 119"/>
                <a:gd name="T20" fmla="*/ 15 w 117"/>
                <a:gd name="T21" fmla="*/ 99 h 119"/>
                <a:gd name="T22" fmla="*/ 4 w 117"/>
                <a:gd name="T23" fmla="*/ 80 h 119"/>
                <a:gd name="T24" fmla="*/ 0 w 117"/>
                <a:gd name="T25" fmla="*/ 57 h 119"/>
                <a:gd name="T26" fmla="*/ 5 w 117"/>
                <a:gd name="T27" fmla="*/ 34 h 119"/>
                <a:gd name="T28" fmla="*/ 19 w 117"/>
                <a:gd name="T29" fmla="*/ 17 h 119"/>
                <a:gd name="T30" fmla="*/ 38 w 117"/>
                <a:gd name="T31" fmla="*/ 3 h 119"/>
                <a:gd name="T32" fmla="*/ 61 w 117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9">
                  <a:moveTo>
                    <a:pt x="61" y="0"/>
                  </a:moveTo>
                  <a:lnTo>
                    <a:pt x="84" y="5"/>
                  </a:lnTo>
                  <a:lnTo>
                    <a:pt x="101" y="19"/>
                  </a:lnTo>
                  <a:lnTo>
                    <a:pt x="113" y="38"/>
                  </a:lnTo>
                  <a:lnTo>
                    <a:pt x="117" y="61"/>
                  </a:lnTo>
                  <a:lnTo>
                    <a:pt x="111" y="84"/>
                  </a:lnTo>
                  <a:lnTo>
                    <a:pt x="100" y="101"/>
                  </a:lnTo>
                  <a:lnTo>
                    <a:pt x="80" y="115"/>
                  </a:lnTo>
                  <a:lnTo>
                    <a:pt x="57" y="119"/>
                  </a:lnTo>
                  <a:lnTo>
                    <a:pt x="34" y="113"/>
                  </a:lnTo>
                  <a:lnTo>
                    <a:pt x="15" y="99"/>
                  </a:lnTo>
                  <a:lnTo>
                    <a:pt x="4" y="80"/>
                  </a:lnTo>
                  <a:lnTo>
                    <a:pt x="0" y="57"/>
                  </a:lnTo>
                  <a:lnTo>
                    <a:pt x="5" y="34"/>
                  </a:lnTo>
                  <a:lnTo>
                    <a:pt x="19" y="17"/>
                  </a:lnTo>
                  <a:lnTo>
                    <a:pt x="38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6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1689100" y="4359275"/>
              <a:ext cx="185738" cy="188913"/>
            </a:xfrm>
            <a:custGeom>
              <a:avLst/>
              <a:gdLst>
                <a:gd name="T0" fmla="*/ 61 w 117"/>
                <a:gd name="T1" fmla="*/ 0 h 119"/>
                <a:gd name="T2" fmla="*/ 84 w 117"/>
                <a:gd name="T3" fmla="*/ 6 h 119"/>
                <a:gd name="T4" fmla="*/ 101 w 117"/>
                <a:gd name="T5" fmla="*/ 22 h 119"/>
                <a:gd name="T6" fmla="*/ 113 w 117"/>
                <a:gd name="T7" fmla="*/ 41 h 119"/>
                <a:gd name="T8" fmla="*/ 117 w 117"/>
                <a:gd name="T9" fmla="*/ 64 h 119"/>
                <a:gd name="T10" fmla="*/ 111 w 117"/>
                <a:gd name="T11" fmla="*/ 85 h 119"/>
                <a:gd name="T12" fmla="*/ 98 w 117"/>
                <a:gd name="T13" fmla="*/ 104 h 119"/>
                <a:gd name="T14" fmla="*/ 78 w 117"/>
                <a:gd name="T15" fmla="*/ 116 h 119"/>
                <a:gd name="T16" fmla="*/ 55 w 117"/>
                <a:gd name="T17" fmla="*/ 119 h 119"/>
                <a:gd name="T18" fmla="*/ 32 w 117"/>
                <a:gd name="T19" fmla="*/ 114 h 119"/>
                <a:gd name="T20" fmla="*/ 15 w 117"/>
                <a:gd name="T21" fmla="*/ 98 h 119"/>
                <a:gd name="T22" fmla="*/ 4 w 117"/>
                <a:gd name="T23" fmla="*/ 79 h 119"/>
                <a:gd name="T24" fmla="*/ 0 w 117"/>
                <a:gd name="T25" fmla="*/ 56 h 119"/>
                <a:gd name="T26" fmla="*/ 5 w 117"/>
                <a:gd name="T27" fmla="*/ 35 h 119"/>
                <a:gd name="T28" fmla="*/ 19 w 117"/>
                <a:gd name="T29" fmla="*/ 16 h 119"/>
                <a:gd name="T30" fmla="*/ 38 w 117"/>
                <a:gd name="T31" fmla="*/ 4 h 119"/>
                <a:gd name="T32" fmla="*/ 61 w 117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9">
                  <a:moveTo>
                    <a:pt x="61" y="0"/>
                  </a:moveTo>
                  <a:lnTo>
                    <a:pt x="84" y="6"/>
                  </a:lnTo>
                  <a:lnTo>
                    <a:pt x="101" y="22"/>
                  </a:lnTo>
                  <a:lnTo>
                    <a:pt x="113" y="41"/>
                  </a:lnTo>
                  <a:lnTo>
                    <a:pt x="117" y="64"/>
                  </a:lnTo>
                  <a:lnTo>
                    <a:pt x="111" y="85"/>
                  </a:lnTo>
                  <a:lnTo>
                    <a:pt x="98" y="104"/>
                  </a:lnTo>
                  <a:lnTo>
                    <a:pt x="78" y="116"/>
                  </a:lnTo>
                  <a:lnTo>
                    <a:pt x="55" y="119"/>
                  </a:lnTo>
                  <a:lnTo>
                    <a:pt x="32" y="114"/>
                  </a:lnTo>
                  <a:lnTo>
                    <a:pt x="15" y="98"/>
                  </a:lnTo>
                  <a:lnTo>
                    <a:pt x="4" y="79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8" y="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6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1431925" y="4292600"/>
              <a:ext cx="188913" cy="188913"/>
            </a:xfrm>
            <a:custGeom>
              <a:avLst/>
              <a:gdLst>
                <a:gd name="T0" fmla="*/ 64 w 119"/>
                <a:gd name="T1" fmla="*/ 0 h 119"/>
                <a:gd name="T2" fmla="*/ 85 w 119"/>
                <a:gd name="T3" fmla="*/ 6 h 119"/>
                <a:gd name="T4" fmla="*/ 104 w 119"/>
                <a:gd name="T5" fmla="*/ 19 h 119"/>
                <a:gd name="T6" fmla="*/ 116 w 119"/>
                <a:gd name="T7" fmla="*/ 40 h 119"/>
                <a:gd name="T8" fmla="*/ 119 w 119"/>
                <a:gd name="T9" fmla="*/ 64 h 119"/>
                <a:gd name="T10" fmla="*/ 114 w 119"/>
                <a:gd name="T11" fmla="*/ 85 h 119"/>
                <a:gd name="T12" fmla="*/ 98 w 119"/>
                <a:gd name="T13" fmla="*/ 104 h 119"/>
                <a:gd name="T14" fmla="*/ 79 w 119"/>
                <a:gd name="T15" fmla="*/ 115 h 119"/>
                <a:gd name="T16" fmla="*/ 56 w 119"/>
                <a:gd name="T17" fmla="*/ 119 h 119"/>
                <a:gd name="T18" fmla="*/ 35 w 119"/>
                <a:gd name="T19" fmla="*/ 113 h 119"/>
                <a:gd name="T20" fmla="*/ 16 w 119"/>
                <a:gd name="T21" fmla="*/ 98 h 119"/>
                <a:gd name="T22" fmla="*/ 4 w 119"/>
                <a:gd name="T23" fmla="*/ 79 h 119"/>
                <a:gd name="T24" fmla="*/ 0 w 119"/>
                <a:gd name="T25" fmla="*/ 56 h 119"/>
                <a:gd name="T26" fmla="*/ 6 w 119"/>
                <a:gd name="T27" fmla="*/ 35 h 119"/>
                <a:gd name="T28" fmla="*/ 22 w 119"/>
                <a:gd name="T29" fmla="*/ 15 h 119"/>
                <a:gd name="T30" fmla="*/ 41 w 119"/>
                <a:gd name="T31" fmla="*/ 4 h 119"/>
                <a:gd name="T32" fmla="*/ 64 w 119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19">
                  <a:moveTo>
                    <a:pt x="64" y="0"/>
                  </a:moveTo>
                  <a:lnTo>
                    <a:pt x="85" y="6"/>
                  </a:lnTo>
                  <a:lnTo>
                    <a:pt x="104" y="19"/>
                  </a:lnTo>
                  <a:lnTo>
                    <a:pt x="116" y="40"/>
                  </a:lnTo>
                  <a:lnTo>
                    <a:pt x="119" y="64"/>
                  </a:lnTo>
                  <a:lnTo>
                    <a:pt x="114" y="85"/>
                  </a:lnTo>
                  <a:lnTo>
                    <a:pt x="98" y="104"/>
                  </a:lnTo>
                  <a:lnTo>
                    <a:pt x="79" y="115"/>
                  </a:lnTo>
                  <a:lnTo>
                    <a:pt x="56" y="119"/>
                  </a:lnTo>
                  <a:lnTo>
                    <a:pt x="35" y="113"/>
                  </a:lnTo>
                  <a:lnTo>
                    <a:pt x="16" y="98"/>
                  </a:lnTo>
                  <a:lnTo>
                    <a:pt x="4" y="79"/>
                  </a:lnTo>
                  <a:lnTo>
                    <a:pt x="0" y="56"/>
                  </a:lnTo>
                  <a:lnTo>
                    <a:pt x="6" y="35"/>
                  </a:lnTo>
                  <a:lnTo>
                    <a:pt x="22" y="15"/>
                  </a:lnTo>
                  <a:lnTo>
                    <a:pt x="41" y="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6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75" tIns="41137" rIns="82275" bIns="41137" numCol="1" anchor="t" anchorCtr="0" compatLnSpc="1">
              <a:prstTxWarp prst="textNoShape">
                <a:avLst/>
              </a:prstTxWarp>
            </a:bodyPr>
            <a:lstStyle/>
            <a:p>
              <a:endParaRPr lang="en-US" sz="1620" dirty="0"/>
            </a:p>
          </p:txBody>
        </p:sp>
      </p:grpSp>
      <p:sp>
        <p:nvSpPr>
          <p:cNvPr id="28" name="TextBox 27"/>
          <p:cNvSpPr txBox="1"/>
          <p:nvPr>
            <p:custDataLst>
              <p:tags r:id="rId9"/>
            </p:custDataLst>
          </p:nvPr>
        </p:nvSpPr>
        <p:spPr>
          <a:xfrm>
            <a:off x="4719641" y="205222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  <p:sp>
        <p:nvSpPr>
          <p:cNvPr id="33" name="Textfeld 8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5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dirty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5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sz="2400" dirty="0"/>
              <a:t>Business Travel </a:t>
            </a:r>
            <a:r>
              <a:rPr lang="en-US" sz="2400" dirty="0" smtClean="0"/>
              <a:t>Request</a:t>
            </a:r>
            <a:endParaRPr lang="en-US" sz="2400" dirty="0"/>
          </a:p>
        </p:txBody>
      </p:sp>
      <p:sp>
        <p:nvSpPr>
          <p:cNvPr id="11" name="Textfeld 8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  <p:graphicFrame>
        <p:nvGraphicFramePr>
          <p:cNvPr id="15" name="Diagram 14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31705573"/>
              </p:ext>
            </p:extLst>
          </p:nvPr>
        </p:nvGraphicFramePr>
        <p:xfrm>
          <a:off x="266700" y="1196091"/>
          <a:ext cx="10395775" cy="4177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3245" y="5181599"/>
            <a:ext cx="9936702" cy="3967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 </a:t>
            </a:r>
          </a:p>
        </p:txBody>
      </p:sp>
      <p:sp>
        <p:nvSpPr>
          <p:cNvPr id="18" name="Oval 17"/>
          <p:cNvSpPr/>
          <p:nvPr/>
        </p:nvSpPr>
        <p:spPr>
          <a:xfrm>
            <a:off x="1573162" y="1347019"/>
            <a:ext cx="1789471" cy="471949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04568" y="1818968"/>
            <a:ext cx="1288026" cy="85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6955" y="1452109"/>
            <a:ext cx="530942" cy="5537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Scope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9088" y="4835951"/>
            <a:ext cx="9955453" cy="345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Box Marked in Green are in scope		 </a:t>
            </a:r>
          </a:p>
        </p:txBody>
      </p:sp>
      <p:cxnSp>
        <p:nvCxnSpPr>
          <p:cNvPr id="30" name="Straight Arrow Connector 29"/>
          <p:cNvCxnSpPr>
            <a:stCxn id="18" idx="5"/>
          </p:cNvCxnSpPr>
          <p:nvPr/>
        </p:nvCxnSpPr>
        <p:spPr>
          <a:xfrm>
            <a:off x="3100571" y="1749853"/>
            <a:ext cx="1677906" cy="85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612140" y="5645768"/>
            <a:ext cx="9152890" cy="10606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>
                <a:solidFill>
                  <a:srgbClr val="D70012"/>
                </a:solidFill>
                <a:latin typeface="Bosch Office Sans"/>
              </a:rPr>
              <a:t>Internal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|</a:t>
            </a:r>
            <a:r>
              <a:rPr lang="de-DE" sz="600" dirty="0">
                <a:solidFill>
                  <a:srgbClr val="000000"/>
                </a:solidFill>
                <a:latin typeface="Bosch Office Sans" pitchFamily="2" charset="0"/>
              </a:rPr>
              <a:t>RBEI/BSM4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de-DE" sz="60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0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5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sz="2400" dirty="0" smtClean="0"/>
              <a:t>Info Travel Request</a:t>
            </a:r>
            <a:endParaRPr lang="en-US" sz="2400" dirty="0"/>
          </a:p>
        </p:txBody>
      </p:sp>
      <p:sp>
        <p:nvSpPr>
          <p:cNvPr id="11" name="Textfeld 8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597584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 smtClean="0">
                <a:solidFill>
                  <a:srgbClr val="D70012"/>
                </a:solidFill>
                <a:latin typeface="Bosch Office Sans"/>
              </a:rPr>
              <a:t>Internal </a:t>
            </a:r>
            <a:r>
              <a:rPr lang="pt-BR" sz="600" kern="0" dirty="0">
                <a:solidFill>
                  <a:srgbClr val="000000"/>
                </a:solidFill>
                <a:latin typeface="Bosch Office Sans" pitchFamily="2" charset="0"/>
              </a:rPr>
              <a:t>|RBEI/BSM4, ||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089" y="4835951"/>
            <a:ext cx="9936702" cy="404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 </a:t>
            </a:r>
          </a:p>
        </p:txBody>
      </p:sp>
      <p:graphicFrame>
        <p:nvGraphicFramePr>
          <p:cNvPr id="14" name="Diagram 13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60641255"/>
              </p:ext>
            </p:extLst>
          </p:nvPr>
        </p:nvGraphicFramePr>
        <p:xfrm>
          <a:off x="329088" y="955252"/>
          <a:ext cx="10333387" cy="352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Rectangle 15"/>
          <p:cNvSpPr/>
          <p:nvPr/>
        </p:nvSpPr>
        <p:spPr>
          <a:xfrm>
            <a:off x="4711953" y="3483073"/>
            <a:ext cx="1766981" cy="7623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" tIns="13712" rIns="13712" bIns="13712" numCol="1" spcCol="1270" anchor="t" anchorCtr="0">
            <a:noAutofit/>
          </a:bodyPr>
          <a:lstStyle/>
          <a:p>
            <a:pPr marL="102836" lvl="1" indent="-102836" defTabSz="479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200" dirty="0"/>
          </a:p>
        </p:txBody>
      </p: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1750240" y="5231187"/>
            <a:ext cx="716516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Info Travels can be available if employee is planning for a transfer to other entity</a:t>
            </a:r>
          </a:p>
        </p:txBody>
      </p:sp>
      <p:sp>
        <p:nvSpPr>
          <p:cNvPr id="3" name="Oval 2"/>
          <p:cNvSpPr/>
          <p:nvPr/>
        </p:nvSpPr>
        <p:spPr>
          <a:xfrm>
            <a:off x="1455174" y="1042936"/>
            <a:ext cx="1396181" cy="559722"/>
          </a:xfrm>
          <a:prstGeom prst="ellips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1583" y="1187289"/>
            <a:ext cx="1012625" cy="4350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Scope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170039" y="1622323"/>
            <a:ext cx="757084" cy="47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62865" y="1435510"/>
            <a:ext cx="2231922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088" y="4835951"/>
            <a:ext cx="9955453" cy="345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Box Marked in Green are in scope		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2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dirty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5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sz="2400" dirty="0" smtClean="0"/>
              <a:t>Scope – Phase 1</a:t>
            </a:r>
            <a:endParaRPr lang="en-US" sz="2400" dirty="0"/>
          </a:p>
        </p:txBody>
      </p:sp>
      <p:sp>
        <p:nvSpPr>
          <p:cNvPr id="11" name="Textfeld 8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666883"/>
            <a:ext cx="9152890" cy="17200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>
                <a:solidFill>
                  <a:srgbClr val="D70012"/>
                </a:solidFill>
                <a:latin typeface="Bosch Office Sans"/>
              </a:rPr>
              <a:t>IInternal </a:t>
            </a:r>
            <a:r>
              <a:rPr lang="pt-BR" sz="600" kern="0" dirty="0">
                <a:solidFill>
                  <a:srgbClr val="000000"/>
                </a:solidFill>
                <a:latin typeface="Bosch Office Sans" pitchFamily="2" charset="0"/>
              </a:rPr>
              <a:t>|RBEI/BSM4, ||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245" y="5181599"/>
            <a:ext cx="9936702" cy="3967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699" y="4540251"/>
            <a:ext cx="4833334" cy="10698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will have the following features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dirty="0" smtClean="0"/>
              <a:t>My Tasks – User can view the requests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 smtClean="0"/>
              <a:t>Create Business Travel request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 smtClean="0"/>
              <a:t>Ticketing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699" y="956487"/>
            <a:ext cx="8181841" cy="31077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55806" y="4521038"/>
            <a:ext cx="3333274" cy="1183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342900" lvl="0" indent="-342900">
              <a:buFont typeface="+mj-lt"/>
              <a:buAutoNum type="arabicPeriod" startAt="4"/>
            </a:pPr>
            <a:r>
              <a:rPr lang="en-US" i="1" dirty="0" smtClean="0"/>
              <a:t>Insurance Request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i="1" dirty="0" smtClean="0"/>
              <a:t>Change request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i="1" dirty="0" smtClean="0"/>
              <a:t>Cancel Request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0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dirty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5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sz="2400" dirty="0" smtClean="0"/>
              <a:t>Scope – </a:t>
            </a:r>
            <a:r>
              <a:rPr lang="en-US" sz="2400" dirty="0"/>
              <a:t>Phase</a:t>
            </a:r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11" name="Textfeld 8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533533"/>
            <a:ext cx="9152890" cy="17200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>
                <a:solidFill>
                  <a:srgbClr val="D70012"/>
                </a:solidFill>
                <a:latin typeface="Bosch Office Sans"/>
              </a:rPr>
              <a:t>IInternal </a:t>
            </a:r>
            <a:r>
              <a:rPr lang="pt-BR" sz="600" kern="0" dirty="0">
                <a:solidFill>
                  <a:srgbClr val="000000"/>
                </a:solidFill>
                <a:latin typeface="Bosch Office Sans" pitchFamily="2" charset="0"/>
              </a:rPr>
              <a:t>|RBEI/BSM4, ||20.04.2020</a:t>
            </a: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245" y="5181599"/>
            <a:ext cx="9936702" cy="3967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090" y="5425922"/>
            <a:ext cx="1995949" cy="3123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699" y="4182027"/>
            <a:ext cx="9972005" cy="663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Phase 2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will have the following features</a:t>
            </a:r>
          </a:p>
          <a:p>
            <a:pPr marL="342900" lvl="0" indent="-342900">
              <a:buFont typeface="+mj-lt"/>
              <a:buAutoNum type="arabicPeriod" startAt="7"/>
            </a:pPr>
            <a:r>
              <a:rPr lang="en-US" i="1" dirty="0" smtClean="0"/>
              <a:t>Travel settlement Request </a:t>
            </a:r>
          </a:p>
          <a:p>
            <a:pPr lvl="0"/>
            <a:r>
              <a:rPr lang="en-US" i="1" dirty="0"/>
              <a:t>	</a:t>
            </a:r>
            <a:r>
              <a:rPr lang="en-US" i="1" dirty="0" smtClean="0"/>
              <a:t>Employee should be able to submit the Travel settlement request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699" y="956487"/>
            <a:ext cx="8156947" cy="30983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26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dirty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5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sz="2400" b="1" dirty="0" smtClean="0"/>
              <a:t>Scope : Business Travel Request , Info Travel Request  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1" name="Textfeld 8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533533"/>
            <a:ext cx="9152890" cy="17200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>
                <a:solidFill>
                  <a:srgbClr val="D70012"/>
                </a:solidFill>
                <a:latin typeface="Bosch Office Sans"/>
              </a:rPr>
              <a:t>IInternal </a:t>
            </a:r>
            <a:r>
              <a:rPr lang="pt-BR" sz="600" kern="0" dirty="0">
                <a:solidFill>
                  <a:srgbClr val="000000"/>
                </a:solidFill>
                <a:latin typeface="Bosch Office Sans" pitchFamily="2" charset="0"/>
              </a:rPr>
              <a:t>|RBEI/BSM4, ||20.04.2020</a:t>
            </a: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9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245" y="5181599"/>
            <a:ext cx="9936702" cy="3967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090" y="5425922"/>
            <a:ext cx="1995949" cy="3123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194" y="961253"/>
            <a:ext cx="9449785" cy="4337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 smtClean="0"/>
              <a:t>My Tasks – </a:t>
            </a:r>
            <a:r>
              <a:rPr lang="en-US" sz="1600" i="1" dirty="0" smtClean="0"/>
              <a:t>User can view the requests and initiate necessary actions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b="1" i="1" dirty="0" smtClean="0"/>
              <a:t>Create Business Travel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 smtClean="0"/>
              <a:t>All the fields currently available in web Application, same should be made available in FIORI App 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 smtClean="0"/>
              <a:t>Associate should be able to create, save and submit the request  as in current Web Application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i="1" dirty="0" smtClean="0"/>
              <a:t>Ticketing  </a:t>
            </a:r>
          </a:p>
          <a:p>
            <a:pPr lvl="2"/>
            <a:r>
              <a:rPr lang="en-US" sz="1600" i="1" dirty="0" smtClean="0"/>
              <a:t>Associate should be able accept/ send back the itinerary as in current Web Application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i="1" dirty="0" smtClean="0"/>
              <a:t>Insurance </a:t>
            </a:r>
          </a:p>
          <a:p>
            <a:pPr lvl="0"/>
            <a:r>
              <a:rPr lang="en-US" b="1" i="1" dirty="0"/>
              <a:t>	</a:t>
            </a:r>
            <a:r>
              <a:rPr lang="en-US" sz="1600" i="1" dirty="0" smtClean="0"/>
              <a:t>Associate </a:t>
            </a:r>
            <a:r>
              <a:rPr lang="en-US" sz="1600" i="1" dirty="0"/>
              <a:t>should </a:t>
            </a:r>
            <a:r>
              <a:rPr lang="en-US" sz="1600" i="1" dirty="0" smtClean="0"/>
              <a:t>Create/submit /change </a:t>
            </a:r>
            <a:r>
              <a:rPr lang="en-US" sz="1600" i="1" dirty="0"/>
              <a:t>the Insurance Request </a:t>
            </a:r>
            <a:r>
              <a:rPr lang="en-US" sz="1600" i="1" dirty="0" smtClean="0"/>
              <a:t> as in current Web Application</a:t>
            </a:r>
            <a:endParaRPr lang="en-US" sz="1600" i="1" dirty="0"/>
          </a:p>
          <a:p>
            <a:pPr marL="342900" lvl="0" indent="-342900">
              <a:buFont typeface="+mj-lt"/>
              <a:buAutoNum type="arabicPeriod" startAt="5"/>
            </a:pPr>
            <a:r>
              <a:rPr lang="en-US" b="1" i="1" dirty="0"/>
              <a:t>Cancel Request  </a:t>
            </a:r>
          </a:p>
          <a:p>
            <a:r>
              <a:rPr lang="en-US" sz="1600" i="1" dirty="0"/>
              <a:t>	</a:t>
            </a:r>
            <a:r>
              <a:rPr lang="en-US" sz="1600" i="1" dirty="0" smtClean="0"/>
              <a:t>Associate </a:t>
            </a:r>
            <a:r>
              <a:rPr lang="en-US" sz="1600" i="1" dirty="0"/>
              <a:t>should be able to submit the Cancellation </a:t>
            </a:r>
            <a:r>
              <a:rPr lang="en-US" sz="1600" i="1" dirty="0" smtClean="0"/>
              <a:t>Request as in current Web Application</a:t>
            </a:r>
            <a:endParaRPr lang="en-US" sz="1600" i="1" dirty="0"/>
          </a:p>
          <a:p>
            <a:pPr marL="342900" lvl="0" indent="-342900">
              <a:buFont typeface="+mj-lt"/>
              <a:buAutoNum type="arabicPeriod" startAt="6"/>
            </a:pPr>
            <a:r>
              <a:rPr lang="en-US" b="1" i="1" dirty="0" smtClean="0"/>
              <a:t>Change in Date </a:t>
            </a:r>
          </a:p>
          <a:p>
            <a:r>
              <a:rPr lang="en-US" b="1" i="1" dirty="0">
                <a:latin typeface="Bosch Office Sans" panose="020B0604020202020204" pitchFamily="34" charset="0"/>
              </a:rPr>
              <a:t>	</a:t>
            </a:r>
            <a:r>
              <a:rPr lang="en-US" sz="1600" i="1" dirty="0"/>
              <a:t>Associate should be able to raise the request for Change in </a:t>
            </a:r>
            <a:r>
              <a:rPr lang="en-US" sz="1600" i="1" dirty="0" smtClean="0"/>
              <a:t>date as in current Web Application</a:t>
            </a:r>
            <a:endParaRPr lang="en-US" sz="1600" i="1" dirty="0"/>
          </a:p>
          <a:p>
            <a:pPr marL="342900" indent="-342900">
              <a:buFont typeface="+mj-lt"/>
              <a:buAutoNum type="arabicPeriod" startAt="7"/>
            </a:pPr>
            <a:r>
              <a:rPr lang="en-US" b="1" i="1" dirty="0" smtClean="0"/>
              <a:t>Status of the request should be displayed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b="1" i="1" dirty="0" smtClean="0"/>
              <a:t>Travel Settlement</a:t>
            </a:r>
            <a:endParaRPr lang="en-US" b="1" i="1" dirty="0"/>
          </a:p>
          <a:p>
            <a:r>
              <a:rPr lang="en-US" b="1" i="1" dirty="0">
                <a:latin typeface="Bosch Office Sans" panose="020B0604020202020204" pitchFamily="34" charset="0"/>
              </a:rPr>
              <a:t>      </a:t>
            </a:r>
            <a:r>
              <a:rPr lang="en-US" b="1" i="1" dirty="0" smtClean="0">
                <a:latin typeface="Bosch Office Sans" panose="020B0604020202020204" pitchFamily="34" charset="0"/>
              </a:rPr>
              <a:t>	</a:t>
            </a:r>
            <a:r>
              <a:rPr lang="en-US" sz="1600" i="1" dirty="0" smtClean="0"/>
              <a:t>Creation  </a:t>
            </a:r>
            <a:r>
              <a:rPr lang="en-US" sz="1600" i="1" dirty="0"/>
              <a:t>and Submission of  Travel settlement request </a:t>
            </a:r>
            <a:endParaRPr lang="en-US" sz="1600" i="1" dirty="0" smtClean="0"/>
          </a:p>
          <a:p>
            <a:r>
              <a:rPr lang="en-US" b="1" i="1" dirty="0" smtClean="0"/>
              <a:t>*</a:t>
            </a:r>
            <a:r>
              <a:rPr lang="en-US" sz="1400" b="1" dirty="0" smtClean="0"/>
              <a:t>Note:</a:t>
            </a:r>
            <a:r>
              <a:rPr lang="en-US" sz="1400" dirty="0" smtClean="0"/>
              <a:t> </a:t>
            </a:r>
            <a:r>
              <a:rPr lang="en-US" sz="1400" b="1" dirty="0" smtClean="0"/>
              <a:t>There will not be any changes/functionality to the fields from existing application for all the processes</a:t>
            </a:r>
            <a:endParaRPr lang="en-US" sz="1400" b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0"/>
            <a:r>
              <a:rPr lang="en-US" b="1" i="1" dirty="0"/>
              <a:t> </a:t>
            </a:r>
            <a:endParaRPr lang="en-US" i="1" dirty="0" smtClean="0"/>
          </a:p>
          <a:p>
            <a:pPr marL="800100" lvl="1" indent="-342900">
              <a:buFont typeface="+mj-lt"/>
              <a:buAutoNum type="arabicPeriod"/>
            </a:pPr>
            <a:endParaRPr lang="en-US" i="1" dirty="0" smtClean="0"/>
          </a:p>
          <a:p>
            <a:pPr lvl="1"/>
            <a:r>
              <a:rPr lang="en-US" i="1" dirty="0" smtClean="0"/>
              <a:t>   </a:t>
            </a:r>
          </a:p>
          <a:p>
            <a:pPr marL="800100" lvl="1" indent="-342900">
              <a:buFont typeface="+mj-lt"/>
              <a:buAutoNum type="arabicPeriod"/>
            </a:pPr>
            <a:endParaRPr lang="en-US" i="1" dirty="0" smtClean="0"/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0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dirty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US" sz="600" strike="noStrike" kern="0" cap="none" normalizeH="0" baseline="0" noProof="0" dirty="0">
              <a:ln>
                <a:noFill/>
              </a:ln>
              <a:solidFill>
                <a:srgbClr val="B2B3B5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US" sz="1200" b="0" i="0" u="none" strike="noStrike" kern="0" cap="none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5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sz="2400" b="1" dirty="0" smtClean="0"/>
              <a:t>Not in Scope </a:t>
            </a:r>
            <a:endParaRPr lang="en-US" sz="2400" b="1" dirty="0"/>
          </a:p>
        </p:txBody>
      </p:sp>
      <p:sp>
        <p:nvSpPr>
          <p:cNvPr id="11" name="Textfeld 8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245" y="5473700"/>
            <a:ext cx="9936702" cy="269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195" y="1049743"/>
            <a:ext cx="9339418" cy="41318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 smtClean="0"/>
              <a:t>Creation of Deputation Request , Home Trip ,Emergency Request ,Secondary Travel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i="1" dirty="0" smtClean="0"/>
              <a:t>Approval Process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i="1" dirty="0" smtClean="0"/>
              <a:t>Admin Related Activities (Issue of Ticket , Insurance ,Arranging for Accommodation, Issue Forex)	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533533"/>
            <a:ext cx="9152890" cy="17200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 smtClean="0">
                <a:solidFill>
                  <a:srgbClr val="D70012"/>
                </a:solidFill>
                <a:latin typeface="Bosch Office Sans"/>
              </a:rPr>
              <a:t>Internal </a:t>
            </a:r>
            <a:r>
              <a:rPr lang="pt-BR" sz="600" kern="0" dirty="0">
                <a:solidFill>
                  <a:srgbClr val="000000"/>
                </a:solidFill>
                <a:latin typeface="Bosch Office Sans" pitchFamily="2" charset="0"/>
              </a:rPr>
              <a:t>|RBEI/BSM4, ||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2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dirty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</a:p>
        </p:txBody>
      </p:sp>
      <p:pic>
        <p:nvPicPr>
          <p:cNvPr id="22" name="Picture 2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TextBox 14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22255"/>
            <a:ext cx="10452100" cy="388800"/>
          </a:xfrm>
        </p:spPr>
        <p:txBody>
          <a:bodyPr/>
          <a:lstStyle/>
          <a:p>
            <a:r>
              <a:rPr lang="en-IN" sz="2400" dirty="0"/>
              <a:t>Development Process</a:t>
            </a:r>
          </a:p>
        </p:txBody>
      </p:sp>
      <p:sp>
        <p:nvSpPr>
          <p:cNvPr id="172" name="Freeform 196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9657354" y="4241474"/>
            <a:ext cx="186196" cy="219932"/>
          </a:xfrm>
          <a:custGeom>
            <a:avLst/>
            <a:gdLst>
              <a:gd name="T0" fmla="*/ 132 w 208"/>
              <a:gd name="T1" fmla="*/ 45 h 268"/>
              <a:gd name="T2" fmla="*/ 81 w 208"/>
              <a:gd name="T3" fmla="*/ 96 h 268"/>
              <a:gd name="T4" fmla="*/ 172 w 208"/>
              <a:gd name="T5" fmla="*/ 96 h 268"/>
              <a:gd name="T6" fmla="*/ 160 w 208"/>
              <a:gd name="T7" fmla="*/ 121 h 268"/>
              <a:gd name="T8" fmla="*/ 79 w 208"/>
              <a:gd name="T9" fmla="*/ 121 h 268"/>
              <a:gd name="T10" fmla="*/ 79 w 208"/>
              <a:gd name="T11" fmla="*/ 135 h 268"/>
              <a:gd name="T12" fmla="*/ 158 w 208"/>
              <a:gd name="T13" fmla="*/ 135 h 268"/>
              <a:gd name="T14" fmla="*/ 146 w 208"/>
              <a:gd name="T15" fmla="*/ 161 h 268"/>
              <a:gd name="T16" fmla="*/ 81 w 208"/>
              <a:gd name="T17" fmla="*/ 161 h 268"/>
              <a:gd name="T18" fmla="*/ 135 w 208"/>
              <a:gd name="T19" fmla="*/ 220 h 268"/>
              <a:gd name="T20" fmla="*/ 191 w 208"/>
              <a:gd name="T21" fmla="*/ 197 h 268"/>
              <a:gd name="T22" fmla="*/ 191 w 208"/>
              <a:gd name="T23" fmla="*/ 254 h 268"/>
              <a:gd name="T24" fmla="*/ 135 w 208"/>
              <a:gd name="T25" fmla="*/ 268 h 268"/>
              <a:gd name="T26" fmla="*/ 62 w 208"/>
              <a:gd name="T27" fmla="*/ 237 h 268"/>
              <a:gd name="T28" fmla="*/ 28 w 208"/>
              <a:gd name="T29" fmla="*/ 164 h 268"/>
              <a:gd name="T30" fmla="*/ 0 w 208"/>
              <a:gd name="T31" fmla="*/ 164 h 268"/>
              <a:gd name="T32" fmla="*/ 11 w 208"/>
              <a:gd name="T33" fmla="*/ 138 h 268"/>
              <a:gd name="T34" fmla="*/ 25 w 208"/>
              <a:gd name="T35" fmla="*/ 138 h 268"/>
              <a:gd name="T36" fmla="*/ 25 w 208"/>
              <a:gd name="T37" fmla="*/ 130 h 268"/>
              <a:gd name="T38" fmla="*/ 25 w 208"/>
              <a:gd name="T39" fmla="*/ 124 h 268"/>
              <a:gd name="T40" fmla="*/ 0 w 208"/>
              <a:gd name="T41" fmla="*/ 124 h 268"/>
              <a:gd name="T42" fmla="*/ 11 w 208"/>
              <a:gd name="T43" fmla="*/ 99 h 268"/>
              <a:gd name="T44" fmla="*/ 31 w 208"/>
              <a:gd name="T45" fmla="*/ 99 h 268"/>
              <a:gd name="T46" fmla="*/ 67 w 208"/>
              <a:gd name="T47" fmla="*/ 28 h 268"/>
              <a:gd name="T48" fmla="*/ 141 w 208"/>
              <a:gd name="T49" fmla="*/ 0 h 268"/>
              <a:gd name="T50" fmla="*/ 208 w 208"/>
              <a:gd name="T51" fmla="*/ 17 h 268"/>
              <a:gd name="T52" fmla="*/ 186 w 208"/>
              <a:gd name="T53" fmla="*/ 62 h 268"/>
              <a:gd name="T54" fmla="*/ 132 w 208"/>
              <a:gd name="T55" fmla="*/ 4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68">
                <a:moveTo>
                  <a:pt x="132" y="45"/>
                </a:moveTo>
                <a:cubicBezTo>
                  <a:pt x="107" y="45"/>
                  <a:pt x="90" y="62"/>
                  <a:pt x="81" y="96"/>
                </a:cubicBezTo>
                <a:lnTo>
                  <a:pt x="172" y="96"/>
                </a:lnTo>
                <a:lnTo>
                  <a:pt x="160" y="121"/>
                </a:lnTo>
                <a:lnTo>
                  <a:pt x="79" y="121"/>
                </a:lnTo>
                <a:lnTo>
                  <a:pt x="79" y="135"/>
                </a:lnTo>
                <a:lnTo>
                  <a:pt x="158" y="135"/>
                </a:lnTo>
                <a:lnTo>
                  <a:pt x="146" y="161"/>
                </a:lnTo>
                <a:lnTo>
                  <a:pt x="81" y="161"/>
                </a:lnTo>
                <a:cubicBezTo>
                  <a:pt x="90" y="200"/>
                  <a:pt x="107" y="220"/>
                  <a:pt x="135" y="220"/>
                </a:cubicBezTo>
                <a:cubicBezTo>
                  <a:pt x="152" y="220"/>
                  <a:pt x="172" y="212"/>
                  <a:pt x="191" y="197"/>
                </a:cubicBezTo>
                <a:lnTo>
                  <a:pt x="191" y="254"/>
                </a:lnTo>
                <a:cubicBezTo>
                  <a:pt x="175" y="262"/>
                  <a:pt x="158" y="268"/>
                  <a:pt x="135" y="268"/>
                </a:cubicBezTo>
                <a:cubicBezTo>
                  <a:pt x="104" y="268"/>
                  <a:pt x="79" y="257"/>
                  <a:pt x="62" y="237"/>
                </a:cubicBezTo>
                <a:cubicBezTo>
                  <a:pt x="45" y="220"/>
                  <a:pt x="33" y="195"/>
                  <a:pt x="28" y="164"/>
                </a:cubicBezTo>
                <a:lnTo>
                  <a:pt x="0" y="164"/>
                </a:lnTo>
                <a:lnTo>
                  <a:pt x="11" y="138"/>
                </a:lnTo>
                <a:lnTo>
                  <a:pt x="25" y="138"/>
                </a:lnTo>
                <a:lnTo>
                  <a:pt x="25" y="130"/>
                </a:lnTo>
                <a:lnTo>
                  <a:pt x="25" y="124"/>
                </a:lnTo>
                <a:lnTo>
                  <a:pt x="0" y="124"/>
                </a:lnTo>
                <a:lnTo>
                  <a:pt x="11" y="99"/>
                </a:lnTo>
                <a:lnTo>
                  <a:pt x="31" y="99"/>
                </a:lnTo>
                <a:cubicBezTo>
                  <a:pt x="36" y="70"/>
                  <a:pt x="48" y="45"/>
                  <a:pt x="67" y="28"/>
                </a:cubicBezTo>
                <a:cubicBezTo>
                  <a:pt x="87" y="8"/>
                  <a:pt x="110" y="0"/>
                  <a:pt x="141" y="0"/>
                </a:cubicBezTo>
                <a:cubicBezTo>
                  <a:pt x="160" y="0"/>
                  <a:pt x="183" y="6"/>
                  <a:pt x="208" y="17"/>
                </a:cubicBezTo>
                <a:lnTo>
                  <a:pt x="186" y="62"/>
                </a:lnTo>
                <a:cubicBezTo>
                  <a:pt x="163" y="51"/>
                  <a:pt x="149" y="45"/>
                  <a:pt x="132" y="4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Textfeld 8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kern="0" dirty="0">
                <a:solidFill>
                  <a:srgbClr val="000000"/>
                </a:solidFill>
              </a:rPr>
              <a:t>SWIFT On Mobile</a:t>
            </a:r>
            <a:endParaRPr lang="en-US" sz="2800" dirty="0"/>
          </a:p>
        </p:txBody>
      </p:sp>
      <p:sp>
        <p:nvSpPr>
          <p:cNvPr id="175" name="Rectangle 174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pt-BR" sz="600" b="1" kern="0" dirty="0">
                <a:solidFill>
                  <a:srgbClr val="D70012"/>
                </a:solidFill>
                <a:latin typeface="Bosch Office Sans"/>
              </a:rPr>
              <a:t>Internal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|</a:t>
            </a:r>
            <a:r>
              <a:rPr lang="de-DE" sz="600" dirty="0">
                <a:solidFill>
                  <a:srgbClr val="000000"/>
                </a:solidFill>
                <a:latin typeface="Bosch Office Sans" pitchFamily="2" charset="0"/>
              </a:rPr>
              <a:t>RBEI/BSM4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de-DE" sz="600" dirty="0">
              <a:solidFill>
                <a:srgbClr val="000000"/>
              </a:solidFill>
              <a:latin typeface="Bosch Office Sans" pitchFamily="2" charset="0"/>
            </a:endParaRPr>
          </a:p>
          <a:p>
            <a:pPr>
              <a:lnSpc>
                <a:spcPct val="107000"/>
              </a:lnSpc>
              <a:spcAft>
                <a:spcPts val="100"/>
              </a:spcAft>
            </a:pP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8049" y="1536571"/>
            <a:ext cx="443060" cy="3160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845" y="1045231"/>
            <a:ext cx="10029883" cy="3837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SWIFT On Mobile</a:t>
            </a:r>
            <a:endParaRPr lang="en-US" sz="2800" dirty="0"/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b="1" dirty="0" smtClean="0">
                <a:solidFill>
                  <a:srgbClr val="D70012"/>
                </a:solidFill>
                <a:latin typeface="Bosch Office Sans" pitchFamily="2" charset="0"/>
              </a:rPr>
              <a:t>Intern</a:t>
            </a:r>
            <a:r>
              <a:rPr lang="de-DE" sz="600" dirty="0" smtClean="0">
                <a:solidFill>
                  <a:srgbClr val="000000"/>
                </a:solidFill>
                <a:latin typeface="Bosch Office Sans" pitchFamily="2" charset="0"/>
              </a:rPr>
              <a:t> |RBEI/BSM4 </a:t>
            </a:r>
            <a:r>
              <a:rPr lang="pt-BR" sz="600" kern="0" dirty="0" smtClean="0">
                <a:solidFill>
                  <a:srgbClr val="000000"/>
                </a:solidFill>
                <a:latin typeface="Bosch Office Sans" pitchFamily="2" charset="0"/>
              </a:rPr>
              <a:t>27.05.2020</a:t>
            </a:r>
            <a:endParaRPr lang="de-DE" sz="600" dirty="0">
              <a:solidFill>
                <a:srgbClr val="000000"/>
              </a:solidFill>
              <a:latin typeface="Bosch Office Sans" pitchFamily="2" charset="0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de-DE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r>
              <a:rPr lang="de-DE" sz="1200" dirty="0" smtClean="0">
                <a:solidFill>
                  <a:srgbClr val="999FA6"/>
                </a:solidFill>
              </a:rPr>
              <a:t>9</a:t>
            </a:r>
            <a:endParaRPr lang="de-DE" sz="1200" dirty="0">
              <a:solidFill>
                <a:srgbClr val="999FA6"/>
              </a:solidFill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de-DE" sz="550">
              <a:solidFill>
                <a:schemeClr val="tx1"/>
              </a:solidFill>
            </a:endParaRPr>
          </a:p>
        </p:txBody>
      </p:sp>
      <p:sp>
        <p:nvSpPr>
          <p:cNvPr id="4" name="Textfeld 3" hidden="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0" y="1295400"/>
            <a:ext cx="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ts val="2300"/>
              </a:lnSpc>
            </a:pPr>
            <a:endParaRPr lang="de-DE" sz="13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/>
              <a:t>Organizational Units and Tasks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995686" y="2685604"/>
            <a:ext cx="1103741" cy="1103741"/>
            <a:chOff x="3132787" y="2510753"/>
            <a:chExt cx="1468597" cy="1468597"/>
          </a:xfrm>
        </p:grpSpPr>
        <p:sp>
          <p:nvSpPr>
            <p:cNvPr id="14" name="Ellipse 13"/>
            <p:cNvSpPr/>
            <p:nvPr>
              <p:custDataLst>
                <p:tags r:id="rId27"/>
              </p:custDataLst>
            </p:nvPr>
          </p:nvSpPr>
          <p:spPr>
            <a:xfrm>
              <a:off x="3132787" y="2510753"/>
              <a:ext cx="1468597" cy="1468597"/>
            </a:xfrm>
            <a:prstGeom prst="ellipse">
              <a:avLst/>
            </a:prstGeom>
            <a:solidFill>
              <a:srgbClr val="6EA29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8"/>
            <p:cNvSpPr/>
            <p:nvPr>
              <p:custDataLst>
                <p:tags r:id="rId28"/>
              </p:custDataLst>
            </p:nvPr>
          </p:nvSpPr>
          <p:spPr>
            <a:xfrm>
              <a:off x="3132787" y="2769647"/>
              <a:ext cx="1468597" cy="9000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Fiori Core Team </a:t>
              </a:r>
            </a:p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App Dev</a:t>
              </a:r>
              <a:endParaRPr lang="en-GB" sz="8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CI/DAE3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005408" y="2685905"/>
            <a:ext cx="1264918" cy="1103740"/>
            <a:chOff x="9180907" y="251550"/>
            <a:chExt cx="1597643" cy="1448332"/>
          </a:xfrm>
        </p:grpSpPr>
        <p:sp>
          <p:nvSpPr>
            <p:cNvPr id="19" name="Ellipse 18"/>
            <p:cNvSpPr/>
            <p:nvPr>
              <p:custDataLst>
                <p:tags r:id="rId25"/>
              </p:custDataLst>
            </p:nvPr>
          </p:nvSpPr>
          <p:spPr>
            <a:xfrm>
              <a:off x="9291896" y="251550"/>
              <a:ext cx="1398567" cy="1440000"/>
            </a:xfrm>
            <a:prstGeom prst="ellipse">
              <a:avLst/>
            </a:prstGeom>
            <a:solidFill>
              <a:srgbClr val="6FB9E2"/>
            </a:solidFill>
            <a:ln w="9525">
              <a:solidFill>
                <a:srgbClr val="6FB9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80"/>
            <p:cNvSpPr/>
            <p:nvPr>
              <p:custDataLst>
                <p:tags r:id="rId26"/>
              </p:custDataLst>
            </p:nvPr>
          </p:nvSpPr>
          <p:spPr>
            <a:xfrm>
              <a:off x="9180907" y="251550"/>
              <a:ext cx="1597643" cy="1448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>
              <a:noAutofit/>
            </a:bodyPr>
            <a:lstStyle/>
            <a:p>
              <a:pPr algn="ctr"/>
              <a:r>
                <a:rPr lang="en-GB" sz="1400" kern="0" dirty="0" smtClean="0">
                  <a:solidFill>
                    <a:schemeClr val="bg1"/>
                  </a:solidFill>
                </a:rPr>
                <a:t>Fiori Configurator/Expert</a:t>
              </a:r>
              <a:br>
                <a:rPr lang="en-GB" sz="1400" kern="0" dirty="0" smtClean="0">
                  <a:solidFill>
                    <a:schemeClr val="bg1"/>
                  </a:solidFill>
                </a:rPr>
              </a:br>
              <a:r>
                <a:rPr lang="en-GB" sz="900" dirty="0">
                  <a:solidFill>
                    <a:schemeClr val="bg1"/>
                  </a:solidFill>
                </a:rPr>
                <a:t>RBEI SWIFT </a:t>
              </a:r>
              <a:r>
                <a:rPr lang="en-GB" sz="900" dirty="0" smtClean="0">
                  <a:solidFill>
                    <a:schemeClr val="bg1"/>
                  </a:solidFill>
                </a:rPr>
                <a:t>Team, CI/DAE3</a:t>
              </a:r>
              <a:endParaRPr lang="en-GB" sz="9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Inhaltsplatzhalter 14_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5445087" y="3983805"/>
            <a:ext cx="2403692" cy="19363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rtl="0" eaLnBrk="1" fontAlgn="base" hangingPunct="1">
              <a:lnSpc>
                <a:spcPct val="107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508000" indent="-27432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730250" indent="-204470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4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en-GB" sz="1000" kern="0" dirty="0" smtClean="0"/>
              <a:t>Fiori Development co-ordination &amp; configuration</a:t>
            </a:r>
          </a:p>
          <a:p>
            <a:pPr lvl="1">
              <a:spcAft>
                <a:spcPts val="0"/>
              </a:spcAft>
            </a:pPr>
            <a:r>
              <a:rPr lang="en-GB" sz="800" kern="0" dirty="0" smtClean="0"/>
              <a:t>Application Base Setup </a:t>
            </a:r>
          </a:p>
          <a:p>
            <a:pPr lvl="1">
              <a:spcAft>
                <a:spcPts val="0"/>
              </a:spcAft>
            </a:pPr>
            <a:r>
              <a:rPr lang="en-GB" sz="800" kern="0" dirty="0" smtClean="0"/>
              <a:t>Service registration (Front-End server)</a:t>
            </a:r>
          </a:p>
          <a:p>
            <a:pPr lvl="1">
              <a:spcAft>
                <a:spcPts val="0"/>
              </a:spcAft>
            </a:pPr>
            <a:r>
              <a:rPr lang="en-GB" sz="800" kern="0" dirty="0" smtClean="0"/>
              <a:t>Launchpad Configuration</a:t>
            </a:r>
          </a:p>
          <a:p>
            <a:pPr lvl="1">
              <a:spcAft>
                <a:spcPts val="0"/>
              </a:spcAft>
            </a:pPr>
            <a:r>
              <a:rPr lang="en-GB" sz="800" kern="0" dirty="0"/>
              <a:t>Application role management (Portal &amp; Front-End &amp; Back-End server)</a:t>
            </a:r>
          </a:p>
          <a:p>
            <a:pPr lvl="1">
              <a:spcAft>
                <a:spcPts val="0"/>
              </a:spcAft>
            </a:pPr>
            <a:r>
              <a:rPr lang="en-GB" sz="800" kern="0" dirty="0"/>
              <a:t>Portal Application Integration Process</a:t>
            </a:r>
          </a:p>
          <a:p>
            <a:pPr lvl="1">
              <a:spcAft>
                <a:spcPts val="0"/>
              </a:spcAft>
            </a:pPr>
            <a:r>
              <a:rPr lang="en-GB" sz="800" kern="0" dirty="0" smtClean="0"/>
              <a:t>Transport Management</a:t>
            </a:r>
          </a:p>
          <a:p>
            <a:pPr marL="0" indent="0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GB" sz="1000" kern="0" dirty="0" smtClean="0"/>
          </a:p>
        </p:txBody>
      </p:sp>
      <p:sp>
        <p:nvSpPr>
          <p:cNvPr id="25" name="Inhaltsplatzhalter 14__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051127" y="3983805"/>
            <a:ext cx="2403692" cy="1574459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rtl="0" eaLnBrk="1" fontAlgn="base" hangingPunct="1">
              <a:lnSpc>
                <a:spcPct val="107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508000" indent="-27432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730250" indent="-204470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4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en-GB" sz="1000" dirty="0"/>
              <a:t>Extend or implement Fiori application</a:t>
            </a:r>
          </a:p>
          <a:p>
            <a:pPr>
              <a:spcAft>
                <a:spcPts val="0"/>
              </a:spcAft>
            </a:pPr>
            <a:r>
              <a:rPr lang="en-GB" sz="1000" dirty="0" err="1"/>
              <a:t>Odata</a:t>
            </a:r>
            <a:r>
              <a:rPr lang="en-GB" sz="1000" dirty="0"/>
              <a:t> Service development (incl.  backend logic)</a:t>
            </a:r>
          </a:p>
          <a:p>
            <a:pPr>
              <a:spcAft>
                <a:spcPts val="0"/>
              </a:spcAft>
            </a:pPr>
            <a:r>
              <a:rPr lang="en-GB" sz="1000" dirty="0"/>
              <a:t>Back-End customizing</a:t>
            </a:r>
          </a:p>
          <a:p>
            <a:pPr marL="0" indent="0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GB" sz="1000" kern="0" dirty="0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8520599" y="2679555"/>
            <a:ext cx="1264918" cy="1103740"/>
            <a:chOff x="9180907" y="251550"/>
            <a:chExt cx="1597643" cy="1448332"/>
          </a:xfrm>
        </p:grpSpPr>
        <p:sp>
          <p:nvSpPr>
            <p:cNvPr id="32" name="Ellipse 31"/>
            <p:cNvSpPr/>
            <p:nvPr>
              <p:custDataLst>
                <p:tags r:id="rId23"/>
              </p:custDataLst>
            </p:nvPr>
          </p:nvSpPr>
          <p:spPr>
            <a:xfrm>
              <a:off x="9330046" y="251550"/>
              <a:ext cx="1398568" cy="1440000"/>
            </a:xfrm>
            <a:prstGeom prst="ellipse">
              <a:avLst/>
            </a:prstGeom>
            <a:solidFill>
              <a:srgbClr val="6FB9E2"/>
            </a:solidFill>
            <a:ln w="9525">
              <a:solidFill>
                <a:srgbClr val="6FB9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80"/>
            <p:cNvSpPr/>
            <p:nvPr>
              <p:custDataLst>
                <p:tags r:id="rId24"/>
              </p:custDataLst>
            </p:nvPr>
          </p:nvSpPr>
          <p:spPr>
            <a:xfrm>
              <a:off x="9180907" y="251550"/>
              <a:ext cx="1597643" cy="1448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>
              <a:noAutofit/>
            </a:bodyPr>
            <a:lstStyle/>
            <a:p>
              <a:pPr algn="ctr"/>
              <a:r>
                <a:rPr lang="en-GB" sz="1400" kern="0" dirty="0" smtClean="0">
                  <a:solidFill>
                    <a:schemeClr val="bg1"/>
                  </a:solidFill>
                </a:rPr>
                <a:t>Fiori UI/</a:t>
              </a:r>
              <a:r>
                <a:rPr lang="en-GB" sz="1400" kern="0" dirty="0" err="1" smtClean="0">
                  <a:solidFill>
                    <a:schemeClr val="bg1"/>
                  </a:solidFill>
                </a:rPr>
                <a:t>Odata</a:t>
              </a:r>
              <a:r>
                <a:rPr lang="en-GB" sz="1400" kern="0" dirty="0" smtClean="0">
                  <a:solidFill>
                    <a:schemeClr val="bg1"/>
                  </a:solidFill>
                </a:rPr>
                <a:t> Developer</a:t>
              </a:r>
              <a:br>
                <a:rPr lang="en-GB" sz="1400" kern="0" dirty="0" smtClean="0">
                  <a:solidFill>
                    <a:schemeClr val="bg1"/>
                  </a:solidFill>
                </a:rPr>
              </a:br>
              <a:r>
                <a:rPr lang="en-GB" sz="900" kern="0" dirty="0" smtClean="0">
                  <a:solidFill>
                    <a:schemeClr val="bg1"/>
                  </a:solidFill>
                </a:rPr>
                <a:t>(RBEI  SWIFT Team	</a:t>
              </a:r>
              <a:endParaRPr lang="en-GB" sz="900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793578" y="1103630"/>
            <a:ext cx="1264918" cy="1103740"/>
            <a:chOff x="9180907" y="251550"/>
            <a:chExt cx="1597643" cy="1448332"/>
          </a:xfrm>
        </p:grpSpPr>
        <p:sp>
          <p:nvSpPr>
            <p:cNvPr id="35" name="Ellipse 34"/>
            <p:cNvSpPr/>
            <p:nvPr>
              <p:custDataLst>
                <p:tags r:id="rId21"/>
              </p:custDataLst>
            </p:nvPr>
          </p:nvSpPr>
          <p:spPr>
            <a:xfrm>
              <a:off x="9291895" y="251550"/>
              <a:ext cx="1398568" cy="1448332"/>
            </a:xfrm>
            <a:prstGeom prst="ellipse">
              <a:avLst/>
            </a:prstGeom>
            <a:solidFill>
              <a:srgbClr val="6FB9E2"/>
            </a:solidFill>
            <a:ln w="9525">
              <a:solidFill>
                <a:srgbClr val="6FB9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80"/>
            <p:cNvSpPr/>
            <p:nvPr>
              <p:custDataLst>
                <p:tags r:id="rId22"/>
              </p:custDataLst>
            </p:nvPr>
          </p:nvSpPr>
          <p:spPr>
            <a:xfrm>
              <a:off x="9180907" y="251550"/>
              <a:ext cx="1597643" cy="1448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>
              <a:noAutofit/>
            </a:bodyPr>
            <a:lstStyle/>
            <a:p>
              <a:pPr algn="ctr"/>
              <a:r>
                <a:rPr lang="en-GB" sz="1400" kern="0" dirty="0" smtClean="0">
                  <a:solidFill>
                    <a:schemeClr val="bg1"/>
                  </a:solidFill>
                </a:rPr>
                <a:t> Project </a:t>
              </a:r>
              <a:r>
                <a:rPr lang="en-GB" sz="1400" kern="0" dirty="0" smtClean="0">
                  <a:solidFill>
                    <a:schemeClr val="bg1"/>
                  </a:solidFill>
                </a:rPr>
                <a:t>Lead</a:t>
              </a:r>
              <a:endParaRPr lang="en-GB" sz="800" kern="0" dirty="0" smtClean="0">
                <a:solidFill>
                  <a:schemeClr val="bg1"/>
                </a:solidFill>
              </a:endParaRPr>
            </a:p>
            <a:p>
              <a:pPr algn="ctr"/>
              <a:endParaRPr lang="en-GB" sz="1000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535380" y="2687514"/>
            <a:ext cx="1148374" cy="1087850"/>
            <a:chOff x="2652296" y="873998"/>
            <a:chExt cx="1291233" cy="1282413"/>
          </a:xfrm>
        </p:grpSpPr>
        <p:sp>
          <p:nvSpPr>
            <p:cNvPr id="38" name="Ellipse 37"/>
            <p:cNvSpPr/>
            <p:nvPr>
              <p:custDataLst>
                <p:tags r:id="rId19"/>
              </p:custDataLst>
            </p:nvPr>
          </p:nvSpPr>
          <p:spPr>
            <a:xfrm>
              <a:off x="2652296" y="873998"/>
              <a:ext cx="1277247" cy="12824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>
              <p:custDataLst>
                <p:tags r:id="rId20"/>
              </p:custDataLst>
            </p:nvPr>
          </p:nvSpPr>
          <p:spPr>
            <a:xfrm>
              <a:off x="2662128" y="873999"/>
              <a:ext cx="1281401" cy="1215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Fiori </a:t>
              </a:r>
            </a:p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Designer &amp; </a:t>
              </a:r>
              <a:r>
                <a:rPr lang="en-GB" sz="1400" dirty="0" err="1" smtClean="0">
                  <a:solidFill>
                    <a:schemeClr val="bg1"/>
                  </a:solidFill>
                </a:rPr>
                <a:t>Prototyper</a:t>
              </a:r>
              <a:endParaRPr lang="en-GB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(RBEI SWIFT Team)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Inhaltsplatzhalter 14___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2907985" y="3977455"/>
            <a:ext cx="2403692" cy="19363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rtl="0" eaLnBrk="1" fontAlgn="base" hangingPunct="1">
              <a:lnSpc>
                <a:spcPct val="107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508000" indent="-27432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730250" indent="-204470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4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en-GB" sz="1000" kern="0" dirty="0" smtClean="0"/>
              <a:t>Screen Design </a:t>
            </a:r>
          </a:p>
          <a:p>
            <a:pPr>
              <a:spcAft>
                <a:spcPts val="0"/>
              </a:spcAft>
            </a:pPr>
            <a:r>
              <a:rPr lang="en-GB" sz="1000" kern="0" dirty="0" smtClean="0"/>
              <a:t>Create Fiori Prototype with SAP Build</a:t>
            </a:r>
          </a:p>
          <a:p>
            <a:pPr>
              <a:spcAft>
                <a:spcPts val="0"/>
              </a:spcAft>
            </a:pPr>
            <a:endParaRPr lang="en-GB" sz="1000" kern="0" dirty="0"/>
          </a:p>
          <a:p>
            <a:pPr>
              <a:spcAft>
                <a:spcPts val="0"/>
              </a:spcAft>
            </a:pPr>
            <a:endParaRPr lang="en-GB" sz="200" kern="0" dirty="0" smtClean="0"/>
          </a:p>
        </p:txBody>
      </p:sp>
      <p:sp>
        <p:nvSpPr>
          <p:cNvPr id="41" name="Inhaltsplatzhalter 14____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61315" y="3977455"/>
            <a:ext cx="2403692" cy="176358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rtl="0" eaLnBrk="1" fontAlgn="base" hangingPunct="1">
              <a:lnSpc>
                <a:spcPct val="107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508000" indent="-27432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 3" panose="05040102010807070707" pitchFamily="18" charset="2"/>
              <a:buChar char="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730250" indent="-204470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4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932180" indent="-184150" algn="l" rtl="0" eaLnBrk="1" fontAlgn="base" hangingPunct="1">
              <a:lnSpc>
                <a:spcPct val="103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Char char="‒"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000" kern="0" dirty="0" smtClean="0"/>
              <a:t>Initial Project Consulting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000" kern="0" dirty="0" smtClean="0"/>
              <a:t>Design Check (UI Approvals, </a:t>
            </a:r>
            <a:r>
              <a:rPr lang="en-GB" sz="1000" kern="0" dirty="0" err="1" smtClean="0"/>
              <a:t>Catalog</a:t>
            </a:r>
            <a:r>
              <a:rPr lang="en-GB" sz="1000" kern="0" dirty="0"/>
              <a:t> </a:t>
            </a:r>
            <a:r>
              <a:rPr lang="en-GB" sz="1000" kern="0" dirty="0" smtClean="0"/>
              <a:t>&amp; Role Design)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000" kern="0" dirty="0" smtClean="0"/>
              <a:t>Quality </a:t>
            </a:r>
            <a:r>
              <a:rPr lang="en-GB" sz="1000" kern="0" dirty="0"/>
              <a:t>Checks (e.g. OData &amp; SAPUI5 Code Review, OSS scan, UI review)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000" kern="0" dirty="0" smtClean="0"/>
              <a:t>Provide </a:t>
            </a:r>
            <a:r>
              <a:rPr lang="en-GB" sz="1000" kern="0" dirty="0"/>
              <a:t>development environment (</a:t>
            </a:r>
            <a:r>
              <a:rPr lang="en-GB" sz="1000" kern="0" dirty="0" err="1" smtClean="0"/>
              <a:t>WebIDE</a:t>
            </a:r>
            <a:r>
              <a:rPr lang="en-GB" sz="1000" kern="0" dirty="0" smtClean="0"/>
              <a:t>, Build)</a:t>
            </a:r>
            <a:endParaRPr lang="en-GB" sz="1000" kern="0" dirty="0"/>
          </a:p>
        </p:txBody>
      </p:sp>
      <p:sp>
        <p:nvSpPr>
          <p:cNvPr id="53" name="Pfeil nach rechts 52"/>
          <p:cNvSpPr/>
          <p:nvPr>
            <p:custDataLst>
              <p:tags r:id="rId15"/>
            </p:custDataLst>
          </p:nvPr>
        </p:nvSpPr>
        <p:spPr>
          <a:xfrm rot="1410773">
            <a:off x="6579905" y="2153368"/>
            <a:ext cx="1795512" cy="325230"/>
          </a:xfrm>
          <a:prstGeom prst="rightArrow">
            <a:avLst/>
          </a:prstGeom>
          <a:solidFill>
            <a:srgbClr val="B2B3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Plan 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5" name="Pfeil nach rechts 54"/>
          <p:cNvSpPr/>
          <p:nvPr>
            <p:custDataLst>
              <p:tags r:id="rId16"/>
            </p:custDataLst>
          </p:nvPr>
        </p:nvSpPr>
        <p:spPr>
          <a:xfrm rot="3051721">
            <a:off x="5775451" y="2246032"/>
            <a:ext cx="777347" cy="325230"/>
          </a:xfrm>
          <a:prstGeom prst="rightArrow">
            <a:avLst/>
          </a:prstGeom>
          <a:solidFill>
            <a:srgbClr val="B2B3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3" name="Pfeil nach links 2"/>
          <p:cNvSpPr/>
          <p:nvPr>
            <p:custDataLst>
              <p:tags r:id="rId17"/>
            </p:custDataLst>
          </p:nvPr>
        </p:nvSpPr>
        <p:spPr>
          <a:xfrm rot="20207814">
            <a:off x="2515531" y="2156532"/>
            <a:ext cx="1690481" cy="344170"/>
          </a:xfrm>
          <a:prstGeom prst="leftArrow">
            <a:avLst/>
          </a:prstGeom>
          <a:solidFill>
            <a:srgbClr val="B2B3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Contract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3" name="Pfeil nach links 42"/>
          <p:cNvSpPr/>
          <p:nvPr>
            <p:custDataLst>
              <p:tags r:id="rId18"/>
            </p:custDataLst>
          </p:nvPr>
        </p:nvSpPr>
        <p:spPr>
          <a:xfrm rot="18945328">
            <a:off x="4273048" y="2237377"/>
            <a:ext cx="772302" cy="344170"/>
          </a:xfrm>
          <a:prstGeom prst="leftArrow">
            <a:avLst/>
          </a:prstGeom>
          <a:solidFill>
            <a:srgbClr val="B2B3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Plan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6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RB_Fe"/>
  <p:tag name="ML_2" val="Bosch2.mcr"/>
  <p:tag name="ML_LAYOUT_RESOURCE" val="BOSCH2_16_9.mcr"/>
  <p:tag name="FIELD.CONF.SUFFIX.CONTENT" val="\n | "/>
  <p:tag name="FIELD.REM_ABL.SUFFIX.CONTENT" val="&#10;\n"/>
  <p:tag name="FIELD.COPY.CONTENT" val="© Robert Bosch GmbH 2016. All rights reserved, also regarding any disposal, exploitation, reproduction, editing, distribution, as well as in the event of applications for industrial property rights."/>
  <p:tag name="FIELD.COPY.VALUE" val="© Robert Bosch GmbH 2016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DPT.SUFFIX.CONTENT" val=" | "/>
  <p:tag name="FIELDS.INITIALIZED" val="1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4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4"/>
  <p:tag name="SLIDEMASTERFONTSETGROUPCLASSNAME" val="FontSetGroup1"/>
  <p:tag name="SLIDEMASTERSTYLESETGROUPCLASSNAME" val="StyleSetGroup1"/>
  <p:tag name="SLIDEMASTERMODIFIED" val="1"/>
  <p:tag name="AGCN" val="0"/>
  <p:tag name="FIELD.DATE.CONTENT" val="29.01.2019"/>
  <p:tag name="FIELD.DATE.VALUE" val="29.01.2019"/>
  <p:tag name="FIELD.DPT.CONTENT" val="CI/DAV93, RBEI/ICO"/>
  <p:tag name="FIELD.DPT.VALUE" val="CI/DAV93, RBEI/ICO | "/>
  <p:tag name="FIELD.CHAPTER.CONTENT" val="Project Charter : Study-PEI disconnection from BBM"/>
  <p:tag name="FIELD.CHAPTER.VALUE" val="Project Charter : Study-PEI disconnection from BB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4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2;-1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SHAPESETGROUPCLASSNAME" val="ShapeSetGroup1"/>
  <p:tag name="SHAPESETCLASSNAME" val="Object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  <p:tag name="FIELD.CHAPTER.COMBOINDEX" val="0"/>
  <p:tag name="FIELD.CHAPTER.CONTENT" val="Fiori Roles and Authorizations"/>
  <p:tag name="FIELD.CHAPTER.VALUE" val="Fiori Roles and Authorizations"/>
  <p:tag name="ML_LAYOUT_RESOURCE" val="BOSCH2_16_9.mcr"/>
  <p:tag name="CONFIG" val="BOSCH2"/>
  <p:tag name="NBTXT" val="Central Roles"/>
  <p:tag name="NBTXTC" val="Central Roles"/>
  <p:tag name="AGTX" val="Central Roles"/>
  <p:tag name="AGTXC" val="Central Roles"/>
  <p:tag name="COLORSETGROUPCLASSNAME" val="ColorSetGroup6"/>
  <p:tag name="CONTENT PLACEHOLDER 13_SHAPECLASSPROTECTIONTYPE" val="0"/>
  <p:tag name="CONTENT PLACEHOLDER 16_SHAPECLASSPROTECTIONTYPE" val="0"/>
  <p:tag name="PICTURE 15_SHAPECLASSPROTECTIONTYPE" val="15"/>
  <p:tag name="FIELD.REM_ANL.CONTENT" val=""/>
  <p:tag name="FIELD.REM_ANL.VALUE" val=""/>
  <p:tag name="FIELD.REM_ANL.COMBOINDEX" val="-2"/>
  <p:tag name="FIELD.DPT.COMBOINDEX" val="-2"/>
  <p:tag name="FIELD.DPT.CONTENT" val="CI/DAE3"/>
  <p:tag name="FIELD.DPT.VALUE" val="CI/DAE3 | 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FONTSETGROUPCLASSNAME" val="FontSetGroup1"/>
  <p:tag name="SHAPECLASSNAME" val="Chapterbox"/>
  <p:tag name="SHAPECLASSPROTECTIONTYPE" val="25"/>
  <p:tag name="COLORSETGROUPCLASSNAME" val="ColorSetGroup6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Red;-2"/>
  <p:tag name="COLORSETGROUPCLASSNAME" val="ColorSetGroup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FONTSETGROUPCLASSNAME" val="FontSetGroup1"/>
  <p:tag name="SHAPECLASSNAME" val="FooterLine2OnSlides"/>
  <p:tag name="SHAPECLASSPROTECTIONTYPE" val="63"/>
  <p:tag name="RUNS.FONT" val="3"/>
  <p:tag name="FONTCOLOR" val="Black"/>
  <p:tag name="FONTCOLOR2" val="LightGray"/>
  <p:tag name="FONTCOLOR3" val="LightGray"/>
  <p:tag name="COLORS" val="-2;-2;-2;-2;Black;-2"/>
  <p:tag name="COLORSETGROUPCLASSNAME" val="ColorSetGroup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FONTSETGROUPCLASSNAME" val="FontSetGroup1"/>
  <p:tag name="SHAPECLASSNAME" val="PageNumberOnSlides"/>
  <p:tag name="SHAPECLASSPROTECTIONTYPE" val="63"/>
  <p:tag name="COLORSETGROUPCLASSNAME" val="ColorSetGroup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FONTSETGROUPCLASSNAME" val="FontSetGroup1"/>
  <p:tag name="SHAPECLASSNAME" val="Attachment"/>
  <p:tag name="SHAPECLASSPROTECTIONTYPE" val="3"/>
  <p:tag name="COLORSETGROUPCLASSNAME" val="ColorSetGroup1"/>
  <p:tag name="COLORS" val="-2;-2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FONTSETGROUPCLASSNAME" val="FontSetGroup1"/>
  <p:tag name="SHAPECLASSNAME" val="tNavbar"/>
  <p:tag name="SHAPECLASSPROTECTIONTYPE" val="31"/>
  <p:tag name="COLORS" val="-2;-2;-2;-2;-2;-2"/>
  <p:tag name="COLORSETGROUPCLASSNAME" val="ColorSetGroup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40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Summary2"/>
  <p:tag name="COLORSETGROUPCLASSNAME" val="ColorSetGroup4"/>
  <p:tag name="FONTSETGROUPCLASSNAME" val="FontSetGroup1"/>
  <p:tag name="SHAPECLASSNAME" val="TextOnSummary2"/>
  <p:tag name="SHAPECLASSPROTECTIONTYPE" val="3"/>
  <p:tag name="COLORS" val="-2;-2;-2;-2;-3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SHAPESETCLASSNAME" val="Object"/>
  <p:tag name="FONTSETGROUPCLASSNAME" val="FontSetGroup1"/>
  <p:tag name="SHAPECLASSNAME" val="TitleOnSlides"/>
  <p:tag name="SHAPECLASSPROTECTIONTYPE" val="9"/>
  <p:tag name="FONTCOLOR" val="Primary"/>
  <p:tag name="FONTCOLOR2" val="Primary"/>
  <p:tag name="RUNS.FONT" val="2"/>
  <p:tag name="COLORSETGROUPCLASSNAME" val="ColorSetGroup1"/>
  <p:tag name="COLORS" val="-2;-2;-2;-2;LightBlue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Fe"/>
  <p:tag name="ML_2" val="Bosch2.mcr"/>
  <p:tag name="ML_LAYOUT_RESOURCE" val="BOSCH2_16_9.mcr"/>
  <p:tag name="FIELD.CHAPTER.CONTENT" val="Project Charter: Study-PEI disconnection from BBM"/>
  <p:tag name="FIELD.CHAPTER.VALUE" val="Project Charter: Study-PEI disconnection from BBM"/>
  <p:tag name="FIELD.DPT.CONTENT" val="CI/DAV93, RBEI/ICO"/>
  <p:tag name="FIELD.DPT.VALUE" val="CI/DAV93, RBEI/ICO | "/>
  <p:tag name="FIELDS.INITIALIZED" val="1"/>
  <p:tag name="SHAPESETGROUPCLASSNAME" val="ShapeSetGroup1"/>
  <p:tag name="SHAPESETCLASSNAME" val="Title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2_SHAPECLASSPROTECTIONTYPE" val="3"/>
  <p:tag name="PICTURE 4_SHAPECLASSPROTECTIONTYPE" val="15"/>
  <p:tag name="PICTURE 5_SHAPECLASSPROTECTIONTYPE" val="15"/>
  <p:tag name="RECTANGLE 23_SHAPECLASSPROTECTIONTYPE" val="63"/>
  <p:tag name="RECTANGLE 24_SHAPECLASSPROTECTIONTYPE" val="63"/>
  <p:tag name="RECTANGLE 25_SHAPECLASSPROTECTIONTYPE" val="63"/>
  <p:tag name="TEXTBOX 26_SHAPECLASSPROTECTIONTYPE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Attachment"/>
  <p:tag name="SHAPECLASSPROTECTIONTYPE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tNavbar"/>
  <p:tag name="SHAPECLASSPROTECTIONTYPE" val="3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NBTXT" val="Agenda"/>
  <p:tag name="NBTXTC" val="Agenda"/>
  <p:tag name="AGTX" val="Agenda"/>
  <p:tag name="AGTXC" val="Agenda"/>
  <p:tag name="FIELD.CHAPTER.CONTENT" val="Project Charter : Study-PEI disconnection from BBM"/>
  <p:tag name="FIELD.CHAPTER.VALUE" val="Project Charter : Study-PEI disconnection from BBM"/>
  <p:tag name="FIELD.DPT.CONTENT" val="CI/DAV93, RBEI/ICO"/>
  <p:tag name="FIELD.DPT.VALUE" val="CI/DAV93, RBEI/ICO | 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LogoOnSlides"/>
  <p:tag name="SHAPECLASSFILE" val="BoschLogo2016.emf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NBTXT" val="Agenda"/>
  <p:tag name="NBTXTC" val="Agenda"/>
  <p:tag name="AGTX" val="Agenda"/>
  <p:tag name="AGTXC" val="Agenda"/>
  <p:tag name="FIELD.CHAPTER.CONTENT" val="Project Charter : Study-PEI disconnection from BBM"/>
  <p:tag name="FIELD.CHAPTER.VALUE" val="Project Charter : Study-PEI disconnection from BBM"/>
  <p:tag name="FIELD.DPT.CONTENT" val="CI/DAV93, RBEI/ICO"/>
  <p:tag name="FIELD.DPT.VALUE" val="CI/DAV93, RBEI/ICO |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Blue1;White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NBTXT" val="Agenda"/>
  <p:tag name="NBTXTC" val="Agenda"/>
  <p:tag name="AGTX" val="Agenda"/>
  <p:tag name="AGTXC" val="Agenda"/>
  <p:tag name="FIELD.CHAPTER.CONTENT" val="Project Charter : Study-PEI disconnection from BBM"/>
  <p:tag name="FIELD.CHAPTER.VALUE" val="Project Charter : Study-PEI disconnection from BBM"/>
  <p:tag name="FIELD.DPT.CONTENT" val="CI/DAV93, RBEI/ICO"/>
  <p:tag name="FIELD.DPT.VALUE" val="CI/DAV93, RBEI/ICO |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NBTXT" val="Agenda"/>
  <p:tag name="NBTXTC" val="Agenda"/>
  <p:tag name="AGTX" val="Agenda"/>
  <p:tag name="AGTXC" val="Agenda"/>
  <p:tag name="FIELD.CHAPTER.CONTENT" val="Project Charter : Study-PEI disconnection from BBM"/>
  <p:tag name="FIELD.CHAPTER.VALUE" val="Project Charter : Study-PEI disconnection from BBM"/>
  <p:tag name="FIELD.DPT.CONTENT" val="CI/DAV93, RBEI/ICO"/>
  <p:tag name="FIELD.DPT.VALUE" val="CI/DAV93, RBEI/ICO |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4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NBTXT" val="Agenda"/>
  <p:tag name="NBTXTC" val="Agenda"/>
  <p:tag name="AGTX" val="Agenda"/>
  <p:tag name="AGTXC" val="Agenda"/>
  <p:tag name="FIELD.CHAPTER.CONTENT" val="Project Charter : Study-PEI disconnection from BBM"/>
  <p:tag name="FIELD.CHAPTER.VALUE" val="Project Charter : Study-PEI disconnection from BBM"/>
  <p:tag name="FIELD.DPT.CONTENT" val="CI/DAV93, RBEI/ICO"/>
  <p:tag name="FIELD.DPT.VALUE" val="CI/DAV93, RBEI/ICO | 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4"/>
  <p:tag name="FONTSETGROUPCLASSNAME" val="FontSetGroup1"/>
  <p:tag name="SHAPECLASSNAME" val="TitleOnTitleSlides"/>
  <p:tag name="SHAPECLASSPROTECTIONTYP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NBTXT" val="Agenda"/>
  <p:tag name="NBTXTC" val="Agenda"/>
  <p:tag name="AGTX" val="Agenda"/>
  <p:tag name="AGTXC" val="Agenda"/>
  <p:tag name="FIELD.CHAPTER.CONTENT" val="Project Charter : Study-PEI disconnection from BBM"/>
  <p:tag name="FIELD.CHAPTER.VALUE" val="Project Charter : Study-PEI disconnection from BBM"/>
  <p:tag name="FIELD.DPT.CONTENT" val="CI/DAV93, RBEI/ICO"/>
  <p:tag name="FIELD.DPT.VALUE" val="CI/DAV93, RBEI/ICO | 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1_SHAPECLASSPROTECTIONTYPE" val="0"/>
  <p:tag name="TITLE 2_SHAPECLASSPROTECTIONTYPE" val="0"/>
  <p:tag name="FIELD.CHAPTER.COMBOINDEX" val="-2"/>
  <p:tag name="FIELD.DPT.COMBOINDEX" val="-2"/>
  <p:tag name="FIELD.REM_ANL.COMBOINDEX" val="-2"/>
  <p:tag name="FIELD.DPT.VALUE" val="PjM | "/>
  <p:tag name="FIELD.DPT.CONTENT" val="PjM"/>
  <p:tag name="FIELD.CHAPTER.VALUE" val="Project Charter &lt;Project Name&gt;"/>
  <p:tag name="FIELD.CHAPTER.CONTENT" val="Project Charter &lt;Project Name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Fe"/>
  <p:tag name="ML_2" val="Bosch2.mcr"/>
  <p:tag name="ML_LAYOUT_RESOURCE" val="BOSCH2_16_9.mcr"/>
  <p:tag name="FIELD.CHAPTER.CONTENT" val="Project Charter: Study-PEI disconnection from BBM"/>
  <p:tag name="FIELD.CHAPTER.VALUE" val="Project Charter: Study-PEI disconnection from BBM"/>
  <p:tag name="FIELD.DPT.CONTENT" val="CI/DAV93, RBEI/ICO"/>
  <p:tag name="FIELD.DPT.VALUE" val="CI/DAV93, RBEI/ICO | "/>
  <p:tag name="FIELDS.INITIALIZED" val="1"/>
  <p:tag name="SHAPESETGROUPCLASSNAME" val="ShapeSetGroup1"/>
  <p:tag name="SHAPESETCLASSNAME" val="Title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4_SHAPECLASSPROTECTIONTYPE" val="31"/>
  <p:tag name="RECTANGLE 15_SHAPECLASSPROTECTIONTYPE" val="3"/>
  <p:tag name="PICTURE 20_SHAPECLASSPROTECTIONTYPE" val="15"/>
  <p:tag name="PICTURE 21_SHAPECLASSPROTECTIONTYPE" val="15"/>
  <p:tag name="RECTANGLE 22_SHAPECLASSPROTECTIONTYPE" val="63"/>
  <p:tag name="RECTANGLE 23_SHAPECLASSPROTECTIONTYPE" val="63"/>
  <p:tag name="RECTANGLE 24_SHAPECLASSPROTECTIONTYPE" val="63"/>
  <p:tag name="TEXTBOX 25_SHAPECLASSPROTECTIONTYPE" val="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Attachment"/>
  <p:tag name="SHAPECLASSPROTECTIONTYPE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tNavba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4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Primary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Fe"/>
  <p:tag name="ML_2" val="Bosch2.mcr"/>
  <p:tag name="SHAPESETGROUPCLASSNAME" val="ShapeSetGroup1"/>
  <p:tag name="SHAPESETCLASSNAME" val="Object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  <p:tag name="FIELD.CHAPTER.COMBOINDEX" val="0"/>
  <p:tag name="FIELD.CHAPTER.CONTENT" val="Fiori Roles and Authorizations"/>
  <p:tag name="FIELD.CHAPTER.VALUE" val="Fiori Roles and Authorizations"/>
  <p:tag name="ML_LAYOUT_RESOURCE" val="BOSCH2_16_9.mcr"/>
  <p:tag name="CONFIG" val="BOSCH2"/>
  <p:tag name="NBTXT" val="Central Roles"/>
  <p:tag name="NBTXTC" val="Central Roles"/>
  <p:tag name="AGTX" val="Central Roles"/>
  <p:tag name="AGTXC" val="Central Roles"/>
  <p:tag name="COLORSETGROUPCLASSNAME" val="ColorSetGroup6"/>
  <p:tag name="CONTENT PLACEHOLDER 13_SHAPECLASSPROTECTIONTYPE" val="0"/>
  <p:tag name="CONTENT PLACEHOLDER 16_SHAPECLASSPROTECTIONTYPE" val="0"/>
  <p:tag name="PICTURE 15_SHAPECLASSPROTECTIONTYPE" val="15"/>
  <p:tag name="FIELD.REM_ANL.CONTENT" val=""/>
  <p:tag name="FIELD.REM_ANL.VALUE" val=""/>
  <p:tag name="FIELD.REM_ANL.COMBOINDEX" val="-2"/>
  <p:tag name="FIELD.DPT.COMBOINDEX" val="-2"/>
  <p:tag name="FIELD.DPT.CONTENT" val="CI/DAE3"/>
  <p:tag name="FIELD.DPT.VALUE" val="CI/DAE3 |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FONTSETGROUPCLASSNAME" val="FontSetGroup1"/>
  <p:tag name="SHAPECLASSNAME" val="Chapterbox"/>
  <p:tag name="SHAPECLASSPROTECTIONTYPE" val="25"/>
  <p:tag name="COLORSETGROUPCLASSNAME" val="ColorSetGroup6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FONTSETGROUPCLASSNAME" val="FontSetGroup1"/>
  <p:tag name="SHAPECLASSNAME" val="FooterLine1OnSlides"/>
  <p:tag name="SHAPECLASSPROTECTIONTYPE" val="63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" val="-2;-2;-2;-2;Red;-2"/>
  <p:tag name="COLORSETGROUPCLASSNAME" val="ColorSetGroup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FONTSETGROUPCLASSNAME" val="FontSetGroup1"/>
  <p:tag name="SHAPECLASSNAME" val="FooterLine2OnSlides"/>
  <p:tag name="SHAPECLASSPROTECTIONTYPE" val="63"/>
  <p:tag name="RUNS.FONT" val="3"/>
  <p:tag name="FONTCOLOR" val="Black"/>
  <p:tag name="FONTCOLOR2" val="LightGray"/>
  <p:tag name="FONTCOLOR3" val="LightGray"/>
  <p:tag name="COLORS" val="-2;-2;-2;-2;Black;-2"/>
  <p:tag name="COLORSETGROUPCLASSNAME" val="ColorSetGroup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4"/>
  <p:tag name="FONTSETGROUPCLASSNAME" val="FontSetGroup1"/>
  <p:tag name="SHAPECLASSFILE" val="Bosch-Supergraphic-P1-16-9.png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FONTSETGROUPCLASSNAME" val="FontSetGroup1"/>
  <p:tag name="SHAPECLASSNAME" val="PageNumberOnSlides"/>
  <p:tag name="SHAPECLASSPROTECTIONTYPE" val="63"/>
  <p:tag name="COLORSETGROUPCLASSNAME" val="ColorSetGroup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FONTSETGROUPCLASSNAME" val="FontSetGroup1"/>
  <p:tag name="SHAPECLASSNAME" val="Attachment"/>
  <p:tag name="SHAPECLASSPROTECTIONTYPE" val="3"/>
  <p:tag name="COLORSETGROUPCLASSNAME" val="ColorSetGroup1"/>
  <p:tag name="COLORS" val="-2;-2;-2;-2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FONTSETGROUPCLASSNAME" val="FontSetGroup1"/>
  <p:tag name="SHAPECLASSNAME" val="tNavbar"/>
  <p:tag name="SHAPECLASSPROTECTIONTYPE" val="31"/>
  <p:tag name="COLORS" val="-2;-2;-2;-2;-2;-2"/>
  <p:tag name="COLORSETGROUPCLASSNAME" val="ColorSetGroup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SHAPESETCLASSNAME" val="Object"/>
  <p:tag name="FONTSETGROUPCLASSNAME" val="FontSetGroup1"/>
  <p:tag name="SHAPECLASSNAME" val="TitleOnSlides"/>
  <p:tag name="SHAPECLASSPROTECTIONTYPE" val="9"/>
  <p:tag name="FONTCOLOR" val="Primary"/>
  <p:tag name="FONTCOLOR2" val="Primary"/>
  <p:tag name="RUNS.FONT" val="2"/>
  <p:tag name="COLORSETGROUPCLASSNAME" val="ColorSetGroup1"/>
  <p:tag name="COLORS" val="-2;-2;-2;-2;LightBlue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8"/>
  <p:tag name="FONTSETGROUPCLASSNAME" val="FontSetGroup1"/>
  <p:tag name="SHAPECLASSNAME" val="ObjectFull"/>
  <p:tag name="SHAPECLASSPROTECTIONTYPE" val="0"/>
  <p:tag name="COLORS" val="-2;-2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8"/>
  <p:tag name="FONTSETGROUPCLASSNAME" val="FontSetGroup1"/>
  <p:tag name="SHAPECLASSNAME" val="ObjectFull"/>
  <p:tag name="SHAPECLASSPROTECTIONTYPE" val="0"/>
  <p:tag name="COLORS" val="-2;-2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8"/>
  <p:tag name="FONTSETGROUPCLASSNAME" val="FontSetGroup1"/>
  <p:tag name="SHAPECLASSNAME" val="ObjectFull"/>
  <p:tag name="SHAPECLASSPROTECTIONTYPE" val="0"/>
  <p:tag name="COLORS" val="-2;-2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8"/>
  <p:tag name="FONTSETGROUPCLASSNAME" val="FontSetGroup1"/>
  <p:tag name="SHAPECLASSNAME" val="ObjectFull"/>
  <p:tag name="SHAPECLASSPROTECTIONTYPE" val="0"/>
  <p:tag name="COLORS" val="-2;-2;-2;-2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ay;-1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ay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ay;-1;-2;-2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ay;-1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2;-1;LightBlue2;-1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2;-1;LightBlue2;-1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2;-1;LightBlue2;-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A7DDA6D0-2413-4F37-A2A5-774D3A1A63D6}" vid="{B4765207-DB29-40C2-99DC-9656F4B761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f680aa-e948-4c1c-b51d-bbc3382dc3b9"/>
    <_dlc_DocId xmlns="c4f680aa-e948-4c1c-b51d-bbc3382dc3b9">P12S112565-283247991-1410</_dlc_DocId>
    <_dlc_DocIdUrl xmlns="c4f680aa-e948-4c1c-b51d-bbc3382dc3b9">
      <Url>https://sites.inside-share2.bosch.com/sites/112565/_layouts/15/DocIdRedir.aspx?ID=P12S112565-283247991-1410</Url>
      <Description>P12S112565-283247991-1410</Description>
    </_dlc_DocIdUrl>
    <Historicalrelevance xmlns="c4f680aa-e948-4c1c-b51d-bbc3382dc3b9">No</Historicalrelevance>
    <ArchivingPeriod xmlns="c4f680aa-e948-4c1c-b51d-bbc3382dc3b9">6</ArchivingPeriod>
    <ISC xmlns="c4f680aa-e948-4c1c-b51d-bbc3382dc3b9">1</ISC>
    <Safeguarding xmlns="c4f680aa-e948-4c1c-b51d-bbc3382dc3b9">No</Safeguarding>
    <ASC xmlns="c4f680aa-e948-4c1c-b51d-bbc3382dc3b9">1</ASC>
    <CSC xmlns="c4f680aa-e948-4c1c-b51d-bbc3382dc3b9">1</CSC>
    <ILMCreationRevision xmlns="c4f680aa-e948-4c1c-b51d-bbc3382dc3b9">false</ILMCreationRevision>
    <IlmBasedOn xmlns="c4f680aa-e948-4c1c-b51d-bbc3382dc3b9" xsi:nil="true"/>
    <LockedStatus xmlns="c4f680aa-e948-4c1c-b51d-bbc3382dc3b9">Unlocked</LockedStatus>
    <RB_DMS_ORIG_NAME xmlns="http://schemas.microsoft.com/sharepoint/v3" xsi:nil="true"/>
    <RB_DMS_SAP_METADATA xmlns="http://schemas.microsoft.com/sharepoint/v3" xsi:nil="true"/>
    <j44835ee64f5496baee13d6d9739ef27 xmlns="c4f680aa-e948-4c1c-b51d-bbc3382dc3b9">
      <Terms xmlns="http://schemas.microsoft.com/office/infopath/2007/PartnerControls"/>
    </j44835ee64f5496baee13d6d9739ef27>
    <RB_DMS_KM_GUID xmlns="http://schemas.microsoft.com/sharepoint/v3" xsi:nil="true"/>
    <RB_DMS_ORIG_RID xmlns="http://schemas.microsoft.com/sharepoint/v3" xsi:nil="true"/>
    <RB_DMS_MIG_HISTORY_FILE_GUID xmlns="http://schemas.microsoft.com/sharepoint/v3" xsi:nil="true"/>
    <RB_DMS_MIG_REMARKS xmlns="http://schemas.microsoft.com/sharepoint/v3" xsi:nil="true"/>
    <Revisions xmlns="c4f680aa-e948-4c1c-b51d-bbc3382dc3b9">
      <Url xsi:nil="true"/>
      <Description xsi:nil="true"/>
    </Revisions>
    <ILMItemType xmlns="c4f680aa-e948-4c1c-b51d-bbc3382dc3b9">ConceptualItem</ILMItemType>
    <Conversation-Topic xmlns="bca0bc44-19d1-4824-98a4-321de56310bf" xsi:nil="true"/>
    <Received xmlns="bca0bc44-19d1-4824-98a4-321de56310bf" xsi:nil="true"/>
    <Importance xmlns="bca0bc44-19d1-4824-98a4-321de56310bf" xsi:nil="true"/>
    <MessageClass xmlns="bca0bc44-19d1-4824-98a4-321de56310bf" xsi:nil="true"/>
    <Conversation-Index xmlns="bca0bc44-19d1-4824-98a4-321de56310bf" xsi:nil="true"/>
    <Bcc xmlns="bca0bc44-19d1-4824-98a4-321de56310bf" xsi:nil="true"/>
    <Sensitivity xmlns="bca0bc44-19d1-4824-98a4-321de56310bf" xsi:nil="true"/>
    <To xmlns="bca0bc44-19d1-4824-98a4-321de56310bf" xsi:nil="true"/>
    <Reply-To xmlns="bca0bc44-19d1-4824-98a4-321de56310bf" xsi:nil="true"/>
    <In-Reply-To xmlns="bca0bc44-19d1-4824-98a4-321de56310bf" xsi:nil="true"/>
    <MailPreviewData xmlns="bca0bc44-19d1-4824-98a4-321de56310bf" xsi:nil="true"/>
    <Date1 xmlns="bca0bc44-19d1-4824-98a4-321de56310bf" xsi:nil="true"/>
    <Attachment xmlns="bca0bc44-19d1-4824-98a4-321de56310bf">true</Attachment>
    <References xmlns="bca0bc44-19d1-4824-98a4-321de56310bf" xsi:nil="true"/>
    <Cc xmlns="bca0bc44-19d1-4824-98a4-321de56310bf" xsi:nil="true"/>
    <Message-ID xmlns="bca0bc44-19d1-4824-98a4-321de56310bf" xsi:nil="true"/>
    <OriginalSubject xmlns="bca0bc44-19d1-4824-98a4-321de56310bf" xsi:nil="true"/>
    <From1 xmlns="bca0bc44-19d1-4824-98a4-321de56310b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LMBoschDocument" ma:contentTypeID="0x010100C4E1D06254293442A1E857A99B330FEE0100CF701053DB30D446A7207F508965627D" ma:contentTypeVersion="32" ma:contentTypeDescription="Bosch Document Content Type for ILM" ma:contentTypeScope="" ma:versionID="55a363cdf01d14a9f840b95387c2fc3c">
  <xsd:schema xmlns:xsd="http://www.w3.org/2001/XMLSchema" xmlns:xs="http://www.w3.org/2001/XMLSchema" xmlns:p="http://schemas.microsoft.com/office/2006/metadata/properties" xmlns:ns1="http://schemas.microsoft.com/sharepoint/v3" xmlns:ns2="c4f680aa-e948-4c1c-b51d-bbc3382dc3b9" xmlns:ns3="bca0bc44-19d1-4824-98a4-321de56310bf" targetNamespace="http://schemas.microsoft.com/office/2006/metadata/properties" ma:root="true" ma:fieldsID="41da76118e67efed84fd15b10c8c84b5" ns1:_="" ns2:_="" ns3:_="">
    <xsd:import namespace="http://schemas.microsoft.com/sharepoint/v3"/>
    <xsd:import namespace="c4f680aa-e948-4c1c-b51d-bbc3382dc3b9"/>
    <xsd:import namespace="bca0bc44-19d1-4824-98a4-321de56310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j44835ee64f5496baee13d6d9739ef27" minOccurs="0"/>
                <xsd:element ref="ns2:TaxCatchAll" minOccurs="0"/>
                <xsd:element ref="ns2:TaxCatchAllLabel" minOccurs="0"/>
                <xsd:element ref="ns2:CSC"/>
                <xsd:element ref="ns2:ASC"/>
                <xsd:element ref="ns2:ISC"/>
                <xsd:element ref="ns2:ArchivingPeriod"/>
                <xsd:element ref="ns2:Safeguarding"/>
                <xsd:element ref="ns2:Historicalrelevance"/>
                <xsd:element ref="ns2:IlmBasedOn" minOccurs="0"/>
                <xsd:element ref="ns2:LockedStatus" minOccurs="0"/>
                <xsd:element ref="ns2:LockedBy" minOccurs="0"/>
                <xsd:element ref="ns2:ILMItemType" minOccurs="0"/>
                <xsd:element ref="ns2:ILMCreationRevision" minOccurs="0"/>
                <xsd:element ref="ns2:Revisions" minOccurs="0"/>
                <xsd:element ref="ns1:RB_DMS_KM_GUID" minOccurs="0"/>
                <xsd:element ref="ns1:RB_DMS_ORIG_NAME" minOccurs="0"/>
                <xsd:element ref="ns1:RB_DMS_ORIG_RID" minOccurs="0"/>
                <xsd:element ref="ns1:RB_DMS_MIG_REMARKS" minOccurs="0"/>
                <xsd:element ref="ns1:RB_DMS_SAP_METADATA" minOccurs="0"/>
                <xsd:element ref="ns1:RB_DMS_MIG_HISTORY_FILE_GUID" minOccurs="0"/>
                <xsd:element ref="ns3:OriginalSubject" minOccurs="0"/>
                <xsd:element ref="ns3:From1" minOccurs="0"/>
                <xsd:element ref="ns3:Cc" minOccurs="0"/>
                <xsd:element ref="ns3:Bcc" minOccurs="0"/>
                <xsd:element ref="ns3:Conversation-Topic" minOccurs="0"/>
                <xsd:element ref="ns3:Date1" minOccurs="0"/>
                <xsd:element ref="ns3:Reply-To" minOccurs="0"/>
                <xsd:element ref="ns3:To" minOccurs="0"/>
                <xsd:element ref="ns3:Received" minOccurs="0"/>
                <xsd:element ref="ns3:Attachment" minOccurs="0"/>
                <xsd:element ref="ns3:Sensitivity" minOccurs="0"/>
                <xsd:element ref="ns3:Importance" minOccurs="0"/>
                <xsd:element ref="ns3:In-Reply-To" minOccurs="0"/>
                <xsd:element ref="ns3:References" minOccurs="0"/>
                <xsd:element ref="ns3:Conversation-Index" minOccurs="0"/>
                <xsd:element ref="ns3:MailPreviewData" minOccurs="0"/>
                <xsd:element ref="ns3:MessageClass" minOccurs="0"/>
                <xsd:element ref="ns3:Message-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B_DMS_KM_GUID" ma:index="27" nillable="true" ma:displayName="Old GUID" ma:internalName="RB_DMS_KM_GUID" ma:readOnly="false">
      <xsd:simpleType>
        <xsd:restriction base="dms:Text"/>
      </xsd:simpleType>
    </xsd:element>
    <xsd:element name="RB_DMS_ORIG_NAME" ma:index="28" nillable="true" ma:displayName="Original Name" ma:internalName="RB_DMS_ORIG_NAME" ma:readOnly="false">
      <xsd:simpleType>
        <xsd:restriction base="dms:Note"/>
      </xsd:simpleType>
    </xsd:element>
    <xsd:element name="RB_DMS_ORIG_RID" ma:index="29" nillable="true" ma:displayName="Original RID" ma:internalName="RB_DMS_ORIG_RID" ma:readOnly="false">
      <xsd:simpleType>
        <xsd:restriction base="dms:Note"/>
      </xsd:simpleType>
    </xsd:element>
    <xsd:element name="RB_DMS_MIG_REMARKS" ma:index="30" nillable="true" ma:displayName="Migration Remarks" ma:internalName="RB_DMS_MIG_REMARKS" ma:readOnly="false">
      <xsd:simpleType>
        <xsd:restriction base="dms:Note"/>
      </xsd:simpleType>
    </xsd:element>
    <xsd:element name="RB_DMS_SAP_METADATA" ma:index="31" nillable="true" ma:displayName="ILM Metadata" ma:internalName="RB_DMS_SAP_METADATA" ma:readOnly="false">
      <xsd:simpleType>
        <xsd:restriction base="dms:Note"/>
      </xsd:simpleType>
    </xsd:element>
    <xsd:element name="RB_DMS_MIG_HISTORY_FILE_GUID" ma:index="32" nillable="true" ma:displayName="History File GUID" ma:internalName="RB_DMS_MIG_HISTORY_FILE_GUID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680aa-e948-4c1c-b51d-bbc3382dc3b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j44835ee64f5496baee13d6d9739ef27" ma:index="11" nillable="true" ma:taxonomy="true" ma:internalName="j44835ee64f5496baee13d6d9739ef27" ma:taxonomyFieldName="DMSKeywords" ma:displayName="Keywords" ma:fieldId="{344835ee-64f5-496b-aee1-3d6d9739ef27}" ma:sspId="b81b984e-7d9a-4f77-a40b-67f8485df2c3" ma:termSetId="4f9be161-3e36-4c57-bd78-a654bd74a61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2be13178-2a2f-47ef-a14f-bd6e5c049747}" ma:internalName="TaxCatchAll" ma:showField="CatchAllData" ma:web="c4f680aa-e948-4c1c-b51d-bbc3382dc3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2be13178-2a2f-47ef-a14f-bd6e5c049747}" ma:internalName="TaxCatchAllLabel" ma:readOnly="true" ma:showField="CatchAllDataLabel" ma:web="c4f680aa-e948-4c1c-b51d-bbc3382dc3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SC" ma:index="15" ma:displayName="C-SC" ma:default="1" ma:description="Security Class for Confidentiality" ma:format="Dropdown" ma:indexed="true" ma:internalName="C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SC" ma:index="16" ma:displayName="A-SC" ma:default="1" ma:description="Security Class for Availability" ma:format="Dropdown" ma:indexed="true" ma:internalName="A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ISC" ma:index="17" ma:displayName="I-SC" ma:default="1" ma:description="Security Class for Integrity" ma:format="Dropdown" ma:hidden="true" ma:internalName="I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rchivingPeriod" ma:index="18" ma:displayName="Archiving Period (in years)" ma:description="File will be deleted from the archive after end of the archiving" ma:format="Dropdown" ma:indexed="true" ma:internalName="ArchivingPeriod" ma:readOnly="false">
      <xsd:simpleType>
        <xsd:union memberTypes="dms:Text">
          <xsd:simpleType>
            <xsd:restriction base="dms:Choice">
              <xsd:enumeration value="1"/>
              <xsd:enumeration value="3"/>
              <xsd:enumeration value="6"/>
              <xsd:enumeration value="10"/>
              <xsd:enumeration value="15"/>
              <xsd:enumeration value="35"/>
              <xsd:enumeration value="Delete when archiving"/>
              <xsd:enumeration value="infinite"/>
            </xsd:restriction>
          </xsd:simpleType>
        </xsd:union>
      </xsd:simpleType>
    </xsd:element>
    <xsd:element name="Safeguarding" ma:index="19" ma:displayName="Safeguarding" ma:default="No" ma:description="Special safeguarding requirements" ma:format="Dropdown" ma:hidden="true" ma:internalName="Safeguarding" ma:readOnly="false">
      <xsd:simpleType>
        <xsd:restriction base="dms:Choice">
          <xsd:enumeration value="Yes"/>
          <xsd:enumeration value="No"/>
        </xsd:restriction>
      </xsd:simpleType>
    </xsd:element>
    <xsd:element name="Historicalrelevance" ma:index="20" ma:displayName="Historical relevance" ma:default="No" ma:description="Handover to C/CCH" ma:format="Dropdown" ma:internalName="Historicalrelevance" ma:readOnly="false">
      <xsd:simpleType>
        <xsd:restriction base="dms:Choice">
          <xsd:enumeration value="Yes"/>
          <xsd:enumeration value="No"/>
        </xsd:restriction>
      </xsd:simpleType>
    </xsd:element>
    <xsd:element name="IlmBasedOn" ma:index="21" nillable="true" ma:displayName="Based on" ma:internalName="IlmBasedOn" ma:readOnly="true">
      <xsd:simpleType>
        <xsd:restriction base="dms:Text"/>
      </xsd:simpleType>
    </xsd:element>
    <xsd:element name="LockedStatus" ma:index="22" nillable="true" ma:displayName="Locked Status" ma:default="Unlocked" ma:internalName="LockedStatus" ma:readOnly="true">
      <xsd:simpleType>
        <xsd:restriction base="dms:Text"/>
      </xsd:simpleType>
    </xsd:element>
    <xsd:element name="LockedBy" ma:index="23" nillable="true" ma:displayName="Locked By" ma:internalName="Locked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LMItemType" ma:index="24" nillable="true" ma:displayName="ILMItemType" ma:default="ConceptualItem" ma:indexed="true" ma:internalName="ILMItemType" ma:readOnly="true">
      <xsd:simpleType>
        <xsd:restriction base="dms:Text"/>
      </xsd:simpleType>
    </xsd:element>
    <xsd:element name="ILMCreationRevision" ma:index="25" nillable="true" ma:displayName="Creating Revision" ma:internalName="ILMCreationRevision" ma:readOnly="true">
      <xsd:simpleType>
        <xsd:restriction base="dms:Boolean"/>
      </xsd:simpleType>
    </xsd:element>
    <xsd:element name="Revisions" ma:index="26" nillable="true" ma:displayName="Revision set" ma:internalName="Revisions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0bc44-19d1-4824-98a4-321de56310bf" elementFormDefault="qualified">
    <xsd:import namespace="http://schemas.microsoft.com/office/2006/documentManagement/types"/>
    <xsd:import namespace="http://schemas.microsoft.com/office/infopath/2007/PartnerControls"/>
    <xsd:element name="OriginalSubject" ma:index="33" nillable="true" ma:displayName="OriginalSubject" ma:internalName="OriginalSubject">
      <xsd:simpleType>
        <xsd:restriction base="dms:Text">
          <xsd:maxLength value="255"/>
        </xsd:restriction>
      </xsd:simpleType>
    </xsd:element>
    <xsd:element name="From1" ma:index="34" nillable="true" ma:displayName="From" ma:internalName="From1">
      <xsd:simpleType>
        <xsd:restriction base="dms:Text">
          <xsd:maxLength value="255"/>
        </xsd:restriction>
      </xsd:simpleType>
    </xsd:element>
    <xsd:element name="Cc" ma:index="35" nillable="true" ma:displayName="Cc" ma:internalName="Cc">
      <xsd:simpleType>
        <xsd:restriction base="dms:Note">
          <xsd:maxLength value="255"/>
        </xsd:restriction>
      </xsd:simpleType>
    </xsd:element>
    <xsd:element name="Bcc" ma:index="36" nillable="true" ma:displayName="Bcc" ma:internalName="Bcc">
      <xsd:simpleType>
        <xsd:restriction base="dms:Note">
          <xsd:maxLength value="255"/>
        </xsd:restriction>
      </xsd:simpleType>
    </xsd:element>
    <xsd:element name="Conversation-Topic" ma:index="37" nillable="true" ma:displayName="Conversation-Topic" ma:internalName="Conversation_x002d_Topic">
      <xsd:simpleType>
        <xsd:restriction base="dms:Text">
          <xsd:maxLength value="255"/>
        </xsd:restriction>
      </xsd:simpleType>
    </xsd:element>
    <xsd:element name="Date1" ma:index="38" nillable="true" ma:displayName="Date" ma:format="DateOnly" ma:internalName="Date1">
      <xsd:simpleType>
        <xsd:restriction base="dms:DateTime"/>
      </xsd:simpleType>
    </xsd:element>
    <xsd:element name="Reply-To" ma:index="39" nillable="true" ma:displayName="Reply-To" ma:internalName="Reply_x002d_To">
      <xsd:simpleType>
        <xsd:restriction base="dms:Text">
          <xsd:maxLength value="255"/>
        </xsd:restriction>
      </xsd:simpleType>
    </xsd:element>
    <xsd:element name="To" ma:index="40" nillable="true" ma:displayName="To" ma:internalName="To">
      <xsd:simpleType>
        <xsd:restriction base="dms:Note">
          <xsd:maxLength value="255"/>
        </xsd:restriction>
      </xsd:simpleType>
    </xsd:element>
    <xsd:element name="Received" ma:index="41" nillable="true" ma:displayName="Received" ma:internalName="Received">
      <xsd:simpleType>
        <xsd:restriction base="dms:Text">
          <xsd:maxLength value="255"/>
        </xsd:restriction>
      </xsd:simpleType>
    </xsd:element>
    <xsd:element name="Attachment" ma:index="42" nillable="true" ma:displayName="Attachment" ma:default="1" ma:internalName="Attachment">
      <xsd:simpleType>
        <xsd:restriction base="dms:Boolean"/>
      </xsd:simpleType>
    </xsd:element>
    <xsd:element name="Sensitivity" ma:index="43" nillable="true" ma:displayName="Sensitivity" ma:internalName="Sensitivity">
      <xsd:simpleType>
        <xsd:restriction base="dms:Text">
          <xsd:maxLength value="255"/>
        </xsd:restriction>
      </xsd:simpleType>
    </xsd:element>
    <xsd:element name="Importance" ma:index="44" nillable="true" ma:displayName="Importance" ma:internalName="Importance">
      <xsd:simpleType>
        <xsd:restriction base="dms:Text">
          <xsd:maxLength value="255"/>
        </xsd:restriction>
      </xsd:simpleType>
    </xsd:element>
    <xsd:element name="In-Reply-To" ma:index="45" nillable="true" ma:displayName="In-Reply-To" ma:internalName="In_x002d_Reply_x002d_To">
      <xsd:simpleType>
        <xsd:restriction base="dms:Text">
          <xsd:maxLength value="255"/>
        </xsd:restriction>
      </xsd:simpleType>
    </xsd:element>
    <xsd:element name="References" ma:index="46" nillable="true" ma:displayName="References" ma:internalName="References">
      <xsd:simpleType>
        <xsd:restriction base="dms:Text">
          <xsd:maxLength value="255"/>
        </xsd:restriction>
      </xsd:simpleType>
    </xsd:element>
    <xsd:element name="Conversation-Index" ma:index="47" nillable="true" ma:displayName="Conversation-Index" ma:internalName="Conversation_x002d_Index" ma:readOnly="false">
      <xsd:simpleType>
        <xsd:restriction base="dms:Text">
          <xsd:maxLength value="255"/>
        </xsd:restriction>
      </xsd:simpleType>
    </xsd:element>
    <xsd:element name="MailPreviewData" ma:index="48" nillable="true" ma:displayName="MailPreviewData" ma:internalName="MailPreviewData" ma:readOnly="false">
      <xsd:simpleType>
        <xsd:restriction base="dms:Note"/>
      </xsd:simpleType>
    </xsd:element>
    <xsd:element name="MessageClass" ma:index="49" nillable="true" ma:displayName="MessageClass" ma:internalName="MessageClass" ma:readOnly="false">
      <xsd:simpleType>
        <xsd:restriction base="dms:Text">
          <xsd:maxLength value="255"/>
        </xsd:restriction>
      </xsd:simpleType>
    </xsd:element>
    <xsd:element name="Message-ID" ma:index="50" nillable="true" ma:displayName="Message-ID" ma:internalName="Message_x002d_ID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FDA1FA-4B63-400E-A536-12A8D8B7AB4D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c4f680aa-e948-4c1c-b51d-bbc3382dc3b9"/>
    <ds:schemaRef ds:uri="http://purl.org/dc/dcmitype/"/>
    <ds:schemaRef ds:uri="http://schemas.openxmlformats.org/package/2006/metadata/core-properties"/>
    <ds:schemaRef ds:uri="bca0bc44-19d1-4824-98a4-321de56310b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DECC97-5F7D-4231-930F-6571FBA9B5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5FEAC-5B84-47BE-B207-8B8C63192AD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50ADAEA-7EA7-47D0-9CD9-46FE6D5E8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4f680aa-e948-4c1c-b51d-bbc3382dc3b9"/>
    <ds:schemaRef ds:uri="bca0bc44-19d1-4824-98a4-321de56310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1129</Words>
  <Application>Microsoft Office PowerPoint</Application>
  <PresentationFormat>Custom</PresentationFormat>
  <Paragraphs>231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Bosch Office Sans</vt:lpstr>
      <vt:lpstr>Calibri</vt:lpstr>
      <vt:lpstr>Wingdings 3</vt:lpstr>
      <vt:lpstr>Bosch</vt:lpstr>
      <vt:lpstr>PowerPoint Presentation</vt:lpstr>
      <vt:lpstr>Business Travel Request</vt:lpstr>
      <vt:lpstr>Info Travel Request</vt:lpstr>
      <vt:lpstr>Scope – Phase 1</vt:lpstr>
      <vt:lpstr>Scope – Phase 2</vt:lpstr>
      <vt:lpstr>Scope : Business Travel Request , Info Travel Request    </vt:lpstr>
      <vt:lpstr>Not in Scope </vt:lpstr>
      <vt:lpstr>Development Process</vt:lpstr>
      <vt:lpstr>Organizational Units and Tasks</vt:lpstr>
      <vt:lpstr>Timeline : Phase 1</vt:lpstr>
      <vt:lpstr>Flat Hands Icon Set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Gann Nicole (CI/PMO-EU)</dc:creator>
  <cp:lastModifiedBy>Mitra Paramita (RBEI/BSM4)</cp:lastModifiedBy>
  <cp:revision>793</cp:revision>
  <dcterms:created xsi:type="dcterms:W3CDTF">2016-06-22T15:33:37Z</dcterms:created>
  <dcterms:modified xsi:type="dcterms:W3CDTF">2020-05-28T11:11:44Z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0x010100C4E1D06254293442A1E857A99B330FEE0100CF701053DB30D446A7207F508965627D</vt:lpwstr>
  </property>
  <property fmtid="{D5CDD505-2E9C-101B-9397-08002B2CF9AE}" pid="3" name="DMSKeywords">
    <vt:lpwstr/>
  </property>
  <property fmtid="{D5CDD505-2E9C-101B-9397-08002B2CF9AE}" pid="4" name="_dlc_DocIdItemGuid">
    <vt:lpwstr>3b4277c5-aaf1-42df-83c3-e8605be8556c</vt:lpwstr>
  </property>
  <property fmtid="{D5CDD505-2E9C-101B-9397-08002B2CF9AE}" pid="5" name="Revisions">
    <vt:lpwstr/>
  </property>
</Properties>
</file>