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5FFD-57F3-4AFC-81F0-1B87B6946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NetApp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86C8E-C357-44E7-9AB1-5F4C7B7CC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Chandella</a:t>
            </a:r>
          </a:p>
        </p:txBody>
      </p:sp>
    </p:spTree>
    <p:extLst>
      <p:ext uri="{BB962C8B-B14F-4D97-AF65-F5344CB8AC3E}">
        <p14:creationId xmlns:p14="http://schemas.microsoft.com/office/powerpoint/2010/main" val="25220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7C58-DCA2-485C-B093-76EAA8CD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4" y="156238"/>
            <a:ext cx="11607431" cy="1320800"/>
          </a:xfrm>
        </p:spPr>
        <p:txBody>
          <a:bodyPr/>
          <a:lstStyle/>
          <a:p>
            <a:r>
              <a:rPr lang="en-US" dirty="0" err="1"/>
              <a:t>Netapp</a:t>
            </a:r>
            <a:r>
              <a:rPr lang="en-US" dirty="0"/>
              <a:t> Automation Framework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865ED9-3BF3-44AA-880C-AC2483D7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035" y="2897817"/>
            <a:ext cx="834292" cy="28803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40000" lnSpcReduction="20000"/>
          </a:bodyPr>
          <a:lstStyle/>
          <a:p>
            <a:pPr algn="ctr" defTabSz="712788">
              <a:spcAft>
                <a:spcPct val="0"/>
              </a:spcAft>
            </a:pPr>
            <a:r>
              <a:rPr lang="en-US" sz="1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SSH Library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63349AF6-AD23-49C6-97CD-4C3D4056A2D4}"/>
              </a:ext>
            </a:extLst>
          </p:cNvPr>
          <p:cNvSpPr/>
          <p:nvPr/>
        </p:nvSpPr>
        <p:spPr>
          <a:xfrm>
            <a:off x="2293666" y="3288287"/>
            <a:ext cx="911998" cy="96077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29B9256-5C31-452D-9C69-1C88D478A41C}"/>
              </a:ext>
            </a:extLst>
          </p:cNvPr>
          <p:cNvSpPr/>
          <p:nvPr/>
        </p:nvSpPr>
        <p:spPr>
          <a:xfrm>
            <a:off x="1331869" y="3251269"/>
            <a:ext cx="861366" cy="111981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43959-67C0-4121-82E9-E93B4BF8C4D4}"/>
              </a:ext>
            </a:extLst>
          </p:cNvPr>
          <p:cNvSpPr txBox="1"/>
          <p:nvPr/>
        </p:nvSpPr>
        <p:spPr>
          <a:xfrm>
            <a:off x="1270240" y="345693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ea typeface="ＭＳ Ｐゴシック" pitchFamily="34" charset="-128"/>
              </a:rPr>
              <a:t>Test suites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415BB-A78F-4EC1-A766-26346EDD3602}"/>
              </a:ext>
            </a:extLst>
          </p:cNvPr>
          <p:cNvSpPr txBox="1"/>
          <p:nvPr/>
        </p:nvSpPr>
        <p:spPr>
          <a:xfrm>
            <a:off x="2355373" y="327226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000000"/>
                </a:solidFill>
                <a:ea typeface="ＭＳ Ｐゴシック" pitchFamily="34" charset="-128"/>
              </a:rPr>
              <a:t>Config</a:t>
            </a: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506D53-D4C8-443F-95AA-150DC3EA7AFB}"/>
              </a:ext>
            </a:extLst>
          </p:cNvPr>
          <p:cNvSpPr txBox="1"/>
          <p:nvPr/>
        </p:nvSpPr>
        <p:spPr>
          <a:xfrm>
            <a:off x="2293666" y="3363291"/>
            <a:ext cx="9119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---------------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Input </a:t>
            </a:r>
            <a:r>
              <a:rPr lang="en-US" sz="900" dirty="0" err="1">
                <a:solidFill>
                  <a:srgbClr val="000000"/>
                </a:solidFill>
                <a:ea typeface="ＭＳ Ｐゴシック" pitchFamily="34" charset="-128"/>
              </a:rPr>
              <a:t>params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Variables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Setup details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---------------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6B7DB-86BF-46ED-AE05-BFAD69C838BA}"/>
              </a:ext>
            </a:extLst>
          </p:cNvPr>
          <p:cNvSpPr txBox="1"/>
          <p:nvPr/>
        </p:nvSpPr>
        <p:spPr>
          <a:xfrm>
            <a:off x="1317167" y="3552150"/>
            <a:ext cx="72648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-------------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TestSuite1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TestSuite2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TestSuite3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2" name="Rounded Rectangle 2054">
            <a:extLst>
              <a:ext uri="{FF2B5EF4-FFF2-40B4-BE49-F238E27FC236}">
                <a16:creationId xmlns:a16="http://schemas.microsoft.com/office/drawing/2014/main" id="{2B2B0E18-6DF5-4707-B1EC-044441FAD17B}"/>
              </a:ext>
            </a:extLst>
          </p:cNvPr>
          <p:cNvSpPr/>
          <p:nvPr/>
        </p:nvSpPr>
        <p:spPr>
          <a:xfrm>
            <a:off x="1317166" y="4399055"/>
            <a:ext cx="1888498" cy="11822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13" name="Picture 3" descr="C:\Users\KMGH0692\Desktop\download (1).jpg">
            <a:extLst>
              <a:ext uri="{FF2B5EF4-FFF2-40B4-BE49-F238E27FC236}">
                <a16:creationId xmlns:a16="http://schemas.microsoft.com/office/drawing/2014/main" id="{6E05C55A-296C-46F7-B0CD-7E5275C4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98" y="4476198"/>
            <a:ext cx="387975" cy="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KMGH0692\Desktop\images.jpg">
            <a:extLst>
              <a:ext uri="{FF2B5EF4-FFF2-40B4-BE49-F238E27FC236}">
                <a16:creationId xmlns:a16="http://schemas.microsoft.com/office/drawing/2014/main" id="{962E9C62-3528-41FF-A8B0-90D4388A0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30" y="4994225"/>
            <a:ext cx="602122" cy="56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KMGH0692\Desktop\download (1).png">
            <a:extLst>
              <a:ext uri="{FF2B5EF4-FFF2-40B4-BE49-F238E27FC236}">
                <a16:creationId xmlns:a16="http://schemas.microsoft.com/office/drawing/2014/main" id="{9A7DE337-ED6A-4B8F-88D1-7F457C5A6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98" y="4991983"/>
            <a:ext cx="496405" cy="4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2059">
            <a:extLst>
              <a:ext uri="{FF2B5EF4-FFF2-40B4-BE49-F238E27FC236}">
                <a16:creationId xmlns:a16="http://schemas.microsoft.com/office/drawing/2014/main" id="{1A526CA8-71F4-430E-AE2F-125A2022B6F4}"/>
              </a:ext>
            </a:extLst>
          </p:cNvPr>
          <p:cNvSpPr/>
          <p:nvPr/>
        </p:nvSpPr>
        <p:spPr>
          <a:xfrm>
            <a:off x="1202636" y="1980870"/>
            <a:ext cx="2086808" cy="370256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D0CAD-C06E-4A58-A940-6B1A21B97D51}"/>
              </a:ext>
            </a:extLst>
          </p:cNvPr>
          <p:cNvSpPr txBox="1"/>
          <p:nvPr/>
        </p:nvSpPr>
        <p:spPr>
          <a:xfrm>
            <a:off x="2088193" y="4479327"/>
            <a:ext cx="9941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ea typeface="ＭＳ Ｐゴシック" pitchFamily="34" charset="-128"/>
              </a:rPr>
              <a:t>Verify test and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ea typeface="ＭＳ Ｐゴシック" pitchFamily="34" charset="-128"/>
              </a:rPr>
              <a:t>generate reports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ea typeface="ＭＳ Ｐゴシック" pitchFamily="34" charset="-128"/>
              </a:rPr>
              <a:t>and logs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73B2039-F8DC-4DAC-8B8C-105A5F6A7B2D}"/>
              </a:ext>
            </a:extLst>
          </p:cNvPr>
          <p:cNvSpPr txBox="1">
            <a:spLocks/>
          </p:cNvSpPr>
          <p:nvPr/>
        </p:nvSpPr>
        <p:spPr bwMode="auto">
          <a:xfrm>
            <a:off x="2331792" y="2897817"/>
            <a:ext cx="873872" cy="28803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Helvetica 35 Thin" panose="020B0403020202020204" pitchFamily="34" charset="0"/>
                <a:ea typeface="+mn-ea"/>
                <a:cs typeface="+mn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defRPr sz="1400" kern="1200">
                <a:solidFill>
                  <a:schemeClr val="dk1"/>
                </a:solidFill>
                <a:latin typeface="Helvetica 35 Thin" panose="020B0403020202020204" pitchFamily="34" charset="0"/>
                <a:ea typeface="+mn-ea"/>
                <a:cs typeface="+mn-cs"/>
              </a:defRPr>
            </a:lvl2pPr>
            <a:lvl3pPr marL="133350" indent="-13335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Helvetica 75" panose="020B0804020202020204" pitchFamily="34" charset="0"/>
              <a:buChar char="−"/>
              <a:defRPr sz="1400" kern="1200">
                <a:solidFill>
                  <a:schemeClr val="dk1"/>
                </a:solidFill>
                <a:latin typeface="Helvetica 35 Thin" panose="020B0403020202020204" pitchFamily="34" charset="0"/>
                <a:ea typeface="+mn-ea"/>
                <a:cs typeface="+mn-cs"/>
              </a:defRPr>
            </a:lvl3pPr>
            <a:lvl4pPr marL="271463" indent="-1349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Helvetica 75" panose="020B0804020202020204" pitchFamily="34" charset="0"/>
              <a:buChar char="−"/>
              <a:defRPr sz="1400" kern="1200">
                <a:solidFill>
                  <a:schemeClr val="dk1"/>
                </a:solidFill>
                <a:latin typeface="Helvetica 35 Thin" panose="020B0403020202020204" pitchFamily="34" charset="0"/>
                <a:ea typeface="+mn-ea"/>
                <a:cs typeface="+mn-cs"/>
              </a:defRPr>
            </a:lvl4pPr>
            <a:lvl5pPr marL="406400" indent="-1349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Helvetica 75" panose="020B0804020202020204" pitchFamily="34" charset="0"/>
              <a:buChar char="−"/>
              <a:defRPr sz="1400" kern="1200">
                <a:solidFill>
                  <a:schemeClr val="dk1"/>
                </a:solidFill>
                <a:latin typeface="Helvetica 35 Thin" panose="020B0403020202020204" pitchFamily="34" charset="0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2788">
              <a:spcAft>
                <a:spcPct val="0"/>
              </a:spcAft>
            </a:pPr>
            <a:r>
              <a:rPr lang="en-US" sz="1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Custom Libraries</a:t>
            </a:r>
          </a:p>
        </p:txBody>
      </p:sp>
      <p:pic>
        <p:nvPicPr>
          <p:cNvPr id="20" name="Picture 5" descr="C:\Users\KMGH0692\Desktop\getlargeimage.png">
            <a:extLst>
              <a:ext uri="{FF2B5EF4-FFF2-40B4-BE49-F238E27FC236}">
                <a16:creationId xmlns:a16="http://schemas.microsoft.com/office/drawing/2014/main" id="{B9BDAD0E-F6C2-4BF7-ACD0-61B8FD41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21" y="2074721"/>
            <a:ext cx="1628189" cy="38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n 31">
            <a:extLst>
              <a:ext uri="{FF2B5EF4-FFF2-40B4-BE49-F238E27FC236}">
                <a16:creationId xmlns:a16="http://schemas.microsoft.com/office/drawing/2014/main" id="{FA60ADC2-F338-4787-8086-50BCD85BE48E}"/>
              </a:ext>
            </a:extLst>
          </p:cNvPr>
          <p:cNvSpPr/>
          <p:nvPr/>
        </p:nvSpPr>
        <p:spPr>
          <a:xfrm>
            <a:off x="1331870" y="2457095"/>
            <a:ext cx="1873795" cy="400580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 b="1" spc="50" dirty="0">
              <a:ln w="13500">
                <a:solidFill>
                  <a:srgbClr val="FF6600">
                    <a:shade val="2500"/>
                    <a:alpha val="6500"/>
                  </a:srgbClr>
                </a:solidFill>
                <a:prstDash val="solid"/>
              </a:ln>
              <a:solidFill>
                <a:srgbClr val="FF6600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 b="1" spc="50" dirty="0">
              <a:ln w="13500">
                <a:solidFill>
                  <a:srgbClr val="FF6600">
                    <a:shade val="2500"/>
                    <a:alpha val="6500"/>
                  </a:srgbClr>
                </a:solidFill>
                <a:prstDash val="solid"/>
              </a:ln>
              <a:solidFill>
                <a:srgbClr val="FF6600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ED434-E03B-47A3-BADC-3595582E4FF5}"/>
              </a:ext>
            </a:extLst>
          </p:cNvPr>
          <p:cNvSpPr txBox="1"/>
          <p:nvPr/>
        </p:nvSpPr>
        <p:spPr>
          <a:xfrm>
            <a:off x="1305732" y="2554881"/>
            <a:ext cx="192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pc="50" dirty="0">
                <a:ln w="13500">
                  <a:solidFill>
                    <a:srgbClr val="FF6600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F6600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ＭＳ Ｐゴシック" pitchFamily="34" charset="-128"/>
              </a:rPr>
              <a:t>Robot Framework</a:t>
            </a:r>
          </a:p>
        </p:txBody>
      </p:sp>
      <p:sp>
        <p:nvSpPr>
          <p:cNvPr id="26" name="Rounded Rectangle 42">
            <a:extLst>
              <a:ext uri="{FF2B5EF4-FFF2-40B4-BE49-F238E27FC236}">
                <a16:creationId xmlns:a16="http://schemas.microsoft.com/office/drawing/2014/main" id="{39DE08B8-E7A3-4609-8B43-417B8BE6AA76}"/>
              </a:ext>
            </a:extLst>
          </p:cNvPr>
          <p:cNvSpPr/>
          <p:nvPr/>
        </p:nvSpPr>
        <p:spPr>
          <a:xfrm rot="16200000">
            <a:off x="8105830" y="3596117"/>
            <a:ext cx="2400300" cy="39591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Netapp cluster in lab</a:t>
            </a:r>
          </a:p>
        </p:txBody>
      </p:sp>
    </p:spTree>
    <p:extLst>
      <p:ext uri="{BB962C8B-B14F-4D97-AF65-F5344CB8AC3E}">
        <p14:creationId xmlns:p14="http://schemas.microsoft.com/office/powerpoint/2010/main" val="295123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7C58-DCA2-485C-B093-76EAA8CD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456" y="243840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Thank you </a:t>
            </a:r>
            <a:r>
              <a:rPr lang="en-US" sz="6000" dirty="0">
                <a:sym typeface="Wingdings" panose="05000000000000000000" pitchFamily="2" charset="2"/>
              </a:rPr>
              <a:t>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415551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Trebuchet MS</vt:lpstr>
      <vt:lpstr>Wingdings</vt:lpstr>
      <vt:lpstr>Wingdings 3</vt:lpstr>
      <vt:lpstr>Facet</vt:lpstr>
      <vt:lpstr>NetApp Test Automation</vt:lpstr>
      <vt:lpstr>Netapp Automation Framework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NetApp Test Automation</dc:title>
  <dc:creator>Chandella, Deepak</dc:creator>
  <cp:lastModifiedBy>Chandella, Deepak</cp:lastModifiedBy>
  <cp:revision>4</cp:revision>
  <dcterms:created xsi:type="dcterms:W3CDTF">2020-05-21T18:24:59Z</dcterms:created>
  <dcterms:modified xsi:type="dcterms:W3CDTF">2020-05-29T20:45:37Z</dcterms:modified>
</cp:coreProperties>
</file>