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6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8.xml" ContentType="application/vnd.openxmlformats-officedocument.theme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9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theme/theme10.xml" ContentType="application/vnd.openxmlformats-officedocument.theme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theme/theme11.xml" ContentType="application/vnd.openxmlformats-officedocument.theme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theme/theme12.xml" ContentType="application/vnd.openxmlformats-officedocument.theme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theme/theme13.xml" ContentType="application/vnd.openxmlformats-officedocument.theme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theme/theme14.xml" ContentType="application/vnd.openxmlformats-officedocument.theme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theme/theme15.xml" ContentType="application/vnd.openxmlformats-officedocument.theme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theme/theme16.xml" ContentType="application/vnd.openxmlformats-officedocument.theme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theme/theme17.xml" ContentType="application/vnd.openxmlformats-officedocument.theme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theme/theme18.xml" ContentType="application/vnd.openxmlformats-officedocument.theme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theme/theme19.xml" ContentType="application/vnd.openxmlformats-officedocument.theme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theme/theme20.xml" ContentType="application/vnd.openxmlformats-officedocument.theme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theme/theme21.xml" ContentType="application/vnd.openxmlformats-officedocument.theme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theme/theme22.xml" ContentType="application/vnd.openxmlformats-officedocument.theme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theme/theme23.xml" ContentType="application/vnd.openxmlformats-officedocument.theme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theme/theme24.xml" ContentType="application/vnd.openxmlformats-officedocument.theme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theme/theme25.xml" ContentType="application/vnd.openxmlformats-officedocument.theme+xml"/>
  <Override PartName="/ppt/theme/theme2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687" r:id="rId2"/>
    <p:sldMasterId id="2147483699" r:id="rId3"/>
    <p:sldMasterId id="2147483740" r:id="rId4"/>
    <p:sldMasterId id="2147483751" r:id="rId5"/>
    <p:sldMasterId id="2147483805" r:id="rId6"/>
    <p:sldMasterId id="2147483820" r:id="rId7"/>
    <p:sldMasterId id="2147483834" r:id="rId8"/>
    <p:sldMasterId id="2147483846" r:id="rId9"/>
    <p:sldMasterId id="2147483858" r:id="rId10"/>
    <p:sldMasterId id="2147483870" r:id="rId11"/>
    <p:sldMasterId id="2147483885" r:id="rId12"/>
    <p:sldMasterId id="2147483898" r:id="rId13"/>
    <p:sldMasterId id="2147483922" r:id="rId14"/>
    <p:sldMasterId id="2147483936" r:id="rId15"/>
    <p:sldMasterId id="2147483973" r:id="rId16"/>
    <p:sldMasterId id="2147483984" r:id="rId17"/>
    <p:sldMasterId id="2147483997" r:id="rId18"/>
    <p:sldMasterId id="2147484009" r:id="rId19"/>
    <p:sldMasterId id="2147484021" r:id="rId20"/>
    <p:sldMasterId id="2147484033" r:id="rId21"/>
    <p:sldMasterId id="2147484046" r:id="rId22"/>
    <p:sldMasterId id="2147484059" r:id="rId23"/>
    <p:sldMasterId id="2147484071" r:id="rId24"/>
    <p:sldMasterId id="2147484084" r:id="rId25"/>
  </p:sldMasterIdLst>
  <p:notesMasterIdLst>
    <p:notesMasterId r:id="rId47"/>
  </p:notesMasterIdLst>
  <p:sldIdLst>
    <p:sldId id="343" r:id="rId26"/>
    <p:sldId id="413" r:id="rId27"/>
    <p:sldId id="419" r:id="rId28"/>
    <p:sldId id="414" r:id="rId29"/>
    <p:sldId id="409" r:id="rId30"/>
    <p:sldId id="420" r:id="rId31"/>
    <p:sldId id="428" r:id="rId32"/>
    <p:sldId id="416" r:id="rId33"/>
    <p:sldId id="417" r:id="rId34"/>
    <p:sldId id="418" r:id="rId35"/>
    <p:sldId id="421" r:id="rId36"/>
    <p:sldId id="425" r:id="rId37"/>
    <p:sldId id="422" r:id="rId38"/>
    <p:sldId id="423" r:id="rId39"/>
    <p:sldId id="424" r:id="rId40"/>
    <p:sldId id="427" r:id="rId41"/>
    <p:sldId id="426" r:id="rId42"/>
    <p:sldId id="430" r:id="rId43"/>
    <p:sldId id="415" r:id="rId44"/>
    <p:sldId id="429" r:id="rId45"/>
    <p:sldId id="348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285"/>
    <a:srgbClr val="FFD7AF"/>
    <a:srgbClr val="FFF0E1"/>
    <a:srgbClr val="FF0066"/>
    <a:srgbClr val="FF6699"/>
    <a:srgbClr val="CC00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0879" autoAdjust="0"/>
    <p:restoredTop sz="90053" autoAdjust="0"/>
  </p:normalViewPr>
  <p:slideViewPr>
    <p:cSldViewPr>
      <p:cViewPr>
        <p:scale>
          <a:sx n="66" d="100"/>
          <a:sy n="66" d="100"/>
        </p:scale>
        <p:origin x="-1176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1.xml"/><Relationship Id="rId39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9.xml"/><Relationship Id="rId42" Type="http://schemas.openxmlformats.org/officeDocument/2006/relationships/slide" Target="slides/slide17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8.xml"/><Relationship Id="rId38" Type="http://schemas.openxmlformats.org/officeDocument/2006/relationships/slide" Target="slides/slide13.xml"/><Relationship Id="rId46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4.xml"/><Relationship Id="rId41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7.xml"/><Relationship Id="rId37" Type="http://schemas.openxmlformats.org/officeDocument/2006/relationships/slide" Target="slides/slide12.xml"/><Relationship Id="rId40" Type="http://schemas.openxmlformats.org/officeDocument/2006/relationships/slide" Target="slides/slide15.xml"/><Relationship Id="rId45" Type="http://schemas.openxmlformats.org/officeDocument/2006/relationships/slide" Target="slides/slide20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3.xml"/><Relationship Id="rId36" Type="http://schemas.openxmlformats.org/officeDocument/2006/relationships/slide" Target="slides/slide11.xml"/><Relationship Id="rId49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6.xml"/><Relationship Id="rId44" Type="http://schemas.openxmlformats.org/officeDocument/2006/relationships/slide" Target="slides/slide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2.xml"/><Relationship Id="rId30" Type="http://schemas.openxmlformats.org/officeDocument/2006/relationships/slide" Target="slides/slide5.xml"/><Relationship Id="rId35" Type="http://schemas.openxmlformats.org/officeDocument/2006/relationships/slide" Target="slides/slide10.xml"/><Relationship Id="rId43" Type="http://schemas.openxmlformats.org/officeDocument/2006/relationships/slide" Target="slides/slide18.xml"/><Relationship Id="rId48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91925-48EE-42BB-B49E-5DC713809CD4}" type="datetimeFigureOut">
              <a:rPr lang="en-US" smtClean="0"/>
              <a:t>2020-01-02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2936C-7AD5-4F14-9FA5-0C889D899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71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6302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630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6302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630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6302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6302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6302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6302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66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6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End-to-End</a:t>
            </a:r>
            <a:r>
              <a:rPr lang="en-US" baseline="0" dirty="0" smtClean="0"/>
              <a:t> Automated process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Brief about </a:t>
            </a:r>
            <a:r>
              <a:rPr lang="en-US" baseline="0" dirty="0" err="1" smtClean="0"/>
              <a:t>Ansible</a:t>
            </a:r>
            <a:r>
              <a:rPr lang="en-US" baseline="0" dirty="0" smtClean="0"/>
              <a:t> and playbooks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Brief about Robot and test suites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Advantages of Automated deployment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630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630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630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630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630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630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630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630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8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9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0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1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2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3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4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5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la pré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167951" y="5958766"/>
            <a:ext cx="4237362" cy="645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endParaRPr lang="en-GB" sz="1400" dirty="0">
              <a:solidFill>
                <a:srgbClr val="000000"/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9725" y="5507566"/>
            <a:ext cx="676803" cy="902404"/>
            <a:chOff x="360362" y="1781889"/>
            <a:chExt cx="1144765" cy="1144191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rgbClr val="FF66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31 w 104"/>
                <a:gd name="T1" fmla="*/ 85 h 122"/>
                <a:gd name="T2" fmla="*/ 45 w 104"/>
                <a:gd name="T3" fmla="*/ 101 h 122"/>
                <a:gd name="T4" fmla="*/ 73 w 104"/>
                <a:gd name="T5" fmla="*/ 88 h 122"/>
                <a:gd name="T6" fmla="*/ 73 w 104"/>
                <a:gd name="T7" fmla="*/ 60 h 122"/>
                <a:gd name="T8" fmla="*/ 31 w 104"/>
                <a:gd name="T9" fmla="*/ 85 h 122"/>
                <a:gd name="T10" fmla="*/ 74 w 104"/>
                <a:gd name="T11" fmla="*/ 110 h 122"/>
                <a:gd name="T12" fmla="*/ 35 w 104"/>
                <a:gd name="T13" fmla="*/ 122 h 122"/>
                <a:gd name="T14" fmla="*/ 0 w 104"/>
                <a:gd name="T15" fmla="*/ 88 h 122"/>
                <a:gd name="T16" fmla="*/ 74 w 104"/>
                <a:gd name="T17" fmla="*/ 42 h 122"/>
                <a:gd name="T18" fmla="*/ 74 w 104"/>
                <a:gd name="T19" fmla="*/ 35 h 122"/>
                <a:gd name="T20" fmla="*/ 56 w 104"/>
                <a:gd name="T21" fmla="*/ 22 h 122"/>
                <a:gd name="T22" fmla="*/ 27 w 104"/>
                <a:gd name="T23" fmla="*/ 35 h 122"/>
                <a:gd name="T24" fmla="*/ 6 w 104"/>
                <a:gd name="T25" fmla="*/ 23 h 122"/>
                <a:gd name="T26" fmla="*/ 56 w 104"/>
                <a:gd name="T27" fmla="*/ 0 h 122"/>
                <a:gd name="T28" fmla="*/ 104 w 104"/>
                <a:gd name="T29" fmla="*/ 35 h 122"/>
                <a:gd name="T30" fmla="*/ 104 w 104"/>
                <a:gd name="T31" fmla="*/ 120 h 122"/>
                <a:gd name="T32" fmla="*/ 77 w 104"/>
                <a:gd name="T33" fmla="*/ 120 h 122"/>
                <a:gd name="T34" fmla="*/ 74 w 104"/>
                <a:gd name="T35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6 h 120"/>
                <a:gd name="T2" fmla="*/ 25 w 105"/>
                <a:gd name="T3" fmla="*/ 2 h 120"/>
                <a:gd name="T4" fmla="*/ 28 w 105"/>
                <a:gd name="T5" fmla="*/ 16 h 120"/>
                <a:gd name="T6" fmla="*/ 68 w 105"/>
                <a:gd name="T7" fmla="*/ 0 h 120"/>
                <a:gd name="T8" fmla="*/ 105 w 105"/>
                <a:gd name="T9" fmla="*/ 38 h 120"/>
                <a:gd name="T10" fmla="*/ 105 w 105"/>
                <a:gd name="T11" fmla="*/ 120 h 120"/>
                <a:gd name="T12" fmla="*/ 74 w 105"/>
                <a:gd name="T13" fmla="*/ 120 h 120"/>
                <a:gd name="T14" fmla="*/ 74 w 105"/>
                <a:gd name="T15" fmla="*/ 44 h 120"/>
                <a:gd name="T16" fmla="*/ 59 w 105"/>
                <a:gd name="T17" fmla="*/ 23 h 120"/>
                <a:gd name="T18" fmla="*/ 30 w 105"/>
                <a:gd name="T19" fmla="*/ 36 h 120"/>
                <a:gd name="T20" fmla="*/ 30 w 105"/>
                <a:gd name="T21" fmla="*/ 120 h 120"/>
                <a:gd name="T22" fmla="*/ 0 w 105"/>
                <a:gd name="T23" fmla="*/ 120 h 120"/>
                <a:gd name="T24" fmla="*/ 0 w 105"/>
                <a:gd name="T25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79 w 109"/>
                <a:gd name="T1" fmla="*/ 46 h 122"/>
                <a:gd name="T2" fmla="*/ 55 w 109"/>
                <a:gd name="T3" fmla="*/ 21 h 122"/>
                <a:gd name="T4" fmla="*/ 31 w 109"/>
                <a:gd name="T5" fmla="*/ 46 h 122"/>
                <a:gd name="T6" fmla="*/ 79 w 109"/>
                <a:gd name="T7" fmla="*/ 46 h 122"/>
                <a:gd name="T8" fmla="*/ 56 w 109"/>
                <a:gd name="T9" fmla="*/ 122 h 122"/>
                <a:gd name="T10" fmla="*/ 0 w 109"/>
                <a:gd name="T11" fmla="*/ 62 h 122"/>
                <a:gd name="T12" fmla="*/ 55 w 109"/>
                <a:gd name="T13" fmla="*/ 0 h 122"/>
                <a:gd name="T14" fmla="*/ 109 w 109"/>
                <a:gd name="T15" fmla="*/ 60 h 122"/>
                <a:gd name="T16" fmla="*/ 109 w 109"/>
                <a:gd name="T17" fmla="*/ 66 h 122"/>
                <a:gd name="T18" fmla="*/ 31 w 109"/>
                <a:gd name="T19" fmla="*/ 66 h 122"/>
                <a:gd name="T20" fmla="*/ 58 w 109"/>
                <a:gd name="T21" fmla="*/ 100 h 122"/>
                <a:gd name="T22" fmla="*/ 85 w 109"/>
                <a:gd name="T23" fmla="*/ 84 h 122"/>
                <a:gd name="T24" fmla="*/ 108 w 109"/>
                <a:gd name="T25" fmla="*/ 97 h 122"/>
                <a:gd name="T26" fmla="*/ 56 w 109"/>
                <a:gd name="T2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58 w 116"/>
                <a:gd name="T1" fmla="*/ 26 h 124"/>
                <a:gd name="T2" fmla="*/ 31 w 116"/>
                <a:gd name="T3" fmla="*/ 62 h 124"/>
                <a:gd name="T4" fmla="*/ 58 w 116"/>
                <a:gd name="T5" fmla="*/ 98 h 124"/>
                <a:gd name="T6" fmla="*/ 85 w 116"/>
                <a:gd name="T7" fmla="*/ 62 h 124"/>
                <a:gd name="T8" fmla="*/ 58 w 116"/>
                <a:gd name="T9" fmla="*/ 26 h 124"/>
                <a:gd name="T10" fmla="*/ 58 w 116"/>
                <a:gd name="T11" fmla="*/ 124 h 124"/>
                <a:gd name="T12" fmla="*/ 0 w 116"/>
                <a:gd name="T13" fmla="*/ 62 h 124"/>
                <a:gd name="T14" fmla="*/ 58 w 116"/>
                <a:gd name="T15" fmla="*/ 0 h 124"/>
                <a:gd name="T16" fmla="*/ 116 w 116"/>
                <a:gd name="T17" fmla="*/ 62 h 124"/>
                <a:gd name="T18" fmla="*/ 58 w 116"/>
                <a:gd name="T1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3 h 120"/>
                <a:gd name="T2" fmla="*/ 30 w 66"/>
                <a:gd name="T3" fmla="*/ 3 h 120"/>
                <a:gd name="T4" fmla="*/ 30 w 66"/>
                <a:gd name="T5" fmla="*/ 17 h 120"/>
                <a:gd name="T6" fmla="*/ 62 w 66"/>
                <a:gd name="T7" fmla="*/ 0 h 120"/>
                <a:gd name="T8" fmla="*/ 66 w 66"/>
                <a:gd name="T9" fmla="*/ 1 h 120"/>
                <a:gd name="T10" fmla="*/ 66 w 66"/>
                <a:gd name="T11" fmla="*/ 30 h 120"/>
                <a:gd name="T12" fmla="*/ 64 w 66"/>
                <a:gd name="T13" fmla="*/ 30 h 120"/>
                <a:gd name="T14" fmla="*/ 32 w 66"/>
                <a:gd name="T15" fmla="*/ 42 h 120"/>
                <a:gd name="T16" fmla="*/ 32 w 66"/>
                <a:gd name="T17" fmla="*/ 120 h 120"/>
                <a:gd name="T18" fmla="*/ 0 w 66"/>
                <a:gd name="T19" fmla="*/ 120 h 120"/>
                <a:gd name="T20" fmla="*/ 0 w 66"/>
                <a:gd name="T21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10 w 110"/>
                <a:gd name="T1" fmla="*/ 2 h 166"/>
                <a:gd name="T2" fmla="*/ 110 w 110"/>
                <a:gd name="T3" fmla="*/ 114 h 166"/>
                <a:gd name="T4" fmla="*/ 52 w 110"/>
                <a:gd name="T5" fmla="*/ 166 h 166"/>
                <a:gd name="T6" fmla="*/ 3 w 110"/>
                <a:gd name="T7" fmla="*/ 137 h 166"/>
                <a:gd name="T8" fmla="*/ 34 w 110"/>
                <a:gd name="T9" fmla="*/ 132 h 166"/>
                <a:gd name="T10" fmla="*/ 56 w 110"/>
                <a:gd name="T11" fmla="*/ 143 h 166"/>
                <a:gd name="T12" fmla="*/ 80 w 110"/>
                <a:gd name="T13" fmla="*/ 117 h 166"/>
                <a:gd name="T14" fmla="*/ 80 w 110"/>
                <a:gd name="T15" fmla="*/ 104 h 166"/>
                <a:gd name="T16" fmla="*/ 79 w 110"/>
                <a:gd name="T17" fmla="*/ 103 h 166"/>
                <a:gd name="T18" fmla="*/ 49 w 110"/>
                <a:gd name="T19" fmla="*/ 120 h 166"/>
                <a:gd name="T20" fmla="*/ 0 w 110"/>
                <a:gd name="T21" fmla="*/ 62 h 166"/>
                <a:gd name="T22" fmla="*/ 47 w 110"/>
                <a:gd name="T23" fmla="*/ 0 h 166"/>
                <a:gd name="T24" fmla="*/ 81 w 110"/>
                <a:gd name="T25" fmla="*/ 17 h 166"/>
                <a:gd name="T26" fmla="*/ 81 w 110"/>
                <a:gd name="T27" fmla="*/ 16 h 166"/>
                <a:gd name="T28" fmla="*/ 84 w 110"/>
                <a:gd name="T29" fmla="*/ 2 h 166"/>
                <a:gd name="T30" fmla="*/ 110 w 110"/>
                <a:gd name="T31" fmla="*/ 2 h 166"/>
                <a:gd name="T32" fmla="*/ 55 w 110"/>
                <a:gd name="T33" fmla="*/ 95 h 166"/>
                <a:gd name="T34" fmla="*/ 80 w 110"/>
                <a:gd name="T35" fmla="*/ 55 h 166"/>
                <a:gd name="T36" fmla="*/ 54 w 110"/>
                <a:gd name="T37" fmla="*/ 22 h 166"/>
                <a:gd name="T38" fmla="*/ 31 w 110"/>
                <a:gd name="T39" fmla="*/ 57 h 166"/>
                <a:gd name="T40" fmla="*/ 55 w 110"/>
                <a:gd name="T41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95 w 195"/>
                <a:gd name="T1" fmla="*/ 92 h 92"/>
                <a:gd name="T2" fmla="*/ 178 w 195"/>
                <a:gd name="T3" fmla="*/ 92 h 92"/>
                <a:gd name="T4" fmla="*/ 178 w 195"/>
                <a:gd name="T5" fmla="*/ 16 h 92"/>
                <a:gd name="T6" fmla="*/ 178 w 195"/>
                <a:gd name="T7" fmla="*/ 16 h 92"/>
                <a:gd name="T8" fmla="*/ 147 w 195"/>
                <a:gd name="T9" fmla="*/ 92 h 92"/>
                <a:gd name="T10" fmla="*/ 138 w 195"/>
                <a:gd name="T11" fmla="*/ 92 h 92"/>
                <a:gd name="T12" fmla="*/ 110 w 195"/>
                <a:gd name="T13" fmla="*/ 16 h 92"/>
                <a:gd name="T14" fmla="*/ 107 w 195"/>
                <a:gd name="T15" fmla="*/ 16 h 92"/>
                <a:gd name="T16" fmla="*/ 107 w 195"/>
                <a:gd name="T17" fmla="*/ 92 h 92"/>
                <a:gd name="T18" fmla="*/ 93 w 195"/>
                <a:gd name="T19" fmla="*/ 92 h 92"/>
                <a:gd name="T20" fmla="*/ 93 w 195"/>
                <a:gd name="T21" fmla="*/ 0 h 92"/>
                <a:gd name="T22" fmla="*/ 117 w 195"/>
                <a:gd name="T23" fmla="*/ 0 h 92"/>
                <a:gd name="T24" fmla="*/ 145 w 195"/>
                <a:gd name="T25" fmla="*/ 71 h 92"/>
                <a:gd name="T26" fmla="*/ 171 w 195"/>
                <a:gd name="T27" fmla="*/ 0 h 92"/>
                <a:gd name="T28" fmla="*/ 195 w 195"/>
                <a:gd name="T29" fmla="*/ 0 h 92"/>
                <a:gd name="T30" fmla="*/ 195 w 195"/>
                <a:gd name="T31" fmla="*/ 92 h 92"/>
                <a:gd name="T32" fmla="*/ 74 w 195"/>
                <a:gd name="T33" fmla="*/ 14 h 92"/>
                <a:gd name="T34" fmla="*/ 46 w 195"/>
                <a:gd name="T35" fmla="*/ 14 h 92"/>
                <a:gd name="T36" fmla="*/ 46 w 195"/>
                <a:gd name="T37" fmla="*/ 92 h 92"/>
                <a:gd name="T38" fmla="*/ 31 w 195"/>
                <a:gd name="T39" fmla="*/ 92 h 92"/>
                <a:gd name="T40" fmla="*/ 31 w 195"/>
                <a:gd name="T41" fmla="*/ 14 h 92"/>
                <a:gd name="T42" fmla="*/ 0 w 195"/>
                <a:gd name="T43" fmla="*/ 14 h 92"/>
                <a:gd name="T44" fmla="*/ 0 w 195"/>
                <a:gd name="T45" fmla="*/ 0 h 92"/>
                <a:gd name="T46" fmla="*/ 74 w 195"/>
                <a:gd name="T47" fmla="*/ 0 h 92"/>
                <a:gd name="T48" fmla="*/ 74 w 195"/>
                <a:gd name="T4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</p:grp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39726" y="452967"/>
            <a:ext cx="5832475" cy="4614333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508751" y="452967"/>
            <a:ext cx="2301875" cy="4614333"/>
          </a:xfrm>
        </p:spPr>
        <p:txBody>
          <a:bodyPr tIns="109728"/>
          <a:lstStyle>
            <a:lvl1pPr>
              <a:spcAft>
                <a:spcPts val="2400"/>
              </a:spcAft>
              <a:defRPr baseline="0">
                <a:latin typeface="Helvetica 75 Bold" panose="020B0804020202020204" pitchFamily="34" charset="0"/>
              </a:defRPr>
            </a:lvl1pPr>
            <a:lvl2pPr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1604628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26" y="452967"/>
            <a:ext cx="8470899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3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 marL="401638" indent="-401638">
              <a:lnSpc>
                <a:spcPct val="85000"/>
              </a:lnSpc>
              <a:spcAft>
                <a:spcPts val="0"/>
              </a:spcAft>
              <a:buFont typeface="+mj-lt"/>
              <a:buAutoNum type="arabicPeriod"/>
              <a:defRPr sz="3000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3pPr>
            <a:lvl4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4pPr>
            <a:lvl5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610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25" y="452966"/>
            <a:ext cx="8470900" cy="831852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25" y="1739900"/>
            <a:ext cx="4065589" cy="4220632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738689" y="1739900"/>
            <a:ext cx="4065589" cy="4220632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8666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27" y="1739901"/>
            <a:ext cx="8470899" cy="4220633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9725" y="452966"/>
            <a:ext cx="8470900" cy="831852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882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27" y="452967"/>
            <a:ext cx="8470899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2718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spcAft>
                <a:spcPts val="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825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33789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er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49133" y="2565400"/>
            <a:ext cx="7051885" cy="982800"/>
          </a:xfrm>
        </p:spPr>
        <p:txBody>
          <a:bodyPr/>
          <a:lstStyle>
            <a:lvl1pPr algn="l">
              <a:defRPr sz="6600">
                <a:latin typeface="Helvetica 35 Thin" pitchFamily="34" charset="0"/>
              </a:defRPr>
            </a:lvl1pPr>
          </a:lstStyle>
          <a:p>
            <a:r>
              <a:rPr lang="fr-FR" dirty="0" smtClean="0"/>
              <a:t>vos remerciements</a:t>
            </a:r>
            <a:endParaRPr lang="fr-FR" dirty="0"/>
          </a:p>
        </p:txBody>
      </p:sp>
      <p:pic>
        <p:nvPicPr>
          <p:cNvPr id="3" name="Picture 28" descr="RGB_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23" y="5876925"/>
            <a:ext cx="719137" cy="71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32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9729" y="452971"/>
            <a:ext cx="5832475" cy="3456087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23528" y="4005064"/>
            <a:ext cx="5832648" cy="576064"/>
          </a:xfrm>
        </p:spPr>
        <p:txBody>
          <a:bodyPr tIns="109728"/>
          <a:lstStyle>
            <a:lvl1pPr>
              <a:spcAft>
                <a:spcPts val="2400"/>
              </a:spcAft>
              <a:defRPr>
                <a:latin typeface="Helvetica 35 Thin" panose="020B0403020202020204" pitchFamily="34" charset="0"/>
              </a:defRPr>
            </a:lvl1pPr>
            <a:lvl2pPr>
              <a:spcAft>
                <a:spcPts val="2400"/>
              </a:spcAft>
              <a:defRPr>
                <a:latin typeface="Helvetica 35 Thin" panose="020B0403020202020204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40598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167951" y="5958770"/>
            <a:ext cx="4237362" cy="645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endParaRPr lang="en-GB" sz="1400">
              <a:solidFill>
                <a:srgbClr val="0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9729" y="452968"/>
            <a:ext cx="5832475" cy="4614333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8757" y="452968"/>
            <a:ext cx="2301875" cy="4614333"/>
          </a:xfrm>
        </p:spPr>
        <p:txBody>
          <a:bodyPr tIns="109728"/>
          <a:lstStyle>
            <a:lvl1pPr>
              <a:spcAft>
                <a:spcPts val="2400"/>
              </a:spcAft>
              <a:defRPr>
                <a:latin typeface="Helvetica 35 Thin" panose="020B0403020202020204" pitchFamily="34" charset="0"/>
              </a:defRPr>
            </a:lvl1pPr>
            <a:lvl2pPr>
              <a:spcAft>
                <a:spcPts val="2400"/>
              </a:spcAft>
              <a:defRPr>
                <a:latin typeface="Helvetica 35 Thin" panose="020B0403020202020204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9727" y="5507567"/>
            <a:ext cx="676803" cy="902404"/>
            <a:chOff x="360362" y="1781889"/>
            <a:chExt cx="1144765" cy="1144191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rgbClr val="FF66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31 w 104"/>
                <a:gd name="T1" fmla="*/ 85 h 122"/>
                <a:gd name="T2" fmla="*/ 45 w 104"/>
                <a:gd name="T3" fmla="*/ 101 h 122"/>
                <a:gd name="T4" fmla="*/ 73 w 104"/>
                <a:gd name="T5" fmla="*/ 88 h 122"/>
                <a:gd name="T6" fmla="*/ 73 w 104"/>
                <a:gd name="T7" fmla="*/ 60 h 122"/>
                <a:gd name="T8" fmla="*/ 31 w 104"/>
                <a:gd name="T9" fmla="*/ 85 h 122"/>
                <a:gd name="T10" fmla="*/ 74 w 104"/>
                <a:gd name="T11" fmla="*/ 110 h 122"/>
                <a:gd name="T12" fmla="*/ 35 w 104"/>
                <a:gd name="T13" fmla="*/ 122 h 122"/>
                <a:gd name="T14" fmla="*/ 0 w 104"/>
                <a:gd name="T15" fmla="*/ 88 h 122"/>
                <a:gd name="T16" fmla="*/ 74 w 104"/>
                <a:gd name="T17" fmla="*/ 42 h 122"/>
                <a:gd name="T18" fmla="*/ 74 w 104"/>
                <a:gd name="T19" fmla="*/ 35 h 122"/>
                <a:gd name="T20" fmla="*/ 56 w 104"/>
                <a:gd name="T21" fmla="*/ 22 h 122"/>
                <a:gd name="T22" fmla="*/ 27 w 104"/>
                <a:gd name="T23" fmla="*/ 35 h 122"/>
                <a:gd name="T24" fmla="*/ 6 w 104"/>
                <a:gd name="T25" fmla="*/ 23 h 122"/>
                <a:gd name="T26" fmla="*/ 56 w 104"/>
                <a:gd name="T27" fmla="*/ 0 h 122"/>
                <a:gd name="T28" fmla="*/ 104 w 104"/>
                <a:gd name="T29" fmla="*/ 35 h 122"/>
                <a:gd name="T30" fmla="*/ 104 w 104"/>
                <a:gd name="T31" fmla="*/ 120 h 122"/>
                <a:gd name="T32" fmla="*/ 77 w 104"/>
                <a:gd name="T33" fmla="*/ 120 h 122"/>
                <a:gd name="T34" fmla="*/ 74 w 104"/>
                <a:gd name="T35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6 h 120"/>
                <a:gd name="T2" fmla="*/ 25 w 105"/>
                <a:gd name="T3" fmla="*/ 2 h 120"/>
                <a:gd name="T4" fmla="*/ 28 w 105"/>
                <a:gd name="T5" fmla="*/ 16 h 120"/>
                <a:gd name="T6" fmla="*/ 68 w 105"/>
                <a:gd name="T7" fmla="*/ 0 h 120"/>
                <a:gd name="T8" fmla="*/ 105 w 105"/>
                <a:gd name="T9" fmla="*/ 38 h 120"/>
                <a:gd name="T10" fmla="*/ 105 w 105"/>
                <a:gd name="T11" fmla="*/ 120 h 120"/>
                <a:gd name="T12" fmla="*/ 74 w 105"/>
                <a:gd name="T13" fmla="*/ 120 h 120"/>
                <a:gd name="T14" fmla="*/ 74 w 105"/>
                <a:gd name="T15" fmla="*/ 44 h 120"/>
                <a:gd name="T16" fmla="*/ 59 w 105"/>
                <a:gd name="T17" fmla="*/ 23 h 120"/>
                <a:gd name="T18" fmla="*/ 30 w 105"/>
                <a:gd name="T19" fmla="*/ 36 h 120"/>
                <a:gd name="T20" fmla="*/ 30 w 105"/>
                <a:gd name="T21" fmla="*/ 120 h 120"/>
                <a:gd name="T22" fmla="*/ 0 w 105"/>
                <a:gd name="T23" fmla="*/ 120 h 120"/>
                <a:gd name="T24" fmla="*/ 0 w 105"/>
                <a:gd name="T25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79 w 109"/>
                <a:gd name="T1" fmla="*/ 46 h 122"/>
                <a:gd name="T2" fmla="*/ 55 w 109"/>
                <a:gd name="T3" fmla="*/ 21 h 122"/>
                <a:gd name="T4" fmla="*/ 31 w 109"/>
                <a:gd name="T5" fmla="*/ 46 h 122"/>
                <a:gd name="T6" fmla="*/ 79 w 109"/>
                <a:gd name="T7" fmla="*/ 46 h 122"/>
                <a:gd name="T8" fmla="*/ 56 w 109"/>
                <a:gd name="T9" fmla="*/ 122 h 122"/>
                <a:gd name="T10" fmla="*/ 0 w 109"/>
                <a:gd name="T11" fmla="*/ 62 h 122"/>
                <a:gd name="T12" fmla="*/ 55 w 109"/>
                <a:gd name="T13" fmla="*/ 0 h 122"/>
                <a:gd name="T14" fmla="*/ 109 w 109"/>
                <a:gd name="T15" fmla="*/ 60 h 122"/>
                <a:gd name="T16" fmla="*/ 109 w 109"/>
                <a:gd name="T17" fmla="*/ 66 h 122"/>
                <a:gd name="T18" fmla="*/ 31 w 109"/>
                <a:gd name="T19" fmla="*/ 66 h 122"/>
                <a:gd name="T20" fmla="*/ 58 w 109"/>
                <a:gd name="T21" fmla="*/ 100 h 122"/>
                <a:gd name="T22" fmla="*/ 85 w 109"/>
                <a:gd name="T23" fmla="*/ 84 h 122"/>
                <a:gd name="T24" fmla="*/ 108 w 109"/>
                <a:gd name="T25" fmla="*/ 97 h 122"/>
                <a:gd name="T26" fmla="*/ 56 w 109"/>
                <a:gd name="T2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58 w 116"/>
                <a:gd name="T1" fmla="*/ 26 h 124"/>
                <a:gd name="T2" fmla="*/ 31 w 116"/>
                <a:gd name="T3" fmla="*/ 62 h 124"/>
                <a:gd name="T4" fmla="*/ 58 w 116"/>
                <a:gd name="T5" fmla="*/ 98 h 124"/>
                <a:gd name="T6" fmla="*/ 85 w 116"/>
                <a:gd name="T7" fmla="*/ 62 h 124"/>
                <a:gd name="T8" fmla="*/ 58 w 116"/>
                <a:gd name="T9" fmla="*/ 26 h 124"/>
                <a:gd name="T10" fmla="*/ 58 w 116"/>
                <a:gd name="T11" fmla="*/ 124 h 124"/>
                <a:gd name="T12" fmla="*/ 0 w 116"/>
                <a:gd name="T13" fmla="*/ 62 h 124"/>
                <a:gd name="T14" fmla="*/ 58 w 116"/>
                <a:gd name="T15" fmla="*/ 0 h 124"/>
                <a:gd name="T16" fmla="*/ 116 w 116"/>
                <a:gd name="T17" fmla="*/ 62 h 124"/>
                <a:gd name="T18" fmla="*/ 58 w 116"/>
                <a:gd name="T1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3 h 120"/>
                <a:gd name="T2" fmla="*/ 30 w 66"/>
                <a:gd name="T3" fmla="*/ 3 h 120"/>
                <a:gd name="T4" fmla="*/ 30 w 66"/>
                <a:gd name="T5" fmla="*/ 17 h 120"/>
                <a:gd name="T6" fmla="*/ 62 w 66"/>
                <a:gd name="T7" fmla="*/ 0 h 120"/>
                <a:gd name="T8" fmla="*/ 66 w 66"/>
                <a:gd name="T9" fmla="*/ 1 h 120"/>
                <a:gd name="T10" fmla="*/ 66 w 66"/>
                <a:gd name="T11" fmla="*/ 30 h 120"/>
                <a:gd name="T12" fmla="*/ 64 w 66"/>
                <a:gd name="T13" fmla="*/ 30 h 120"/>
                <a:gd name="T14" fmla="*/ 32 w 66"/>
                <a:gd name="T15" fmla="*/ 42 h 120"/>
                <a:gd name="T16" fmla="*/ 32 w 66"/>
                <a:gd name="T17" fmla="*/ 120 h 120"/>
                <a:gd name="T18" fmla="*/ 0 w 66"/>
                <a:gd name="T19" fmla="*/ 120 h 120"/>
                <a:gd name="T20" fmla="*/ 0 w 66"/>
                <a:gd name="T21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10 w 110"/>
                <a:gd name="T1" fmla="*/ 2 h 166"/>
                <a:gd name="T2" fmla="*/ 110 w 110"/>
                <a:gd name="T3" fmla="*/ 114 h 166"/>
                <a:gd name="T4" fmla="*/ 52 w 110"/>
                <a:gd name="T5" fmla="*/ 166 h 166"/>
                <a:gd name="T6" fmla="*/ 3 w 110"/>
                <a:gd name="T7" fmla="*/ 137 h 166"/>
                <a:gd name="T8" fmla="*/ 34 w 110"/>
                <a:gd name="T9" fmla="*/ 132 h 166"/>
                <a:gd name="T10" fmla="*/ 56 w 110"/>
                <a:gd name="T11" fmla="*/ 143 h 166"/>
                <a:gd name="T12" fmla="*/ 80 w 110"/>
                <a:gd name="T13" fmla="*/ 117 h 166"/>
                <a:gd name="T14" fmla="*/ 80 w 110"/>
                <a:gd name="T15" fmla="*/ 104 h 166"/>
                <a:gd name="T16" fmla="*/ 79 w 110"/>
                <a:gd name="T17" fmla="*/ 103 h 166"/>
                <a:gd name="T18" fmla="*/ 49 w 110"/>
                <a:gd name="T19" fmla="*/ 120 h 166"/>
                <a:gd name="T20" fmla="*/ 0 w 110"/>
                <a:gd name="T21" fmla="*/ 62 h 166"/>
                <a:gd name="T22" fmla="*/ 47 w 110"/>
                <a:gd name="T23" fmla="*/ 0 h 166"/>
                <a:gd name="T24" fmla="*/ 81 w 110"/>
                <a:gd name="T25" fmla="*/ 17 h 166"/>
                <a:gd name="T26" fmla="*/ 81 w 110"/>
                <a:gd name="T27" fmla="*/ 16 h 166"/>
                <a:gd name="T28" fmla="*/ 84 w 110"/>
                <a:gd name="T29" fmla="*/ 2 h 166"/>
                <a:gd name="T30" fmla="*/ 110 w 110"/>
                <a:gd name="T31" fmla="*/ 2 h 166"/>
                <a:gd name="T32" fmla="*/ 55 w 110"/>
                <a:gd name="T33" fmla="*/ 95 h 166"/>
                <a:gd name="T34" fmla="*/ 80 w 110"/>
                <a:gd name="T35" fmla="*/ 55 h 166"/>
                <a:gd name="T36" fmla="*/ 54 w 110"/>
                <a:gd name="T37" fmla="*/ 22 h 166"/>
                <a:gd name="T38" fmla="*/ 31 w 110"/>
                <a:gd name="T39" fmla="*/ 57 h 166"/>
                <a:gd name="T40" fmla="*/ 55 w 110"/>
                <a:gd name="T41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95 w 195"/>
                <a:gd name="T1" fmla="*/ 92 h 92"/>
                <a:gd name="T2" fmla="*/ 178 w 195"/>
                <a:gd name="T3" fmla="*/ 92 h 92"/>
                <a:gd name="T4" fmla="*/ 178 w 195"/>
                <a:gd name="T5" fmla="*/ 16 h 92"/>
                <a:gd name="T6" fmla="*/ 178 w 195"/>
                <a:gd name="T7" fmla="*/ 16 h 92"/>
                <a:gd name="T8" fmla="*/ 147 w 195"/>
                <a:gd name="T9" fmla="*/ 92 h 92"/>
                <a:gd name="T10" fmla="*/ 138 w 195"/>
                <a:gd name="T11" fmla="*/ 92 h 92"/>
                <a:gd name="T12" fmla="*/ 110 w 195"/>
                <a:gd name="T13" fmla="*/ 16 h 92"/>
                <a:gd name="T14" fmla="*/ 107 w 195"/>
                <a:gd name="T15" fmla="*/ 16 h 92"/>
                <a:gd name="T16" fmla="*/ 107 w 195"/>
                <a:gd name="T17" fmla="*/ 92 h 92"/>
                <a:gd name="T18" fmla="*/ 93 w 195"/>
                <a:gd name="T19" fmla="*/ 92 h 92"/>
                <a:gd name="T20" fmla="*/ 93 w 195"/>
                <a:gd name="T21" fmla="*/ 0 h 92"/>
                <a:gd name="T22" fmla="*/ 117 w 195"/>
                <a:gd name="T23" fmla="*/ 0 h 92"/>
                <a:gd name="T24" fmla="*/ 145 w 195"/>
                <a:gd name="T25" fmla="*/ 71 h 92"/>
                <a:gd name="T26" fmla="*/ 171 w 195"/>
                <a:gd name="T27" fmla="*/ 0 h 92"/>
                <a:gd name="T28" fmla="*/ 195 w 195"/>
                <a:gd name="T29" fmla="*/ 0 h 92"/>
                <a:gd name="T30" fmla="*/ 195 w 195"/>
                <a:gd name="T31" fmla="*/ 92 h 92"/>
                <a:gd name="T32" fmla="*/ 74 w 195"/>
                <a:gd name="T33" fmla="*/ 14 h 92"/>
                <a:gd name="T34" fmla="*/ 46 w 195"/>
                <a:gd name="T35" fmla="*/ 14 h 92"/>
                <a:gd name="T36" fmla="*/ 46 w 195"/>
                <a:gd name="T37" fmla="*/ 92 h 92"/>
                <a:gd name="T38" fmla="*/ 31 w 195"/>
                <a:gd name="T39" fmla="*/ 92 h 92"/>
                <a:gd name="T40" fmla="*/ 31 w 195"/>
                <a:gd name="T41" fmla="*/ 14 h 92"/>
                <a:gd name="T42" fmla="*/ 0 w 195"/>
                <a:gd name="T43" fmla="*/ 14 h 92"/>
                <a:gd name="T44" fmla="*/ 0 w 195"/>
                <a:gd name="T45" fmla="*/ 0 h 92"/>
                <a:gd name="T46" fmla="*/ 74 w 195"/>
                <a:gd name="T47" fmla="*/ 0 h 92"/>
                <a:gd name="T48" fmla="*/ 74 w 195"/>
                <a:gd name="T4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80734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33" y="452971"/>
            <a:ext cx="8470899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3000">
                <a:solidFill>
                  <a:srgbClr val="FF6600"/>
                </a:solidFill>
                <a:latin typeface="Helvetica 35 Thin" panose="020B0403020202020204" pitchFamily="34" charset="0"/>
              </a:defRPr>
            </a:lvl1pPr>
            <a:lvl2pPr marL="401638" indent="-401638">
              <a:lnSpc>
                <a:spcPct val="85000"/>
              </a:lnSpc>
              <a:spcAft>
                <a:spcPts val="0"/>
              </a:spcAft>
              <a:buFont typeface="+mj-lt"/>
              <a:buAutoNum type="arabicPeriod"/>
              <a:defRPr sz="3000">
                <a:latin typeface="Helvetica 35 Thin" panose="020B0403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>
                <a:latin typeface="Helvetica 35 Thin" panose="020B0403020202020204" pitchFamily="34" charset="0"/>
              </a:defRPr>
            </a:lvl3pPr>
            <a:lvl4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>
                <a:latin typeface="Helvetica 35 Thin" panose="020B0403020202020204" pitchFamily="34" charset="0"/>
              </a:defRPr>
            </a:lvl4pPr>
            <a:lvl5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>
                <a:latin typeface="Helvetica 35 Thin" panose="020B0403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9595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33" y="452971"/>
            <a:ext cx="8470899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 sz="1400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None/>
              <a:defRPr sz="1200"/>
            </a:lvl3pPr>
            <a:lvl4pPr>
              <a:lnSpc>
                <a:spcPct val="85000"/>
              </a:lnSpc>
              <a:spcAft>
                <a:spcPts val="800"/>
              </a:spcAft>
              <a:defRPr sz="5500"/>
            </a:lvl4pPr>
            <a:lvl5pPr>
              <a:lnSpc>
                <a:spcPct val="85000"/>
              </a:lnSpc>
              <a:spcAft>
                <a:spcPts val="800"/>
              </a:spcAft>
              <a:defRPr sz="5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173228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9726" y="452967"/>
            <a:ext cx="5832475" cy="3456087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23528" y="4005064"/>
            <a:ext cx="5832648" cy="576064"/>
          </a:xfrm>
        </p:spPr>
        <p:txBody>
          <a:bodyPr tIns="109728"/>
          <a:lstStyle>
            <a:lvl1pPr>
              <a:spcAft>
                <a:spcPts val="2400"/>
              </a:spcAft>
              <a:defRPr>
                <a:latin typeface="Helvetica 35 Thin" panose="020B0403020202020204" pitchFamily="34" charset="0"/>
              </a:defRPr>
            </a:lvl1pPr>
            <a:lvl2pPr>
              <a:spcAft>
                <a:spcPts val="2400"/>
              </a:spcAft>
              <a:defRPr>
                <a:latin typeface="Helvetica 35 Thin" panose="020B0403020202020204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58316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25" y="452969"/>
            <a:ext cx="8470900" cy="831851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33" y="1739903"/>
            <a:ext cx="8470899" cy="4220633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35 Thin" panose="020B0403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latin typeface="Helvetica 35 Thin" panose="020B0403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latin typeface="Helvetica 35 Thin" panose="020B0403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latin typeface="Helvetica 35 Thin" panose="020B0403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latin typeface="Helvetica 35 Thin" panose="020B0403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9480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25" y="452967"/>
            <a:ext cx="8470900" cy="831852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31" y="1739900"/>
            <a:ext cx="4065589" cy="4220632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738695" y="1739900"/>
            <a:ext cx="4065589" cy="4220632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53733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33" y="1739903"/>
            <a:ext cx="8470899" cy="4220633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9725" y="452967"/>
            <a:ext cx="8470900" cy="831852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891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33" y="452971"/>
            <a:ext cx="8470899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1205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spcAft>
                <a:spcPts val="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7014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79964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er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49133" y="2565400"/>
            <a:ext cx="7051885" cy="982800"/>
          </a:xfrm>
        </p:spPr>
        <p:txBody>
          <a:bodyPr/>
          <a:lstStyle>
            <a:lvl1pPr algn="l">
              <a:defRPr sz="6600">
                <a:latin typeface="Helvetica 35 Thin" pitchFamily="34" charset="0"/>
              </a:defRPr>
            </a:lvl1pPr>
          </a:lstStyle>
          <a:p>
            <a:r>
              <a:rPr lang="fr-FR" dirty="0" smtClean="0"/>
              <a:t>vos remerciements</a:t>
            </a:r>
            <a:endParaRPr lang="fr-FR" dirty="0"/>
          </a:p>
        </p:txBody>
      </p:sp>
      <p:pic>
        <p:nvPicPr>
          <p:cNvPr id="3" name="Picture 28" descr="RGB_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29" y="5876925"/>
            <a:ext cx="719137" cy="71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407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3721-355D-4395-8C25-9166A987F2A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2020-01-02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C1565-746D-46FB-998C-186C85299C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149669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3721-355D-4395-8C25-9166A987F2A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2020-01-02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C1565-746D-46FB-998C-186C85299C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045191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3721-355D-4395-8C25-9166A987F2A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2020-01-02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C1565-746D-46FB-998C-186C85299C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087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167951" y="5958766"/>
            <a:ext cx="4237362" cy="645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endParaRPr lang="en-GB" sz="1400">
              <a:solidFill>
                <a:srgbClr val="0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9726" y="452967"/>
            <a:ext cx="5832475" cy="4614333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8751" y="452967"/>
            <a:ext cx="2301875" cy="4614333"/>
          </a:xfrm>
        </p:spPr>
        <p:txBody>
          <a:bodyPr tIns="109728"/>
          <a:lstStyle>
            <a:lvl1pPr>
              <a:spcAft>
                <a:spcPts val="2400"/>
              </a:spcAft>
              <a:defRPr>
                <a:latin typeface="Helvetica 35 Thin" panose="020B0403020202020204" pitchFamily="34" charset="0"/>
              </a:defRPr>
            </a:lvl1pPr>
            <a:lvl2pPr>
              <a:spcAft>
                <a:spcPts val="2400"/>
              </a:spcAft>
              <a:defRPr>
                <a:latin typeface="Helvetica 35 Thin" panose="020B0403020202020204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9726" y="5507566"/>
            <a:ext cx="676803" cy="902404"/>
            <a:chOff x="360362" y="1781889"/>
            <a:chExt cx="1144765" cy="1144191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rgbClr val="FF66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31 w 104"/>
                <a:gd name="T1" fmla="*/ 85 h 122"/>
                <a:gd name="T2" fmla="*/ 45 w 104"/>
                <a:gd name="T3" fmla="*/ 101 h 122"/>
                <a:gd name="T4" fmla="*/ 73 w 104"/>
                <a:gd name="T5" fmla="*/ 88 h 122"/>
                <a:gd name="T6" fmla="*/ 73 w 104"/>
                <a:gd name="T7" fmla="*/ 60 h 122"/>
                <a:gd name="T8" fmla="*/ 31 w 104"/>
                <a:gd name="T9" fmla="*/ 85 h 122"/>
                <a:gd name="T10" fmla="*/ 74 w 104"/>
                <a:gd name="T11" fmla="*/ 110 h 122"/>
                <a:gd name="T12" fmla="*/ 35 w 104"/>
                <a:gd name="T13" fmla="*/ 122 h 122"/>
                <a:gd name="T14" fmla="*/ 0 w 104"/>
                <a:gd name="T15" fmla="*/ 88 h 122"/>
                <a:gd name="T16" fmla="*/ 74 w 104"/>
                <a:gd name="T17" fmla="*/ 42 h 122"/>
                <a:gd name="T18" fmla="*/ 74 w 104"/>
                <a:gd name="T19" fmla="*/ 35 h 122"/>
                <a:gd name="T20" fmla="*/ 56 w 104"/>
                <a:gd name="T21" fmla="*/ 22 h 122"/>
                <a:gd name="T22" fmla="*/ 27 w 104"/>
                <a:gd name="T23" fmla="*/ 35 h 122"/>
                <a:gd name="T24" fmla="*/ 6 w 104"/>
                <a:gd name="T25" fmla="*/ 23 h 122"/>
                <a:gd name="T26" fmla="*/ 56 w 104"/>
                <a:gd name="T27" fmla="*/ 0 h 122"/>
                <a:gd name="T28" fmla="*/ 104 w 104"/>
                <a:gd name="T29" fmla="*/ 35 h 122"/>
                <a:gd name="T30" fmla="*/ 104 w 104"/>
                <a:gd name="T31" fmla="*/ 120 h 122"/>
                <a:gd name="T32" fmla="*/ 77 w 104"/>
                <a:gd name="T33" fmla="*/ 120 h 122"/>
                <a:gd name="T34" fmla="*/ 74 w 104"/>
                <a:gd name="T35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6 h 120"/>
                <a:gd name="T2" fmla="*/ 25 w 105"/>
                <a:gd name="T3" fmla="*/ 2 h 120"/>
                <a:gd name="T4" fmla="*/ 28 w 105"/>
                <a:gd name="T5" fmla="*/ 16 h 120"/>
                <a:gd name="T6" fmla="*/ 68 w 105"/>
                <a:gd name="T7" fmla="*/ 0 h 120"/>
                <a:gd name="T8" fmla="*/ 105 w 105"/>
                <a:gd name="T9" fmla="*/ 38 h 120"/>
                <a:gd name="T10" fmla="*/ 105 w 105"/>
                <a:gd name="T11" fmla="*/ 120 h 120"/>
                <a:gd name="T12" fmla="*/ 74 w 105"/>
                <a:gd name="T13" fmla="*/ 120 h 120"/>
                <a:gd name="T14" fmla="*/ 74 w 105"/>
                <a:gd name="T15" fmla="*/ 44 h 120"/>
                <a:gd name="T16" fmla="*/ 59 w 105"/>
                <a:gd name="T17" fmla="*/ 23 h 120"/>
                <a:gd name="T18" fmla="*/ 30 w 105"/>
                <a:gd name="T19" fmla="*/ 36 h 120"/>
                <a:gd name="T20" fmla="*/ 30 w 105"/>
                <a:gd name="T21" fmla="*/ 120 h 120"/>
                <a:gd name="T22" fmla="*/ 0 w 105"/>
                <a:gd name="T23" fmla="*/ 120 h 120"/>
                <a:gd name="T24" fmla="*/ 0 w 105"/>
                <a:gd name="T25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79 w 109"/>
                <a:gd name="T1" fmla="*/ 46 h 122"/>
                <a:gd name="T2" fmla="*/ 55 w 109"/>
                <a:gd name="T3" fmla="*/ 21 h 122"/>
                <a:gd name="T4" fmla="*/ 31 w 109"/>
                <a:gd name="T5" fmla="*/ 46 h 122"/>
                <a:gd name="T6" fmla="*/ 79 w 109"/>
                <a:gd name="T7" fmla="*/ 46 h 122"/>
                <a:gd name="T8" fmla="*/ 56 w 109"/>
                <a:gd name="T9" fmla="*/ 122 h 122"/>
                <a:gd name="T10" fmla="*/ 0 w 109"/>
                <a:gd name="T11" fmla="*/ 62 h 122"/>
                <a:gd name="T12" fmla="*/ 55 w 109"/>
                <a:gd name="T13" fmla="*/ 0 h 122"/>
                <a:gd name="T14" fmla="*/ 109 w 109"/>
                <a:gd name="T15" fmla="*/ 60 h 122"/>
                <a:gd name="T16" fmla="*/ 109 w 109"/>
                <a:gd name="T17" fmla="*/ 66 h 122"/>
                <a:gd name="T18" fmla="*/ 31 w 109"/>
                <a:gd name="T19" fmla="*/ 66 h 122"/>
                <a:gd name="T20" fmla="*/ 58 w 109"/>
                <a:gd name="T21" fmla="*/ 100 h 122"/>
                <a:gd name="T22" fmla="*/ 85 w 109"/>
                <a:gd name="T23" fmla="*/ 84 h 122"/>
                <a:gd name="T24" fmla="*/ 108 w 109"/>
                <a:gd name="T25" fmla="*/ 97 h 122"/>
                <a:gd name="T26" fmla="*/ 56 w 109"/>
                <a:gd name="T2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58 w 116"/>
                <a:gd name="T1" fmla="*/ 26 h 124"/>
                <a:gd name="T2" fmla="*/ 31 w 116"/>
                <a:gd name="T3" fmla="*/ 62 h 124"/>
                <a:gd name="T4" fmla="*/ 58 w 116"/>
                <a:gd name="T5" fmla="*/ 98 h 124"/>
                <a:gd name="T6" fmla="*/ 85 w 116"/>
                <a:gd name="T7" fmla="*/ 62 h 124"/>
                <a:gd name="T8" fmla="*/ 58 w 116"/>
                <a:gd name="T9" fmla="*/ 26 h 124"/>
                <a:gd name="T10" fmla="*/ 58 w 116"/>
                <a:gd name="T11" fmla="*/ 124 h 124"/>
                <a:gd name="T12" fmla="*/ 0 w 116"/>
                <a:gd name="T13" fmla="*/ 62 h 124"/>
                <a:gd name="T14" fmla="*/ 58 w 116"/>
                <a:gd name="T15" fmla="*/ 0 h 124"/>
                <a:gd name="T16" fmla="*/ 116 w 116"/>
                <a:gd name="T17" fmla="*/ 62 h 124"/>
                <a:gd name="T18" fmla="*/ 58 w 116"/>
                <a:gd name="T1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3 h 120"/>
                <a:gd name="T2" fmla="*/ 30 w 66"/>
                <a:gd name="T3" fmla="*/ 3 h 120"/>
                <a:gd name="T4" fmla="*/ 30 w 66"/>
                <a:gd name="T5" fmla="*/ 17 h 120"/>
                <a:gd name="T6" fmla="*/ 62 w 66"/>
                <a:gd name="T7" fmla="*/ 0 h 120"/>
                <a:gd name="T8" fmla="*/ 66 w 66"/>
                <a:gd name="T9" fmla="*/ 1 h 120"/>
                <a:gd name="T10" fmla="*/ 66 w 66"/>
                <a:gd name="T11" fmla="*/ 30 h 120"/>
                <a:gd name="T12" fmla="*/ 64 w 66"/>
                <a:gd name="T13" fmla="*/ 30 h 120"/>
                <a:gd name="T14" fmla="*/ 32 w 66"/>
                <a:gd name="T15" fmla="*/ 42 h 120"/>
                <a:gd name="T16" fmla="*/ 32 w 66"/>
                <a:gd name="T17" fmla="*/ 120 h 120"/>
                <a:gd name="T18" fmla="*/ 0 w 66"/>
                <a:gd name="T19" fmla="*/ 120 h 120"/>
                <a:gd name="T20" fmla="*/ 0 w 66"/>
                <a:gd name="T21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10 w 110"/>
                <a:gd name="T1" fmla="*/ 2 h 166"/>
                <a:gd name="T2" fmla="*/ 110 w 110"/>
                <a:gd name="T3" fmla="*/ 114 h 166"/>
                <a:gd name="T4" fmla="*/ 52 w 110"/>
                <a:gd name="T5" fmla="*/ 166 h 166"/>
                <a:gd name="T6" fmla="*/ 3 w 110"/>
                <a:gd name="T7" fmla="*/ 137 h 166"/>
                <a:gd name="T8" fmla="*/ 34 w 110"/>
                <a:gd name="T9" fmla="*/ 132 h 166"/>
                <a:gd name="T10" fmla="*/ 56 w 110"/>
                <a:gd name="T11" fmla="*/ 143 h 166"/>
                <a:gd name="T12" fmla="*/ 80 w 110"/>
                <a:gd name="T13" fmla="*/ 117 h 166"/>
                <a:gd name="T14" fmla="*/ 80 w 110"/>
                <a:gd name="T15" fmla="*/ 104 h 166"/>
                <a:gd name="T16" fmla="*/ 79 w 110"/>
                <a:gd name="T17" fmla="*/ 103 h 166"/>
                <a:gd name="T18" fmla="*/ 49 w 110"/>
                <a:gd name="T19" fmla="*/ 120 h 166"/>
                <a:gd name="T20" fmla="*/ 0 w 110"/>
                <a:gd name="T21" fmla="*/ 62 h 166"/>
                <a:gd name="T22" fmla="*/ 47 w 110"/>
                <a:gd name="T23" fmla="*/ 0 h 166"/>
                <a:gd name="T24" fmla="*/ 81 w 110"/>
                <a:gd name="T25" fmla="*/ 17 h 166"/>
                <a:gd name="T26" fmla="*/ 81 w 110"/>
                <a:gd name="T27" fmla="*/ 16 h 166"/>
                <a:gd name="T28" fmla="*/ 84 w 110"/>
                <a:gd name="T29" fmla="*/ 2 h 166"/>
                <a:gd name="T30" fmla="*/ 110 w 110"/>
                <a:gd name="T31" fmla="*/ 2 h 166"/>
                <a:gd name="T32" fmla="*/ 55 w 110"/>
                <a:gd name="T33" fmla="*/ 95 h 166"/>
                <a:gd name="T34" fmla="*/ 80 w 110"/>
                <a:gd name="T35" fmla="*/ 55 h 166"/>
                <a:gd name="T36" fmla="*/ 54 w 110"/>
                <a:gd name="T37" fmla="*/ 22 h 166"/>
                <a:gd name="T38" fmla="*/ 31 w 110"/>
                <a:gd name="T39" fmla="*/ 57 h 166"/>
                <a:gd name="T40" fmla="*/ 55 w 110"/>
                <a:gd name="T41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95 w 195"/>
                <a:gd name="T1" fmla="*/ 92 h 92"/>
                <a:gd name="T2" fmla="*/ 178 w 195"/>
                <a:gd name="T3" fmla="*/ 92 h 92"/>
                <a:gd name="T4" fmla="*/ 178 w 195"/>
                <a:gd name="T5" fmla="*/ 16 h 92"/>
                <a:gd name="T6" fmla="*/ 178 w 195"/>
                <a:gd name="T7" fmla="*/ 16 h 92"/>
                <a:gd name="T8" fmla="*/ 147 w 195"/>
                <a:gd name="T9" fmla="*/ 92 h 92"/>
                <a:gd name="T10" fmla="*/ 138 w 195"/>
                <a:gd name="T11" fmla="*/ 92 h 92"/>
                <a:gd name="T12" fmla="*/ 110 w 195"/>
                <a:gd name="T13" fmla="*/ 16 h 92"/>
                <a:gd name="T14" fmla="*/ 107 w 195"/>
                <a:gd name="T15" fmla="*/ 16 h 92"/>
                <a:gd name="T16" fmla="*/ 107 w 195"/>
                <a:gd name="T17" fmla="*/ 92 h 92"/>
                <a:gd name="T18" fmla="*/ 93 w 195"/>
                <a:gd name="T19" fmla="*/ 92 h 92"/>
                <a:gd name="T20" fmla="*/ 93 w 195"/>
                <a:gd name="T21" fmla="*/ 0 h 92"/>
                <a:gd name="T22" fmla="*/ 117 w 195"/>
                <a:gd name="T23" fmla="*/ 0 h 92"/>
                <a:gd name="T24" fmla="*/ 145 w 195"/>
                <a:gd name="T25" fmla="*/ 71 h 92"/>
                <a:gd name="T26" fmla="*/ 171 w 195"/>
                <a:gd name="T27" fmla="*/ 0 h 92"/>
                <a:gd name="T28" fmla="*/ 195 w 195"/>
                <a:gd name="T29" fmla="*/ 0 h 92"/>
                <a:gd name="T30" fmla="*/ 195 w 195"/>
                <a:gd name="T31" fmla="*/ 92 h 92"/>
                <a:gd name="T32" fmla="*/ 74 w 195"/>
                <a:gd name="T33" fmla="*/ 14 h 92"/>
                <a:gd name="T34" fmla="*/ 46 w 195"/>
                <a:gd name="T35" fmla="*/ 14 h 92"/>
                <a:gd name="T36" fmla="*/ 46 w 195"/>
                <a:gd name="T37" fmla="*/ 92 h 92"/>
                <a:gd name="T38" fmla="*/ 31 w 195"/>
                <a:gd name="T39" fmla="*/ 92 h 92"/>
                <a:gd name="T40" fmla="*/ 31 w 195"/>
                <a:gd name="T41" fmla="*/ 14 h 92"/>
                <a:gd name="T42" fmla="*/ 0 w 195"/>
                <a:gd name="T43" fmla="*/ 14 h 92"/>
                <a:gd name="T44" fmla="*/ 0 w 195"/>
                <a:gd name="T45" fmla="*/ 0 h 92"/>
                <a:gd name="T46" fmla="*/ 74 w 195"/>
                <a:gd name="T47" fmla="*/ 0 h 92"/>
                <a:gd name="T48" fmla="*/ 74 w 195"/>
                <a:gd name="T4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67544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3721-355D-4395-8C25-9166A987F2A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2020-01-02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C1565-746D-46FB-998C-186C85299C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835643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3721-355D-4395-8C25-9166A987F2A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2020-01-02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C1565-746D-46FB-998C-186C85299C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17996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3721-355D-4395-8C25-9166A987F2A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2020-01-02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C1565-746D-46FB-998C-186C85299C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780809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3721-355D-4395-8C25-9166A987F2A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2020-01-02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C1565-746D-46FB-998C-186C85299C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87423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3721-355D-4395-8C25-9166A987F2A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2020-01-02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C1565-746D-46FB-998C-186C85299C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519913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3721-355D-4395-8C25-9166A987F2A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2020-01-02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C1565-746D-46FB-998C-186C85299C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796264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3721-355D-4395-8C25-9166A987F2A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2020-01-02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C1565-746D-46FB-998C-186C85299C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103868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3721-355D-4395-8C25-9166A987F2A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2020-01-02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C1565-746D-46FB-998C-186C85299C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71534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de la pré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167951" y="5958770"/>
            <a:ext cx="4237362" cy="645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9727" y="5507567"/>
            <a:ext cx="676803" cy="902404"/>
            <a:chOff x="360362" y="1781889"/>
            <a:chExt cx="1144765" cy="1144191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rgbClr val="FF66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31 w 104"/>
                <a:gd name="T1" fmla="*/ 85 h 122"/>
                <a:gd name="T2" fmla="*/ 45 w 104"/>
                <a:gd name="T3" fmla="*/ 101 h 122"/>
                <a:gd name="T4" fmla="*/ 73 w 104"/>
                <a:gd name="T5" fmla="*/ 88 h 122"/>
                <a:gd name="T6" fmla="*/ 73 w 104"/>
                <a:gd name="T7" fmla="*/ 60 h 122"/>
                <a:gd name="T8" fmla="*/ 31 w 104"/>
                <a:gd name="T9" fmla="*/ 85 h 122"/>
                <a:gd name="T10" fmla="*/ 74 w 104"/>
                <a:gd name="T11" fmla="*/ 110 h 122"/>
                <a:gd name="T12" fmla="*/ 35 w 104"/>
                <a:gd name="T13" fmla="*/ 122 h 122"/>
                <a:gd name="T14" fmla="*/ 0 w 104"/>
                <a:gd name="T15" fmla="*/ 88 h 122"/>
                <a:gd name="T16" fmla="*/ 74 w 104"/>
                <a:gd name="T17" fmla="*/ 42 h 122"/>
                <a:gd name="T18" fmla="*/ 74 w 104"/>
                <a:gd name="T19" fmla="*/ 35 h 122"/>
                <a:gd name="T20" fmla="*/ 56 w 104"/>
                <a:gd name="T21" fmla="*/ 22 h 122"/>
                <a:gd name="T22" fmla="*/ 27 w 104"/>
                <a:gd name="T23" fmla="*/ 35 h 122"/>
                <a:gd name="T24" fmla="*/ 6 w 104"/>
                <a:gd name="T25" fmla="*/ 23 h 122"/>
                <a:gd name="T26" fmla="*/ 56 w 104"/>
                <a:gd name="T27" fmla="*/ 0 h 122"/>
                <a:gd name="T28" fmla="*/ 104 w 104"/>
                <a:gd name="T29" fmla="*/ 35 h 122"/>
                <a:gd name="T30" fmla="*/ 104 w 104"/>
                <a:gd name="T31" fmla="*/ 120 h 122"/>
                <a:gd name="T32" fmla="*/ 77 w 104"/>
                <a:gd name="T33" fmla="*/ 120 h 122"/>
                <a:gd name="T34" fmla="*/ 74 w 104"/>
                <a:gd name="T35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6 h 120"/>
                <a:gd name="T2" fmla="*/ 25 w 105"/>
                <a:gd name="T3" fmla="*/ 2 h 120"/>
                <a:gd name="T4" fmla="*/ 28 w 105"/>
                <a:gd name="T5" fmla="*/ 16 h 120"/>
                <a:gd name="T6" fmla="*/ 68 w 105"/>
                <a:gd name="T7" fmla="*/ 0 h 120"/>
                <a:gd name="T8" fmla="*/ 105 w 105"/>
                <a:gd name="T9" fmla="*/ 38 h 120"/>
                <a:gd name="T10" fmla="*/ 105 w 105"/>
                <a:gd name="T11" fmla="*/ 120 h 120"/>
                <a:gd name="T12" fmla="*/ 74 w 105"/>
                <a:gd name="T13" fmla="*/ 120 h 120"/>
                <a:gd name="T14" fmla="*/ 74 w 105"/>
                <a:gd name="T15" fmla="*/ 44 h 120"/>
                <a:gd name="T16" fmla="*/ 59 w 105"/>
                <a:gd name="T17" fmla="*/ 23 h 120"/>
                <a:gd name="T18" fmla="*/ 30 w 105"/>
                <a:gd name="T19" fmla="*/ 36 h 120"/>
                <a:gd name="T20" fmla="*/ 30 w 105"/>
                <a:gd name="T21" fmla="*/ 120 h 120"/>
                <a:gd name="T22" fmla="*/ 0 w 105"/>
                <a:gd name="T23" fmla="*/ 120 h 120"/>
                <a:gd name="T24" fmla="*/ 0 w 105"/>
                <a:gd name="T25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79 w 109"/>
                <a:gd name="T1" fmla="*/ 46 h 122"/>
                <a:gd name="T2" fmla="*/ 55 w 109"/>
                <a:gd name="T3" fmla="*/ 21 h 122"/>
                <a:gd name="T4" fmla="*/ 31 w 109"/>
                <a:gd name="T5" fmla="*/ 46 h 122"/>
                <a:gd name="T6" fmla="*/ 79 w 109"/>
                <a:gd name="T7" fmla="*/ 46 h 122"/>
                <a:gd name="T8" fmla="*/ 56 w 109"/>
                <a:gd name="T9" fmla="*/ 122 h 122"/>
                <a:gd name="T10" fmla="*/ 0 w 109"/>
                <a:gd name="T11" fmla="*/ 62 h 122"/>
                <a:gd name="T12" fmla="*/ 55 w 109"/>
                <a:gd name="T13" fmla="*/ 0 h 122"/>
                <a:gd name="T14" fmla="*/ 109 w 109"/>
                <a:gd name="T15" fmla="*/ 60 h 122"/>
                <a:gd name="T16" fmla="*/ 109 w 109"/>
                <a:gd name="T17" fmla="*/ 66 h 122"/>
                <a:gd name="T18" fmla="*/ 31 w 109"/>
                <a:gd name="T19" fmla="*/ 66 h 122"/>
                <a:gd name="T20" fmla="*/ 58 w 109"/>
                <a:gd name="T21" fmla="*/ 100 h 122"/>
                <a:gd name="T22" fmla="*/ 85 w 109"/>
                <a:gd name="T23" fmla="*/ 84 h 122"/>
                <a:gd name="T24" fmla="*/ 108 w 109"/>
                <a:gd name="T25" fmla="*/ 97 h 122"/>
                <a:gd name="T26" fmla="*/ 56 w 109"/>
                <a:gd name="T2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58 w 116"/>
                <a:gd name="T1" fmla="*/ 26 h 124"/>
                <a:gd name="T2" fmla="*/ 31 w 116"/>
                <a:gd name="T3" fmla="*/ 62 h 124"/>
                <a:gd name="T4" fmla="*/ 58 w 116"/>
                <a:gd name="T5" fmla="*/ 98 h 124"/>
                <a:gd name="T6" fmla="*/ 85 w 116"/>
                <a:gd name="T7" fmla="*/ 62 h 124"/>
                <a:gd name="T8" fmla="*/ 58 w 116"/>
                <a:gd name="T9" fmla="*/ 26 h 124"/>
                <a:gd name="T10" fmla="*/ 58 w 116"/>
                <a:gd name="T11" fmla="*/ 124 h 124"/>
                <a:gd name="T12" fmla="*/ 0 w 116"/>
                <a:gd name="T13" fmla="*/ 62 h 124"/>
                <a:gd name="T14" fmla="*/ 58 w 116"/>
                <a:gd name="T15" fmla="*/ 0 h 124"/>
                <a:gd name="T16" fmla="*/ 116 w 116"/>
                <a:gd name="T17" fmla="*/ 62 h 124"/>
                <a:gd name="T18" fmla="*/ 58 w 116"/>
                <a:gd name="T1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3 h 120"/>
                <a:gd name="T2" fmla="*/ 30 w 66"/>
                <a:gd name="T3" fmla="*/ 3 h 120"/>
                <a:gd name="T4" fmla="*/ 30 w 66"/>
                <a:gd name="T5" fmla="*/ 17 h 120"/>
                <a:gd name="T6" fmla="*/ 62 w 66"/>
                <a:gd name="T7" fmla="*/ 0 h 120"/>
                <a:gd name="T8" fmla="*/ 66 w 66"/>
                <a:gd name="T9" fmla="*/ 1 h 120"/>
                <a:gd name="T10" fmla="*/ 66 w 66"/>
                <a:gd name="T11" fmla="*/ 30 h 120"/>
                <a:gd name="T12" fmla="*/ 64 w 66"/>
                <a:gd name="T13" fmla="*/ 30 h 120"/>
                <a:gd name="T14" fmla="*/ 32 w 66"/>
                <a:gd name="T15" fmla="*/ 42 h 120"/>
                <a:gd name="T16" fmla="*/ 32 w 66"/>
                <a:gd name="T17" fmla="*/ 120 h 120"/>
                <a:gd name="T18" fmla="*/ 0 w 66"/>
                <a:gd name="T19" fmla="*/ 120 h 120"/>
                <a:gd name="T20" fmla="*/ 0 w 66"/>
                <a:gd name="T21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10 w 110"/>
                <a:gd name="T1" fmla="*/ 2 h 166"/>
                <a:gd name="T2" fmla="*/ 110 w 110"/>
                <a:gd name="T3" fmla="*/ 114 h 166"/>
                <a:gd name="T4" fmla="*/ 52 w 110"/>
                <a:gd name="T5" fmla="*/ 166 h 166"/>
                <a:gd name="T6" fmla="*/ 3 w 110"/>
                <a:gd name="T7" fmla="*/ 137 h 166"/>
                <a:gd name="T8" fmla="*/ 34 w 110"/>
                <a:gd name="T9" fmla="*/ 132 h 166"/>
                <a:gd name="T10" fmla="*/ 56 w 110"/>
                <a:gd name="T11" fmla="*/ 143 h 166"/>
                <a:gd name="T12" fmla="*/ 80 w 110"/>
                <a:gd name="T13" fmla="*/ 117 h 166"/>
                <a:gd name="T14" fmla="*/ 80 w 110"/>
                <a:gd name="T15" fmla="*/ 104 h 166"/>
                <a:gd name="T16" fmla="*/ 79 w 110"/>
                <a:gd name="T17" fmla="*/ 103 h 166"/>
                <a:gd name="T18" fmla="*/ 49 w 110"/>
                <a:gd name="T19" fmla="*/ 120 h 166"/>
                <a:gd name="T20" fmla="*/ 0 w 110"/>
                <a:gd name="T21" fmla="*/ 62 h 166"/>
                <a:gd name="T22" fmla="*/ 47 w 110"/>
                <a:gd name="T23" fmla="*/ 0 h 166"/>
                <a:gd name="T24" fmla="*/ 81 w 110"/>
                <a:gd name="T25" fmla="*/ 17 h 166"/>
                <a:gd name="T26" fmla="*/ 81 w 110"/>
                <a:gd name="T27" fmla="*/ 16 h 166"/>
                <a:gd name="T28" fmla="*/ 84 w 110"/>
                <a:gd name="T29" fmla="*/ 2 h 166"/>
                <a:gd name="T30" fmla="*/ 110 w 110"/>
                <a:gd name="T31" fmla="*/ 2 h 166"/>
                <a:gd name="T32" fmla="*/ 55 w 110"/>
                <a:gd name="T33" fmla="*/ 95 h 166"/>
                <a:gd name="T34" fmla="*/ 80 w 110"/>
                <a:gd name="T35" fmla="*/ 55 h 166"/>
                <a:gd name="T36" fmla="*/ 54 w 110"/>
                <a:gd name="T37" fmla="*/ 22 h 166"/>
                <a:gd name="T38" fmla="*/ 31 w 110"/>
                <a:gd name="T39" fmla="*/ 57 h 166"/>
                <a:gd name="T40" fmla="*/ 55 w 110"/>
                <a:gd name="T41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95 w 195"/>
                <a:gd name="T1" fmla="*/ 92 h 92"/>
                <a:gd name="T2" fmla="*/ 178 w 195"/>
                <a:gd name="T3" fmla="*/ 92 h 92"/>
                <a:gd name="T4" fmla="*/ 178 w 195"/>
                <a:gd name="T5" fmla="*/ 16 h 92"/>
                <a:gd name="T6" fmla="*/ 178 w 195"/>
                <a:gd name="T7" fmla="*/ 16 h 92"/>
                <a:gd name="T8" fmla="*/ 147 w 195"/>
                <a:gd name="T9" fmla="*/ 92 h 92"/>
                <a:gd name="T10" fmla="*/ 138 w 195"/>
                <a:gd name="T11" fmla="*/ 92 h 92"/>
                <a:gd name="T12" fmla="*/ 110 w 195"/>
                <a:gd name="T13" fmla="*/ 16 h 92"/>
                <a:gd name="T14" fmla="*/ 107 w 195"/>
                <a:gd name="T15" fmla="*/ 16 h 92"/>
                <a:gd name="T16" fmla="*/ 107 w 195"/>
                <a:gd name="T17" fmla="*/ 92 h 92"/>
                <a:gd name="T18" fmla="*/ 93 w 195"/>
                <a:gd name="T19" fmla="*/ 92 h 92"/>
                <a:gd name="T20" fmla="*/ 93 w 195"/>
                <a:gd name="T21" fmla="*/ 0 h 92"/>
                <a:gd name="T22" fmla="*/ 117 w 195"/>
                <a:gd name="T23" fmla="*/ 0 h 92"/>
                <a:gd name="T24" fmla="*/ 145 w 195"/>
                <a:gd name="T25" fmla="*/ 71 h 92"/>
                <a:gd name="T26" fmla="*/ 171 w 195"/>
                <a:gd name="T27" fmla="*/ 0 h 92"/>
                <a:gd name="T28" fmla="*/ 195 w 195"/>
                <a:gd name="T29" fmla="*/ 0 h 92"/>
                <a:gd name="T30" fmla="*/ 195 w 195"/>
                <a:gd name="T31" fmla="*/ 92 h 92"/>
                <a:gd name="T32" fmla="*/ 74 w 195"/>
                <a:gd name="T33" fmla="*/ 14 h 92"/>
                <a:gd name="T34" fmla="*/ 46 w 195"/>
                <a:gd name="T35" fmla="*/ 14 h 92"/>
                <a:gd name="T36" fmla="*/ 46 w 195"/>
                <a:gd name="T37" fmla="*/ 92 h 92"/>
                <a:gd name="T38" fmla="*/ 31 w 195"/>
                <a:gd name="T39" fmla="*/ 92 h 92"/>
                <a:gd name="T40" fmla="*/ 31 w 195"/>
                <a:gd name="T41" fmla="*/ 14 h 92"/>
                <a:gd name="T42" fmla="*/ 0 w 195"/>
                <a:gd name="T43" fmla="*/ 14 h 92"/>
                <a:gd name="T44" fmla="*/ 0 w 195"/>
                <a:gd name="T45" fmla="*/ 0 h 92"/>
                <a:gd name="T46" fmla="*/ 74 w 195"/>
                <a:gd name="T47" fmla="*/ 0 h 92"/>
                <a:gd name="T48" fmla="*/ 74 w 195"/>
                <a:gd name="T4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</p:grp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39729" y="452968"/>
            <a:ext cx="5832475" cy="4614333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508757" y="452968"/>
            <a:ext cx="2301875" cy="4614333"/>
          </a:xfrm>
        </p:spPr>
        <p:txBody>
          <a:bodyPr tIns="109728"/>
          <a:lstStyle>
            <a:lvl1pPr>
              <a:spcAft>
                <a:spcPts val="2400"/>
              </a:spcAft>
              <a:defRPr baseline="0">
                <a:latin typeface="Helvetica 75 Bold" panose="020B0804020202020204" pitchFamily="34" charset="0"/>
              </a:defRPr>
            </a:lvl1pPr>
            <a:lvl2pPr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2464633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33" y="452971"/>
            <a:ext cx="8470899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 sz="1400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None/>
              <a:defRPr sz="1200"/>
            </a:lvl3pPr>
            <a:lvl4pPr>
              <a:lnSpc>
                <a:spcPct val="85000"/>
              </a:lnSpc>
              <a:spcAft>
                <a:spcPts val="800"/>
              </a:spcAft>
              <a:defRPr sz="5500"/>
            </a:lvl4pPr>
            <a:lvl5pPr>
              <a:lnSpc>
                <a:spcPct val="85000"/>
              </a:lnSpc>
              <a:spcAft>
                <a:spcPts val="800"/>
              </a:spcAft>
              <a:defRPr sz="5500"/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8348776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27" y="452967"/>
            <a:ext cx="8470899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3000">
                <a:solidFill>
                  <a:srgbClr val="FF6600"/>
                </a:solidFill>
                <a:latin typeface="Helvetica 35 Thin" panose="020B0403020202020204" pitchFamily="34" charset="0"/>
              </a:defRPr>
            </a:lvl1pPr>
            <a:lvl2pPr marL="401638" indent="-401638">
              <a:lnSpc>
                <a:spcPct val="85000"/>
              </a:lnSpc>
              <a:spcAft>
                <a:spcPts val="0"/>
              </a:spcAft>
              <a:buFont typeface="+mj-lt"/>
              <a:buAutoNum type="arabicPeriod"/>
              <a:defRPr sz="3000">
                <a:latin typeface="Helvetica 35 Thin" panose="020B0403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>
                <a:latin typeface="Helvetica 35 Thin" panose="020B0403020202020204" pitchFamily="34" charset="0"/>
              </a:defRPr>
            </a:lvl3pPr>
            <a:lvl4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>
                <a:latin typeface="Helvetica 35 Thin" panose="020B0403020202020204" pitchFamily="34" charset="0"/>
              </a:defRPr>
            </a:lvl4pPr>
            <a:lvl5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>
                <a:latin typeface="Helvetica 35 Thin" panose="020B0403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6881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453050"/>
            <a:ext cx="8470899" cy="5507567"/>
          </a:xfrm>
        </p:spPr>
        <p:txBody>
          <a:bodyPr/>
          <a:lstStyle>
            <a:lvl1pPr>
              <a:lnSpc>
                <a:spcPct val="90000"/>
              </a:lnSpc>
              <a:spcAft>
                <a:spcPts val="1599"/>
              </a:spcAft>
              <a:defRPr sz="30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155388"/>
      </p:ext>
    </p:extLst>
  </p:cSld>
  <p:clrMapOvr>
    <a:masterClrMapping/>
  </p:clrMapOvr>
  <p:transition spd="med">
    <p:fade/>
  </p:transition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9729" y="452971"/>
            <a:ext cx="5832475" cy="3456087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23528" y="4005064"/>
            <a:ext cx="5832648" cy="576064"/>
          </a:xfrm>
        </p:spPr>
        <p:txBody>
          <a:bodyPr tIns="109728"/>
          <a:lstStyle>
            <a:lvl1pPr>
              <a:spcAft>
                <a:spcPts val="2400"/>
              </a:spcAft>
              <a:defRPr>
                <a:latin typeface="Helvetica 35 Thin" panose="020B0403020202020204" pitchFamily="34" charset="0"/>
              </a:defRPr>
            </a:lvl1pPr>
            <a:lvl2pPr>
              <a:spcAft>
                <a:spcPts val="2400"/>
              </a:spcAft>
              <a:defRPr>
                <a:latin typeface="Helvetica 35 Thin" panose="020B0403020202020204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93751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167951" y="5958770"/>
            <a:ext cx="4237362" cy="645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endParaRPr lang="en-GB" sz="1400">
              <a:solidFill>
                <a:srgbClr val="0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9729" y="452968"/>
            <a:ext cx="5832475" cy="4614333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8757" y="452968"/>
            <a:ext cx="2301875" cy="4614333"/>
          </a:xfrm>
        </p:spPr>
        <p:txBody>
          <a:bodyPr tIns="109728"/>
          <a:lstStyle>
            <a:lvl1pPr>
              <a:spcAft>
                <a:spcPts val="2400"/>
              </a:spcAft>
              <a:defRPr>
                <a:latin typeface="Helvetica 35 Thin" panose="020B0403020202020204" pitchFamily="34" charset="0"/>
              </a:defRPr>
            </a:lvl1pPr>
            <a:lvl2pPr>
              <a:spcAft>
                <a:spcPts val="2400"/>
              </a:spcAft>
              <a:defRPr>
                <a:latin typeface="Helvetica 35 Thin" panose="020B0403020202020204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9727" y="5507567"/>
            <a:ext cx="676803" cy="902404"/>
            <a:chOff x="360362" y="1781889"/>
            <a:chExt cx="1144765" cy="1144191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rgbClr val="FF66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31 w 104"/>
                <a:gd name="T1" fmla="*/ 85 h 122"/>
                <a:gd name="T2" fmla="*/ 45 w 104"/>
                <a:gd name="T3" fmla="*/ 101 h 122"/>
                <a:gd name="T4" fmla="*/ 73 w 104"/>
                <a:gd name="T5" fmla="*/ 88 h 122"/>
                <a:gd name="T6" fmla="*/ 73 w 104"/>
                <a:gd name="T7" fmla="*/ 60 h 122"/>
                <a:gd name="T8" fmla="*/ 31 w 104"/>
                <a:gd name="T9" fmla="*/ 85 h 122"/>
                <a:gd name="T10" fmla="*/ 74 w 104"/>
                <a:gd name="T11" fmla="*/ 110 h 122"/>
                <a:gd name="T12" fmla="*/ 35 w 104"/>
                <a:gd name="T13" fmla="*/ 122 h 122"/>
                <a:gd name="T14" fmla="*/ 0 w 104"/>
                <a:gd name="T15" fmla="*/ 88 h 122"/>
                <a:gd name="T16" fmla="*/ 74 w 104"/>
                <a:gd name="T17" fmla="*/ 42 h 122"/>
                <a:gd name="T18" fmla="*/ 74 w 104"/>
                <a:gd name="T19" fmla="*/ 35 h 122"/>
                <a:gd name="T20" fmla="*/ 56 w 104"/>
                <a:gd name="T21" fmla="*/ 22 h 122"/>
                <a:gd name="T22" fmla="*/ 27 w 104"/>
                <a:gd name="T23" fmla="*/ 35 h 122"/>
                <a:gd name="T24" fmla="*/ 6 w 104"/>
                <a:gd name="T25" fmla="*/ 23 h 122"/>
                <a:gd name="T26" fmla="*/ 56 w 104"/>
                <a:gd name="T27" fmla="*/ 0 h 122"/>
                <a:gd name="T28" fmla="*/ 104 w 104"/>
                <a:gd name="T29" fmla="*/ 35 h 122"/>
                <a:gd name="T30" fmla="*/ 104 w 104"/>
                <a:gd name="T31" fmla="*/ 120 h 122"/>
                <a:gd name="T32" fmla="*/ 77 w 104"/>
                <a:gd name="T33" fmla="*/ 120 h 122"/>
                <a:gd name="T34" fmla="*/ 74 w 104"/>
                <a:gd name="T35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6 h 120"/>
                <a:gd name="T2" fmla="*/ 25 w 105"/>
                <a:gd name="T3" fmla="*/ 2 h 120"/>
                <a:gd name="T4" fmla="*/ 28 w 105"/>
                <a:gd name="T5" fmla="*/ 16 h 120"/>
                <a:gd name="T6" fmla="*/ 68 w 105"/>
                <a:gd name="T7" fmla="*/ 0 h 120"/>
                <a:gd name="T8" fmla="*/ 105 w 105"/>
                <a:gd name="T9" fmla="*/ 38 h 120"/>
                <a:gd name="T10" fmla="*/ 105 w 105"/>
                <a:gd name="T11" fmla="*/ 120 h 120"/>
                <a:gd name="T12" fmla="*/ 74 w 105"/>
                <a:gd name="T13" fmla="*/ 120 h 120"/>
                <a:gd name="T14" fmla="*/ 74 w 105"/>
                <a:gd name="T15" fmla="*/ 44 h 120"/>
                <a:gd name="T16" fmla="*/ 59 w 105"/>
                <a:gd name="T17" fmla="*/ 23 h 120"/>
                <a:gd name="T18" fmla="*/ 30 w 105"/>
                <a:gd name="T19" fmla="*/ 36 h 120"/>
                <a:gd name="T20" fmla="*/ 30 w 105"/>
                <a:gd name="T21" fmla="*/ 120 h 120"/>
                <a:gd name="T22" fmla="*/ 0 w 105"/>
                <a:gd name="T23" fmla="*/ 120 h 120"/>
                <a:gd name="T24" fmla="*/ 0 w 105"/>
                <a:gd name="T25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79 w 109"/>
                <a:gd name="T1" fmla="*/ 46 h 122"/>
                <a:gd name="T2" fmla="*/ 55 w 109"/>
                <a:gd name="T3" fmla="*/ 21 h 122"/>
                <a:gd name="T4" fmla="*/ 31 w 109"/>
                <a:gd name="T5" fmla="*/ 46 h 122"/>
                <a:gd name="T6" fmla="*/ 79 w 109"/>
                <a:gd name="T7" fmla="*/ 46 h 122"/>
                <a:gd name="T8" fmla="*/ 56 w 109"/>
                <a:gd name="T9" fmla="*/ 122 h 122"/>
                <a:gd name="T10" fmla="*/ 0 w 109"/>
                <a:gd name="T11" fmla="*/ 62 h 122"/>
                <a:gd name="T12" fmla="*/ 55 w 109"/>
                <a:gd name="T13" fmla="*/ 0 h 122"/>
                <a:gd name="T14" fmla="*/ 109 w 109"/>
                <a:gd name="T15" fmla="*/ 60 h 122"/>
                <a:gd name="T16" fmla="*/ 109 w 109"/>
                <a:gd name="T17" fmla="*/ 66 h 122"/>
                <a:gd name="T18" fmla="*/ 31 w 109"/>
                <a:gd name="T19" fmla="*/ 66 h 122"/>
                <a:gd name="T20" fmla="*/ 58 w 109"/>
                <a:gd name="T21" fmla="*/ 100 h 122"/>
                <a:gd name="T22" fmla="*/ 85 w 109"/>
                <a:gd name="T23" fmla="*/ 84 h 122"/>
                <a:gd name="T24" fmla="*/ 108 w 109"/>
                <a:gd name="T25" fmla="*/ 97 h 122"/>
                <a:gd name="T26" fmla="*/ 56 w 109"/>
                <a:gd name="T2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58 w 116"/>
                <a:gd name="T1" fmla="*/ 26 h 124"/>
                <a:gd name="T2" fmla="*/ 31 w 116"/>
                <a:gd name="T3" fmla="*/ 62 h 124"/>
                <a:gd name="T4" fmla="*/ 58 w 116"/>
                <a:gd name="T5" fmla="*/ 98 h 124"/>
                <a:gd name="T6" fmla="*/ 85 w 116"/>
                <a:gd name="T7" fmla="*/ 62 h 124"/>
                <a:gd name="T8" fmla="*/ 58 w 116"/>
                <a:gd name="T9" fmla="*/ 26 h 124"/>
                <a:gd name="T10" fmla="*/ 58 w 116"/>
                <a:gd name="T11" fmla="*/ 124 h 124"/>
                <a:gd name="T12" fmla="*/ 0 w 116"/>
                <a:gd name="T13" fmla="*/ 62 h 124"/>
                <a:gd name="T14" fmla="*/ 58 w 116"/>
                <a:gd name="T15" fmla="*/ 0 h 124"/>
                <a:gd name="T16" fmla="*/ 116 w 116"/>
                <a:gd name="T17" fmla="*/ 62 h 124"/>
                <a:gd name="T18" fmla="*/ 58 w 116"/>
                <a:gd name="T1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3 h 120"/>
                <a:gd name="T2" fmla="*/ 30 w 66"/>
                <a:gd name="T3" fmla="*/ 3 h 120"/>
                <a:gd name="T4" fmla="*/ 30 w 66"/>
                <a:gd name="T5" fmla="*/ 17 h 120"/>
                <a:gd name="T6" fmla="*/ 62 w 66"/>
                <a:gd name="T7" fmla="*/ 0 h 120"/>
                <a:gd name="T8" fmla="*/ 66 w 66"/>
                <a:gd name="T9" fmla="*/ 1 h 120"/>
                <a:gd name="T10" fmla="*/ 66 w 66"/>
                <a:gd name="T11" fmla="*/ 30 h 120"/>
                <a:gd name="T12" fmla="*/ 64 w 66"/>
                <a:gd name="T13" fmla="*/ 30 h 120"/>
                <a:gd name="T14" fmla="*/ 32 w 66"/>
                <a:gd name="T15" fmla="*/ 42 h 120"/>
                <a:gd name="T16" fmla="*/ 32 w 66"/>
                <a:gd name="T17" fmla="*/ 120 h 120"/>
                <a:gd name="T18" fmla="*/ 0 w 66"/>
                <a:gd name="T19" fmla="*/ 120 h 120"/>
                <a:gd name="T20" fmla="*/ 0 w 66"/>
                <a:gd name="T21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10 w 110"/>
                <a:gd name="T1" fmla="*/ 2 h 166"/>
                <a:gd name="T2" fmla="*/ 110 w 110"/>
                <a:gd name="T3" fmla="*/ 114 h 166"/>
                <a:gd name="T4" fmla="*/ 52 w 110"/>
                <a:gd name="T5" fmla="*/ 166 h 166"/>
                <a:gd name="T6" fmla="*/ 3 w 110"/>
                <a:gd name="T7" fmla="*/ 137 h 166"/>
                <a:gd name="T8" fmla="*/ 34 w 110"/>
                <a:gd name="T9" fmla="*/ 132 h 166"/>
                <a:gd name="T10" fmla="*/ 56 w 110"/>
                <a:gd name="T11" fmla="*/ 143 h 166"/>
                <a:gd name="T12" fmla="*/ 80 w 110"/>
                <a:gd name="T13" fmla="*/ 117 h 166"/>
                <a:gd name="T14" fmla="*/ 80 w 110"/>
                <a:gd name="T15" fmla="*/ 104 h 166"/>
                <a:gd name="T16" fmla="*/ 79 w 110"/>
                <a:gd name="T17" fmla="*/ 103 h 166"/>
                <a:gd name="T18" fmla="*/ 49 w 110"/>
                <a:gd name="T19" fmla="*/ 120 h 166"/>
                <a:gd name="T20" fmla="*/ 0 w 110"/>
                <a:gd name="T21" fmla="*/ 62 h 166"/>
                <a:gd name="T22" fmla="*/ 47 w 110"/>
                <a:gd name="T23" fmla="*/ 0 h 166"/>
                <a:gd name="T24" fmla="*/ 81 w 110"/>
                <a:gd name="T25" fmla="*/ 17 h 166"/>
                <a:gd name="T26" fmla="*/ 81 w 110"/>
                <a:gd name="T27" fmla="*/ 16 h 166"/>
                <a:gd name="T28" fmla="*/ 84 w 110"/>
                <a:gd name="T29" fmla="*/ 2 h 166"/>
                <a:gd name="T30" fmla="*/ 110 w 110"/>
                <a:gd name="T31" fmla="*/ 2 h 166"/>
                <a:gd name="T32" fmla="*/ 55 w 110"/>
                <a:gd name="T33" fmla="*/ 95 h 166"/>
                <a:gd name="T34" fmla="*/ 80 w 110"/>
                <a:gd name="T35" fmla="*/ 55 h 166"/>
                <a:gd name="T36" fmla="*/ 54 w 110"/>
                <a:gd name="T37" fmla="*/ 22 h 166"/>
                <a:gd name="T38" fmla="*/ 31 w 110"/>
                <a:gd name="T39" fmla="*/ 57 h 166"/>
                <a:gd name="T40" fmla="*/ 55 w 110"/>
                <a:gd name="T41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95 w 195"/>
                <a:gd name="T1" fmla="*/ 92 h 92"/>
                <a:gd name="T2" fmla="*/ 178 w 195"/>
                <a:gd name="T3" fmla="*/ 92 h 92"/>
                <a:gd name="T4" fmla="*/ 178 w 195"/>
                <a:gd name="T5" fmla="*/ 16 h 92"/>
                <a:gd name="T6" fmla="*/ 178 w 195"/>
                <a:gd name="T7" fmla="*/ 16 h 92"/>
                <a:gd name="T8" fmla="*/ 147 w 195"/>
                <a:gd name="T9" fmla="*/ 92 h 92"/>
                <a:gd name="T10" fmla="*/ 138 w 195"/>
                <a:gd name="T11" fmla="*/ 92 h 92"/>
                <a:gd name="T12" fmla="*/ 110 w 195"/>
                <a:gd name="T13" fmla="*/ 16 h 92"/>
                <a:gd name="T14" fmla="*/ 107 w 195"/>
                <a:gd name="T15" fmla="*/ 16 h 92"/>
                <a:gd name="T16" fmla="*/ 107 w 195"/>
                <a:gd name="T17" fmla="*/ 92 h 92"/>
                <a:gd name="T18" fmla="*/ 93 w 195"/>
                <a:gd name="T19" fmla="*/ 92 h 92"/>
                <a:gd name="T20" fmla="*/ 93 w 195"/>
                <a:gd name="T21" fmla="*/ 0 h 92"/>
                <a:gd name="T22" fmla="*/ 117 w 195"/>
                <a:gd name="T23" fmla="*/ 0 h 92"/>
                <a:gd name="T24" fmla="*/ 145 w 195"/>
                <a:gd name="T25" fmla="*/ 71 h 92"/>
                <a:gd name="T26" fmla="*/ 171 w 195"/>
                <a:gd name="T27" fmla="*/ 0 h 92"/>
                <a:gd name="T28" fmla="*/ 195 w 195"/>
                <a:gd name="T29" fmla="*/ 0 h 92"/>
                <a:gd name="T30" fmla="*/ 195 w 195"/>
                <a:gd name="T31" fmla="*/ 92 h 92"/>
                <a:gd name="T32" fmla="*/ 74 w 195"/>
                <a:gd name="T33" fmla="*/ 14 h 92"/>
                <a:gd name="T34" fmla="*/ 46 w 195"/>
                <a:gd name="T35" fmla="*/ 14 h 92"/>
                <a:gd name="T36" fmla="*/ 46 w 195"/>
                <a:gd name="T37" fmla="*/ 92 h 92"/>
                <a:gd name="T38" fmla="*/ 31 w 195"/>
                <a:gd name="T39" fmla="*/ 92 h 92"/>
                <a:gd name="T40" fmla="*/ 31 w 195"/>
                <a:gd name="T41" fmla="*/ 14 h 92"/>
                <a:gd name="T42" fmla="*/ 0 w 195"/>
                <a:gd name="T43" fmla="*/ 14 h 92"/>
                <a:gd name="T44" fmla="*/ 0 w 195"/>
                <a:gd name="T45" fmla="*/ 0 h 92"/>
                <a:gd name="T46" fmla="*/ 74 w 195"/>
                <a:gd name="T47" fmla="*/ 0 h 92"/>
                <a:gd name="T48" fmla="*/ 74 w 195"/>
                <a:gd name="T4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37832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33" y="452971"/>
            <a:ext cx="8470899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3000">
                <a:solidFill>
                  <a:srgbClr val="FF6600"/>
                </a:solidFill>
                <a:latin typeface="Helvetica 35 Thin" panose="020B0403020202020204" pitchFamily="34" charset="0"/>
              </a:defRPr>
            </a:lvl1pPr>
            <a:lvl2pPr marL="401638" indent="-401638">
              <a:lnSpc>
                <a:spcPct val="85000"/>
              </a:lnSpc>
              <a:spcAft>
                <a:spcPts val="0"/>
              </a:spcAft>
              <a:buFont typeface="+mj-lt"/>
              <a:buAutoNum type="arabicPeriod"/>
              <a:defRPr sz="3000">
                <a:latin typeface="Helvetica 35 Thin" panose="020B0403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>
                <a:latin typeface="Helvetica 35 Thin" panose="020B0403020202020204" pitchFamily="34" charset="0"/>
              </a:defRPr>
            </a:lvl3pPr>
            <a:lvl4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>
                <a:latin typeface="Helvetica 35 Thin" panose="020B0403020202020204" pitchFamily="34" charset="0"/>
              </a:defRPr>
            </a:lvl4pPr>
            <a:lvl5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>
                <a:latin typeface="Helvetica 35 Thin" panose="020B0403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9887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33" y="452971"/>
            <a:ext cx="8470899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 sz="1400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None/>
              <a:defRPr sz="1200"/>
            </a:lvl3pPr>
            <a:lvl4pPr>
              <a:lnSpc>
                <a:spcPct val="85000"/>
              </a:lnSpc>
              <a:spcAft>
                <a:spcPts val="800"/>
              </a:spcAft>
              <a:defRPr sz="5500"/>
            </a:lvl4pPr>
            <a:lvl5pPr>
              <a:lnSpc>
                <a:spcPct val="85000"/>
              </a:lnSpc>
              <a:spcAft>
                <a:spcPts val="800"/>
              </a:spcAft>
              <a:defRPr sz="5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949682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25" y="452969"/>
            <a:ext cx="8470900" cy="831851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33" y="1739903"/>
            <a:ext cx="8470899" cy="4220633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35 Thin" panose="020B0403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latin typeface="Helvetica 35 Thin" panose="020B0403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latin typeface="Helvetica 35 Thin" panose="020B0403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latin typeface="Helvetica 35 Thin" panose="020B0403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latin typeface="Helvetica 35 Thin" panose="020B0403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69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25" y="452967"/>
            <a:ext cx="8470900" cy="831852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31" y="1739900"/>
            <a:ext cx="4065589" cy="4220632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738695" y="1739900"/>
            <a:ext cx="4065589" cy="4220632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9091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33" y="1739903"/>
            <a:ext cx="8470899" cy="4220633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9725" y="452967"/>
            <a:ext cx="8470900" cy="831852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6464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33" y="452971"/>
            <a:ext cx="8470899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3141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spcAft>
                <a:spcPts val="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197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27" y="452967"/>
            <a:ext cx="8470899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 sz="1400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None/>
              <a:defRPr sz="1200"/>
            </a:lvl3pPr>
            <a:lvl4pPr>
              <a:lnSpc>
                <a:spcPct val="85000"/>
              </a:lnSpc>
              <a:spcAft>
                <a:spcPts val="800"/>
              </a:spcAft>
              <a:defRPr sz="5500"/>
            </a:lvl4pPr>
            <a:lvl5pPr>
              <a:lnSpc>
                <a:spcPct val="85000"/>
              </a:lnSpc>
              <a:spcAft>
                <a:spcPts val="800"/>
              </a:spcAft>
              <a:defRPr sz="5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118509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92173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er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49133" y="2565400"/>
            <a:ext cx="7051885" cy="982800"/>
          </a:xfrm>
        </p:spPr>
        <p:txBody>
          <a:bodyPr/>
          <a:lstStyle>
            <a:lvl1pPr algn="l">
              <a:defRPr sz="6600">
                <a:latin typeface="Helvetica 35 Thin" pitchFamily="34" charset="0"/>
              </a:defRPr>
            </a:lvl1pPr>
          </a:lstStyle>
          <a:p>
            <a:r>
              <a:rPr lang="fr-FR" dirty="0" smtClean="0"/>
              <a:t>vos remerciements</a:t>
            </a:r>
            <a:endParaRPr lang="fr-FR" dirty="0"/>
          </a:p>
        </p:txBody>
      </p:sp>
      <p:pic>
        <p:nvPicPr>
          <p:cNvPr id="3" name="Picture 28" descr="RGB_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29" y="5876925"/>
            <a:ext cx="719137" cy="71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036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la pré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167951" y="5958766"/>
            <a:ext cx="4237362" cy="645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endParaRPr lang="en-GB" sz="1400" dirty="0">
              <a:solidFill>
                <a:srgbClr val="000000"/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9726" y="5507566"/>
            <a:ext cx="676803" cy="902404"/>
            <a:chOff x="360362" y="1781889"/>
            <a:chExt cx="1144765" cy="1144191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rgbClr val="FF66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31 w 104"/>
                <a:gd name="T1" fmla="*/ 85 h 122"/>
                <a:gd name="T2" fmla="*/ 45 w 104"/>
                <a:gd name="T3" fmla="*/ 101 h 122"/>
                <a:gd name="T4" fmla="*/ 73 w 104"/>
                <a:gd name="T5" fmla="*/ 88 h 122"/>
                <a:gd name="T6" fmla="*/ 73 w 104"/>
                <a:gd name="T7" fmla="*/ 60 h 122"/>
                <a:gd name="T8" fmla="*/ 31 w 104"/>
                <a:gd name="T9" fmla="*/ 85 h 122"/>
                <a:gd name="T10" fmla="*/ 74 w 104"/>
                <a:gd name="T11" fmla="*/ 110 h 122"/>
                <a:gd name="T12" fmla="*/ 35 w 104"/>
                <a:gd name="T13" fmla="*/ 122 h 122"/>
                <a:gd name="T14" fmla="*/ 0 w 104"/>
                <a:gd name="T15" fmla="*/ 88 h 122"/>
                <a:gd name="T16" fmla="*/ 74 w 104"/>
                <a:gd name="T17" fmla="*/ 42 h 122"/>
                <a:gd name="T18" fmla="*/ 74 w 104"/>
                <a:gd name="T19" fmla="*/ 35 h 122"/>
                <a:gd name="T20" fmla="*/ 56 w 104"/>
                <a:gd name="T21" fmla="*/ 22 h 122"/>
                <a:gd name="T22" fmla="*/ 27 w 104"/>
                <a:gd name="T23" fmla="*/ 35 h 122"/>
                <a:gd name="T24" fmla="*/ 6 w 104"/>
                <a:gd name="T25" fmla="*/ 23 h 122"/>
                <a:gd name="T26" fmla="*/ 56 w 104"/>
                <a:gd name="T27" fmla="*/ 0 h 122"/>
                <a:gd name="T28" fmla="*/ 104 w 104"/>
                <a:gd name="T29" fmla="*/ 35 h 122"/>
                <a:gd name="T30" fmla="*/ 104 w 104"/>
                <a:gd name="T31" fmla="*/ 120 h 122"/>
                <a:gd name="T32" fmla="*/ 77 w 104"/>
                <a:gd name="T33" fmla="*/ 120 h 122"/>
                <a:gd name="T34" fmla="*/ 74 w 104"/>
                <a:gd name="T35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6 h 120"/>
                <a:gd name="T2" fmla="*/ 25 w 105"/>
                <a:gd name="T3" fmla="*/ 2 h 120"/>
                <a:gd name="T4" fmla="*/ 28 w 105"/>
                <a:gd name="T5" fmla="*/ 16 h 120"/>
                <a:gd name="T6" fmla="*/ 68 w 105"/>
                <a:gd name="T7" fmla="*/ 0 h 120"/>
                <a:gd name="T8" fmla="*/ 105 w 105"/>
                <a:gd name="T9" fmla="*/ 38 h 120"/>
                <a:gd name="T10" fmla="*/ 105 w 105"/>
                <a:gd name="T11" fmla="*/ 120 h 120"/>
                <a:gd name="T12" fmla="*/ 74 w 105"/>
                <a:gd name="T13" fmla="*/ 120 h 120"/>
                <a:gd name="T14" fmla="*/ 74 w 105"/>
                <a:gd name="T15" fmla="*/ 44 h 120"/>
                <a:gd name="T16" fmla="*/ 59 w 105"/>
                <a:gd name="T17" fmla="*/ 23 h 120"/>
                <a:gd name="T18" fmla="*/ 30 w 105"/>
                <a:gd name="T19" fmla="*/ 36 h 120"/>
                <a:gd name="T20" fmla="*/ 30 w 105"/>
                <a:gd name="T21" fmla="*/ 120 h 120"/>
                <a:gd name="T22" fmla="*/ 0 w 105"/>
                <a:gd name="T23" fmla="*/ 120 h 120"/>
                <a:gd name="T24" fmla="*/ 0 w 105"/>
                <a:gd name="T25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79 w 109"/>
                <a:gd name="T1" fmla="*/ 46 h 122"/>
                <a:gd name="T2" fmla="*/ 55 w 109"/>
                <a:gd name="T3" fmla="*/ 21 h 122"/>
                <a:gd name="T4" fmla="*/ 31 w 109"/>
                <a:gd name="T5" fmla="*/ 46 h 122"/>
                <a:gd name="T6" fmla="*/ 79 w 109"/>
                <a:gd name="T7" fmla="*/ 46 h 122"/>
                <a:gd name="T8" fmla="*/ 56 w 109"/>
                <a:gd name="T9" fmla="*/ 122 h 122"/>
                <a:gd name="T10" fmla="*/ 0 w 109"/>
                <a:gd name="T11" fmla="*/ 62 h 122"/>
                <a:gd name="T12" fmla="*/ 55 w 109"/>
                <a:gd name="T13" fmla="*/ 0 h 122"/>
                <a:gd name="T14" fmla="*/ 109 w 109"/>
                <a:gd name="T15" fmla="*/ 60 h 122"/>
                <a:gd name="T16" fmla="*/ 109 w 109"/>
                <a:gd name="T17" fmla="*/ 66 h 122"/>
                <a:gd name="T18" fmla="*/ 31 w 109"/>
                <a:gd name="T19" fmla="*/ 66 h 122"/>
                <a:gd name="T20" fmla="*/ 58 w 109"/>
                <a:gd name="T21" fmla="*/ 100 h 122"/>
                <a:gd name="T22" fmla="*/ 85 w 109"/>
                <a:gd name="T23" fmla="*/ 84 h 122"/>
                <a:gd name="T24" fmla="*/ 108 w 109"/>
                <a:gd name="T25" fmla="*/ 97 h 122"/>
                <a:gd name="T26" fmla="*/ 56 w 109"/>
                <a:gd name="T2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58 w 116"/>
                <a:gd name="T1" fmla="*/ 26 h 124"/>
                <a:gd name="T2" fmla="*/ 31 w 116"/>
                <a:gd name="T3" fmla="*/ 62 h 124"/>
                <a:gd name="T4" fmla="*/ 58 w 116"/>
                <a:gd name="T5" fmla="*/ 98 h 124"/>
                <a:gd name="T6" fmla="*/ 85 w 116"/>
                <a:gd name="T7" fmla="*/ 62 h 124"/>
                <a:gd name="T8" fmla="*/ 58 w 116"/>
                <a:gd name="T9" fmla="*/ 26 h 124"/>
                <a:gd name="T10" fmla="*/ 58 w 116"/>
                <a:gd name="T11" fmla="*/ 124 h 124"/>
                <a:gd name="T12" fmla="*/ 0 w 116"/>
                <a:gd name="T13" fmla="*/ 62 h 124"/>
                <a:gd name="T14" fmla="*/ 58 w 116"/>
                <a:gd name="T15" fmla="*/ 0 h 124"/>
                <a:gd name="T16" fmla="*/ 116 w 116"/>
                <a:gd name="T17" fmla="*/ 62 h 124"/>
                <a:gd name="T18" fmla="*/ 58 w 116"/>
                <a:gd name="T1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3 h 120"/>
                <a:gd name="T2" fmla="*/ 30 w 66"/>
                <a:gd name="T3" fmla="*/ 3 h 120"/>
                <a:gd name="T4" fmla="*/ 30 w 66"/>
                <a:gd name="T5" fmla="*/ 17 h 120"/>
                <a:gd name="T6" fmla="*/ 62 w 66"/>
                <a:gd name="T7" fmla="*/ 0 h 120"/>
                <a:gd name="T8" fmla="*/ 66 w 66"/>
                <a:gd name="T9" fmla="*/ 1 h 120"/>
                <a:gd name="T10" fmla="*/ 66 w 66"/>
                <a:gd name="T11" fmla="*/ 30 h 120"/>
                <a:gd name="T12" fmla="*/ 64 w 66"/>
                <a:gd name="T13" fmla="*/ 30 h 120"/>
                <a:gd name="T14" fmla="*/ 32 w 66"/>
                <a:gd name="T15" fmla="*/ 42 h 120"/>
                <a:gd name="T16" fmla="*/ 32 w 66"/>
                <a:gd name="T17" fmla="*/ 120 h 120"/>
                <a:gd name="T18" fmla="*/ 0 w 66"/>
                <a:gd name="T19" fmla="*/ 120 h 120"/>
                <a:gd name="T20" fmla="*/ 0 w 66"/>
                <a:gd name="T21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10 w 110"/>
                <a:gd name="T1" fmla="*/ 2 h 166"/>
                <a:gd name="T2" fmla="*/ 110 w 110"/>
                <a:gd name="T3" fmla="*/ 114 h 166"/>
                <a:gd name="T4" fmla="*/ 52 w 110"/>
                <a:gd name="T5" fmla="*/ 166 h 166"/>
                <a:gd name="T6" fmla="*/ 3 w 110"/>
                <a:gd name="T7" fmla="*/ 137 h 166"/>
                <a:gd name="T8" fmla="*/ 34 w 110"/>
                <a:gd name="T9" fmla="*/ 132 h 166"/>
                <a:gd name="T10" fmla="*/ 56 w 110"/>
                <a:gd name="T11" fmla="*/ 143 h 166"/>
                <a:gd name="T12" fmla="*/ 80 w 110"/>
                <a:gd name="T13" fmla="*/ 117 h 166"/>
                <a:gd name="T14" fmla="*/ 80 w 110"/>
                <a:gd name="T15" fmla="*/ 104 h 166"/>
                <a:gd name="T16" fmla="*/ 79 w 110"/>
                <a:gd name="T17" fmla="*/ 103 h 166"/>
                <a:gd name="T18" fmla="*/ 49 w 110"/>
                <a:gd name="T19" fmla="*/ 120 h 166"/>
                <a:gd name="T20" fmla="*/ 0 w 110"/>
                <a:gd name="T21" fmla="*/ 62 h 166"/>
                <a:gd name="T22" fmla="*/ 47 w 110"/>
                <a:gd name="T23" fmla="*/ 0 h 166"/>
                <a:gd name="T24" fmla="*/ 81 w 110"/>
                <a:gd name="T25" fmla="*/ 17 h 166"/>
                <a:gd name="T26" fmla="*/ 81 w 110"/>
                <a:gd name="T27" fmla="*/ 16 h 166"/>
                <a:gd name="T28" fmla="*/ 84 w 110"/>
                <a:gd name="T29" fmla="*/ 2 h 166"/>
                <a:gd name="T30" fmla="*/ 110 w 110"/>
                <a:gd name="T31" fmla="*/ 2 h 166"/>
                <a:gd name="T32" fmla="*/ 55 w 110"/>
                <a:gd name="T33" fmla="*/ 95 h 166"/>
                <a:gd name="T34" fmla="*/ 80 w 110"/>
                <a:gd name="T35" fmla="*/ 55 h 166"/>
                <a:gd name="T36" fmla="*/ 54 w 110"/>
                <a:gd name="T37" fmla="*/ 22 h 166"/>
                <a:gd name="T38" fmla="*/ 31 w 110"/>
                <a:gd name="T39" fmla="*/ 57 h 166"/>
                <a:gd name="T40" fmla="*/ 55 w 110"/>
                <a:gd name="T41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95 w 195"/>
                <a:gd name="T1" fmla="*/ 92 h 92"/>
                <a:gd name="T2" fmla="*/ 178 w 195"/>
                <a:gd name="T3" fmla="*/ 92 h 92"/>
                <a:gd name="T4" fmla="*/ 178 w 195"/>
                <a:gd name="T5" fmla="*/ 16 h 92"/>
                <a:gd name="T6" fmla="*/ 178 w 195"/>
                <a:gd name="T7" fmla="*/ 16 h 92"/>
                <a:gd name="T8" fmla="*/ 147 w 195"/>
                <a:gd name="T9" fmla="*/ 92 h 92"/>
                <a:gd name="T10" fmla="*/ 138 w 195"/>
                <a:gd name="T11" fmla="*/ 92 h 92"/>
                <a:gd name="T12" fmla="*/ 110 w 195"/>
                <a:gd name="T13" fmla="*/ 16 h 92"/>
                <a:gd name="T14" fmla="*/ 107 w 195"/>
                <a:gd name="T15" fmla="*/ 16 h 92"/>
                <a:gd name="T16" fmla="*/ 107 w 195"/>
                <a:gd name="T17" fmla="*/ 92 h 92"/>
                <a:gd name="T18" fmla="*/ 93 w 195"/>
                <a:gd name="T19" fmla="*/ 92 h 92"/>
                <a:gd name="T20" fmla="*/ 93 w 195"/>
                <a:gd name="T21" fmla="*/ 0 h 92"/>
                <a:gd name="T22" fmla="*/ 117 w 195"/>
                <a:gd name="T23" fmla="*/ 0 h 92"/>
                <a:gd name="T24" fmla="*/ 145 w 195"/>
                <a:gd name="T25" fmla="*/ 71 h 92"/>
                <a:gd name="T26" fmla="*/ 171 w 195"/>
                <a:gd name="T27" fmla="*/ 0 h 92"/>
                <a:gd name="T28" fmla="*/ 195 w 195"/>
                <a:gd name="T29" fmla="*/ 0 h 92"/>
                <a:gd name="T30" fmla="*/ 195 w 195"/>
                <a:gd name="T31" fmla="*/ 92 h 92"/>
                <a:gd name="T32" fmla="*/ 74 w 195"/>
                <a:gd name="T33" fmla="*/ 14 h 92"/>
                <a:gd name="T34" fmla="*/ 46 w 195"/>
                <a:gd name="T35" fmla="*/ 14 h 92"/>
                <a:gd name="T36" fmla="*/ 46 w 195"/>
                <a:gd name="T37" fmla="*/ 92 h 92"/>
                <a:gd name="T38" fmla="*/ 31 w 195"/>
                <a:gd name="T39" fmla="*/ 92 h 92"/>
                <a:gd name="T40" fmla="*/ 31 w 195"/>
                <a:gd name="T41" fmla="*/ 14 h 92"/>
                <a:gd name="T42" fmla="*/ 0 w 195"/>
                <a:gd name="T43" fmla="*/ 14 h 92"/>
                <a:gd name="T44" fmla="*/ 0 w 195"/>
                <a:gd name="T45" fmla="*/ 0 h 92"/>
                <a:gd name="T46" fmla="*/ 74 w 195"/>
                <a:gd name="T47" fmla="*/ 0 h 92"/>
                <a:gd name="T48" fmla="*/ 74 w 195"/>
                <a:gd name="T4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</p:grp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39726" y="452967"/>
            <a:ext cx="5832475" cy="4614333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508751" y="452967"/>
            <a:ext cx="2301875" cy="4614333"/>
          </a:xfrm>
        </p:spPr>
        <p:txBody>
          <a:bodyPr tIns="109728"/>
          <a:lstStyle>
            <a:lvl1pPr>
              <a:spcAft>
                <a:spcPts val="2400"/>
              </a:spcAft>
              <a:defRPr baseline="0">
                <a:latin typeface="Helvetica 75 Bold" panose="020B0804020202020204" pitchFamily="34" charset="0"/>
              </a:defRPr>
            </a:lvl1pPr>
            <a:lvl2pPr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595413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7" y="452967"/>
            <a:ext cx="8470899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3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 marL="401638" marR="0" indent="-401638" algn="l" defTabSz="51435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lang="fr-FR" sz="3000" kern="1200" dirty="0" smtClean="0">
                <a:solidFill>
                  <a:schemeClr val="tx1"/>
                </a:solidFill>
                <a:latin typeface="Helvetica 75 Bold" panose="020B0804020202020204" pitchFamily="34" charset="0"/>
                <a:ea typeface="ＭＳ Ｐゴシック" pitchFamily="34" charset="-128"/>
                <a:cs typeface="+mn-cs"/>
              </a:defRPr>
            </a:lvl2pPr>
            <a:lvl3pPr marL="401638" indent="-401638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3pPr>
            <a:lvl4pPr marL="401638" indent="-401638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4pPr>
            <a:lvl5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1"/>
            <a:r>
              <a:rPr lang="fr-FR" dirty="0" smtClean="0"/>
              <a:t>Troisième niveau</a:t>
            </a:r>
          </a:p>
          <a:p>
            <a:pPr marL="401638" lvl="1" indent="-401638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Font typeface="+mj-lt"/>
              <a:buAutoNum type="arabicPeriod"/>
            </a:pPr>
            <a:r>
              <a:rPr lang="fr-FR" dirty="0" smtClean="0"/>
              <a:t>Quatrième niveau</a:t>
            </a:r>
          </a:p>
          <a:p>
            <a:pPr marL="401638" marR="0" lvl="1" indent="-401638" algn="l" defTabSz="51435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dirty="0" smtClean="0"/>
              <a:t>Cinquième niveau</a:t>
            </a:r>
          </a:p>
          <a:p>
            <a:pPr marL="401638" lvl="1" indent="-401638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Font typeface="+mj-lt"/>
              <a:buAutoNum type="arabicPeriod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0637164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7" y="452967"/>
            <a:ext cx="8470899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 sz="1400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None/>
              <a:defRPr sz="1200"/>
            </a:lvl3pPr>
            <a:lvl4pPr>
              <a:lnSpc>
                <a:spcPct val="85000"/>
              </a:lnSpc>
              <a:spcAft>
                <a:spcPts val="800"/>
              </a:spcAft>
              <a:defRPr sz="5500"/>
            </a:lvl4pPr>
            <a:lvl5pPr>
              <a:lnSpc>
                <a:spcPct val="85000"/>
              </a:lnSpc>
              <a:spcAft>
                <a:spcPts val="800"/>
              </a:spcAft>
              <a:defRPr sz="5500"/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40920687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725" y="452967"/>
            <a:ext cx="8470900" cy="831851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dirty="0" smtClean="0"/>
              <a:t>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7" y="1739900"/>
            <a:ext cx="8470899" cy="4220633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 sz="1400" baseline="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7236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725" y="452966"/>
            <a:ext cx="8470900" cy="831852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dirty="0" smtClean="0"/>
              <a:t>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5" y="1739900"/>
            <a:ext cx="4065589" cy="4220632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 baseline="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38689" y="1739900"/>
            <a:ext cx="4065589" cy="4220632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 baseline="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4975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message cl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7" y="1739901"/>
            <a:ext cx="8470899" cy="4220633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 baseline="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9725" y="452966"/>
            <a:ext cx="8470900" cy="831852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dirty="0" smtClean="0"/>
              <a:t>Modifiez le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2870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sage cl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7" y="452967"/>
            <a:ext cx="8470899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 baseline="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0553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spcAft>
                <a:spcPts val="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dirty="0" smtClean="0"/>
              <a:t>Modifiez le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4555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25" y="452967"/>
            <a:ext cx="8470900" cy="831851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27" y="1739900"/>
            <a:ext cx="8470899" cy="4220633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35 Thin" panose="020B0403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latin typeface="Helvetica 35 Thin" panose="020B0403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latin typeface="Helvetica 35 Thin" panose="020B0403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latin typeface="Helvetica 35 Thin" panose="020B0403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latin typeface="Helvetica 35 Thin" panose="020B0403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4737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09704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uces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62"/>
          <p:cNvSpPr>
            <a:spLocks noChangeArrowheads="1"/>
          </p:cNvSpPr>
          <p:nvPr userDrawn="1"/>
        </p:nvSpPr>
        <p:spPr bwMode="auto">
          <a:xfrm>
            <a:off x="1004890" y="6408739"/>
            <a:ext cx="2795587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/>
          <a:lstStyle>
            <a:lvl1pPr eaLnBrk="0" hangingPunct="0">
              <a:defRPr sz="2000">
                <a:solidFill>
                  <a:schemeClr val="tx1"/>
                </a:solidFill>
                <a:latin typeface="Helvetica 45 Light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Helvetica 45 Light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</a:defRPr>
            </a:lvl9pPr>
          </a:lstStyle>
          <a:p>
            <a:pPr defTabSz="712788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GB" altLang="en-US" sz="1000" smtClean="0">
                <a:solidFill>
                  <a:srgbClr val="7F7F7F"/>
                </a:solidFill>
                <a:latin typeface="Helvetica 55 Roman" pitchFamily="2" charset="0"/>
                <a:ea typeface="ＭＳ Ｐゴシック" pitchFamily="34" charset="-128"/>
              </a:rPr>
              <a:t>interne</a:t>
            </a:r>
            <a:r>
              <a:rPr lang="en-US" altLang="en-US" sz="1000" smtClean="0">
                <a:solidFill>
                  <a:srgbClr val="7F7F7F"/>
                </a:solidFill>
                <a:latin typeface="Helvetica 55 Roman" pitchFamily="2" charset="0"/>
                <a:ea typeface="ＭＳ Ｐゴシック" pitchFamily="34" charset="-128"/>
              </a:rPr>
              <a:t> Orange</a:t>
            </a:r>
          </a:p>
        </p:txBody>
      </p:sp>
      <p:sp>
        <p:nvSpPr>
          <p:cNvPr id="5" name="Rectangle 762"/>
          <p:cNvSpPr>
            <a:spLocks noChangeArrowheads="1"/>
          </p:cNvSpPr>
          <p:nvPr userDrawn="1"/>
        </p:nvSpPr>
        <p:spPr bwMode="auto">
          <a:xfrm>
            <a:off x="395290" y="6408739"/>
            <a:ext cx="504825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/>
          <a:lstStyle>
            <a:lvl1pPr eaLnBrk="0" hangingPunct="0">
              <a:defRPr sz="2000">
                <a:solidFill>
                  <a:schemeClr val="tx1"/>
                </a:solidFill>
                <a:latin typeface="Helvetica 45 Light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Helvetica 45 Light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</a:defRPr>
            </a:lvl9pPr>
          </a:lstStyle>
          <a:p>
            <a:pPr defTabSz="712788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70D2277D-E2F6-4BB3-A9F8-573318043E76}" type="slidenum">
              <a:rPr lang="en-US" altLang="en-US" sz="1000" smtClean="0">
                <a:solidFill>
                  <a:srgbClr val="7F7F7F"/>
                </a:solidFill>
                <a:latin typeface="Helvetica 55 Roman" pitchFamily="2" charset="0"/>
                <a:ea typeface="ＭＳ Ｐゴシック" pitchFamily="34" charset="-128"/>
              </a:rPr>
              <a:pPr defTabSz="712788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sz="1000" smtClean="0">
              <a:solidFill>
                <a:srgbClr val="7F7F7F"/>
              </a:solidFill>
              <a:latin typeface="Helvetica 55 Roman" pitchFamily="2" charset="0"/>
              <a:ea typeface="ＭＳ Ｐゴシック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16213" y="403200"/>
            <a:ext cx="7084800" cy="982800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26" name="Espace réservé du contenu 2"/>
          <p:cNvSpPr>
            <a:spLocks noGrp="1"/>
          </p:cNvSpPr>
          <p:nvPr>
            <p:ph idx="1"/>
          </p:nvPr>
        </p:nvSpPr>
        <p:spPr>
          <a:xfrm>
            <a:off x="1042990" y="1773238"/>
            <a:ext cx="7058025" cy="3887787"/>
          </a:xfrm>
        </p:spPr>
        <p:txBody>
          <a:bodyPr/>
          <a:lstStyle>
            <a:lvl1pPr>
              <a:defRPr sz="1800" baseline="0"/>
            </a:lvl1pPr>
            <a:lvl2pPr>
              <a:spcAft>
                <a:spcPct val="0"/>
              </a:spcAft>
              <a:buFont typeface="Arial" charset="0"/>
              <a:buChar char="–"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7902145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3721-355D-4395-8C25-9166A987F2A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2020-01-02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C1565-746D-46FB-998C-186C85299C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242757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3721-355D-4395-8C25-9166A987F2A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2020-01-02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C1565-746D-46FB-998C-186C85299C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45870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3721-355D-4395-8C25-9166A987F2A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2020-01-02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C1565-746D-46FB-998C-186C85299C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632504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3721-355D-4395-8C25-9166A987F2A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2020-01-02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C1565-746D-46FB-998C-186C85299C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618604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3721-355D-4395-8C25-9166A987F2A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2020-01-02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C1565-746D-46FB-998C-186C85299C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95760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3721-355D-4395-8C25-9166A987F2A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2020-01-02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C1565-746D-46FB-998C-186C85299C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15305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3721-355D-4395-8C25-9166A987F2A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2020-01-02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C1565-746D-46FB-998C-186C85299C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063641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3721-355D-4395-8C25-9166A987F2A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2020-01-02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C1565-746D-46FB-998C-186C85299C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370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25" y="452966"/>
            <a:ext cx="8470900" cy="831852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25" y="1739900"/>
            <a:ext cx="4065589" cy="4220632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738689" y="1739900"/>
            <a:ext cx="4065589" cy="4220632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4215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3721-355D-4395-8C25-9166A987F2A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2020-01-02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C1565-746D-46FB-998C-186C85299C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932644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3721-355D-4395-8C25-9166A987F2A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2020-01-02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C1565-746D-46FB-998C-186C85299C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572119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3721-355D-4395-8C25-9166A987F2A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2020-01-02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C1565-746D-46FB-998C-186C85299C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633885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33" y="452971"/>
            <a:ext cx="8470899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 sz="1400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None/>
              <a:defRPr sz="1200"/>
            </a:lvl3pPr>
            <a:lvl4pPr>
              <a:lnSpc>
                <a:spcPct val="85000"/>
              </a:lnSpc>
              <a:spcAft>
                <a:spcPts val="800"/>
              </a:spcAft>
              <a:defRPr sz="5500"/>
            </a:lvl4pPr>
            <a:lvl5pPr>
              <a:lnSpc>
                <a:spcPct val="85000"/>
              </a:lnSpc>
              <a:spcAft>
                <a:spcPts val="800"/>
              </a:spcAft>
              <a:defRPr sz="5500"/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31760699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la pré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167951" y="5958770"/>
            <a:ext cx="4237362" cy="645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endParaRPr lang="en-GB" sz="1400" dirty="0">
              <a:solidFill>
                <a:srgbClr val="000000"/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9727" y="5507567"/>
            <a:ext cx="676803" cy="902404"/>
            <a:chOff x="360362" y="1781889"/>
            <a:chExt cx="1144765" cy="1144191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rgbClr val="FF66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31 w 104"/>
                <a:gd name="T1" fmla="*/ 85 h 122"/>
                <a:gd name="T2" fmla="*/ 45 w 104"/>
                <a:gd name="T3" fmla="*/ 101 h 122"/>
                <a:gd name="T4" fmla="*/ 73 w 104"/>
                <a:gd name="T5" fmla="*/ 88 h 122"/>
                <a:gd name="T6" fmla="*/ 73 w 104"/>
                <a:gd name="T7" fmla="*/ 60 h 122"/>
                <a:gd name="T8" fmla="*/ 31 w 104"/>
                <a:gd name="T9" fmla="*/ 85 h 122"/>
                <a:gd name="T10" fmla="*/ 74 w 104"/>
                <a:gd name="T11" fmla="*/ 110 h 122"/>
                <a:gd name="T12" fmla="*/ 35 w 104"/>
                <a:gd name="T13" fmla="*/ 122 h 122"/>
                <a:gd name="T14" fmla="*/ 0 w 104"/>
                <a:gd name="T15" fmla="*/ 88 h 122"/>
                <a:gd name="T16" fmla="*/ 74 w 104"/>
                <a:gd name="T17" fmla="*/ 42 h 122"/>
                <a:gd name="T18" fmla="*/ 74 w 104"/>
                <a:gd name="T19" fmla="*/ 35 h 122"/>
                <a:gd name="T20" fmla="*/ 56 w 104"/>
                <a:gd name="T21" fmla="*/ 22 h 122"/>
                <a:gd name="T22" fmla="*/ 27 w 104"/>
                <a:gd name="T23" fmla="*/ 35 h 122"/>
                <a:gd name="T24" fmla="*/ 6 w 104"/>
                <a:gd name="T25" fmla="*/ 23 h 122"/>
                <a:gd name="T26" fmla="*/ 56 w 104"/>
                <a:gd name="T27" fmla="*/ 0 h 122"/>
                <a:gd name="T28" fmla="*/ 104 w 104"/>
                <a:gd name="T29" fmla="*/ 35 h 122"/>
                <a:gd name="T30" fmla="*/ 104 w 104"/>
                <a:gd name="T31" fmla="*/ 120 h 122"/>
                <a:gd name="T32" fmla="*/ 77 w 104"/>
                <a:gd name="T33" fmla="*/ 120 h 122"/>
                <a:gd name="T34" fmla="*/ 74 w 104"/>
                <a:gd name="T35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6 h 120"/>
                <a:gd name="T2" fmla="*/ 25 w 105"/>
                <a:gd name="T3" fmla="*/ 2 h 120"/>
                <a:gd name="T4" fmla="*/ 28 w 105"/>
                <a:gd name="T5" fmla="*/ 16 h 120"/>
                <a:gd name="T6" fmla="*/ 68 w 105"/>
                <a:gd name="T7" fmla="*/ 0 h 120"/>
                <a:gd name="T8" fmla="*/ 105 w 105"/>
                <a:gd name="T9" fmla="*/ 38 h 120"/>
                <a:gd name="T10" fmla="*/ 105 w 105"/>
                <a:gd name="T11" fmla="*/ 120 h 120"/>
                <a:gd name="T12" fmla="*/ 74 w 105"/>
                <a:gd name="T13" fmla="*/ 120 h 120"/>
                <a:gd name="T14" fmla="*/ 74 w 105"/>
                <a:gd name="T15" fmla="*/ 44 h 120"/>
                <a:gd name="T16" fmla="*/ 59 w 105"/>
                <a:gd name="T17" fmla="*/ 23 h 120"/>
                <a:gd name="T18" fmla="*/ 30 w 105"/>
                <a:gd name="T19" fmla="*/ 36 h 120"/>
                <a:gd name="T20" fmla="*/ 30 w 105"/>
                <a:gd name="T21" fmla="*/ 120 h 120"/>
                <a:gd name="T22" fmla="*/ 0 w 105"/>
                <a:gd name="T23" fmla="*/ 120 h 120"/>
                <a:gd name="T24" fmla="*/ 0 w 105"/>
                <a:gd name="T25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79 w 109"/>
                <a:gd name="T1" fmla="*/ 46 h 122"/>
                <a:gd name="T2" fmla="*/ 55 w 109"/>
                <a:gd name="T3" fmla="*/ 21 h 122"/>
                <a:gd name="T4" fmla="*/ 31 w 109"/>
                <a:gd name="T5" fmla="*/ 46 h 122"/>
                <a:gd name="T6" fmla="*/ 79 w 109"/>
                <a:gd name="T7" fmla="*/ 46 h 122"/>
                <a:gd name="T8" fmla="*/ 56 w 109"/>
                <a:gd name="T9" fmla="*/ 122 h 122"/>
                <a:gd name="T10" fmla="*/ 0 w 109"/>
                <a:gd name="T11" fmla="*/ 62 h 122"/>
                <a:gd name="T12" fmla="*/ 55 w 109"/>
                <a:gd name="T13" fmla="*/ 0 h 122"/>
                <a:gd name="T14" fmla="*/ 109 w 109"/>
                <a:gd name="T15" fmla="*/ 60 h 122"/>
                <a:gd name="T16" fmla="*/ 109 w 109"/>
                <a:gd name="T17" fmla="*/ 66 h 122"/>
                <a:gd name="T18" fmla="*/ 31 w 109"/>
                <a:gd name="T19" fmla="*/ 66 h 122"/>
                <a:gd name="T20" fmla="*/ 58 w 109"/>
                <a:gd name="T21" fmla="*/ 100 h 122"/>
                <a:gd name="T22" fmla="*/ 85 w 109"/>
                <a:gd name="T23" fmla="*/ 84 h 122"/>
                <a:gd name="T24" fmla="*/ 108 w 109"/>
                <a:gd name="T25" fmla="*/ 97 h 122"/>
                <a:gd name="T26" fmla="*/ 56 w 109"/>
                <a:gd name="T2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58 w 116"/>
                <a:gd name="T1" fmla="*/ 26 h 124"/>
                <a:gd name="T2" fmla="*/ 31 w 116"/>
                <a:gd name="T3" fmla="*/ 62 h 124"/>
                <a:gd name="T4" fmla="*/ 58 w 116"/>
                <a:gd name="T5" fmla="*/ 98 h 124"/>
                <a:gd name="T6" fmla="*/ 85 w 116"/>
                <a:gd name="T7" fmla="*/ 62 h 124"/>
                <a:gd name="T8" fmla="*/ 58 w 116"/>
                <a:gd name="T9" fmla="*/ 26 h 124"/>
                <a:gd name="T10" fmla="*/ 58 w 116"/>
                <a:gd name="T11" fmla="*/ 124 h 124"/>
                <a:gd name="T12" fmla="*/ 0 w 116"/>
                <a:gd name="T13" fmla="*/ 62 h 124"/>
                <a:gd name="T14" fmla="*/ 58 w 116"/>
                <a:gd name="T15" fmla="*/ 0 h 124"/>
                <a:gd name="T16" fmla="*/ 116 w 116"/>
                <a:gd name="T17" fmla="*/ 62 h 124"/>
                <a:gd name="T18" fmla="*/ 58 w 116"/>
                <a:gd name="T1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3 h 120"/>
                <a:gd name="T2" fmla="*/ 30 w 66"/>
                <a:gd name="T3" fmla="*/ 3 h 120"/>
                <a:gd name="T4" fmla="*/ 30 w 66"/>
                <a:gd name="T5" fmla="*/ 17 h 120"/>
                <a:gd name="T6" fmla="*/ 62 w 66"/>
                <a:gd name="T7" fmla="*/ 0 h 120"/>
                <a:gd name="T8" fmla="*/ 66 w 66"/>
                <a:gd name="T9" fmla="*/ 1 h 120"/>
                <a:gd name="T10" fmla="*/ 66 w 66"/>
                <a:gd name="T11" fmla="*/ 30 h 120"/>
                <a:gd name="T12" fmla="*/ 64 w 66"/>
                <a:gd name="T13" fmla="*/ 30 h 120"/>
                <a:gd name="T14" fmla="*/ 32 w 66"/>
                <a:gd name="T15" fmla="*/ 42 h 120"/>
                <a:gd name="T16" fmla="*/ 32 w 66"/>
                <a:gd name="T17" fmla="*/ 120 h 120"/>
                <a:gd name="T18" fmla="*/ 0 w 66"/>
                <a:gd name="T19" fmla="*/ 120 h 120"/>
                <a:gd name="T20" fmla="*/ 0 w 66"/>
                <a:gd name="T21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10 w 110"/>
                <a:gd name="T1" fmla="*/ 2 h 166"/>
                <a:gd name="T2" fmla="*/ 110 w 110"/>
                <a:gd name="T3" fmla="*/ 114 h 166"/>
                <a:gd name="T4" fmla="*/ 52 w 110"/>
                <a:gd name="T5" fmla="*/ 166 h 166"/>
                <a:gd name="T6" fmla="*/ 3 w 110"/>
                <a:gd name="T7" fmla="*/ 137 h 166"/>
                <a:gd name="T8" fmla="*/ 34 w 110"/>
                <a:gd name="T9" fmla="*/ 132 h 166"/>
                <a:gd name="T10" fmla="*/ 56 w 110"/>
                <a:gd name="T11" fmla="*/ 143 h 166"/>
                <a:gd name="T12" fmla="*/ 80 w 110"/>
                <a:gd name="T13" fmla="*/ 117 h 166"/>
                <a:gd name="T14" fmla="*/ 80 w 110"/>
                <a:gd name="T15" fmla="*/ 104 h 166"/>
                <a:gd name="T16" fmla="*/ 79 w 110"/>
                <a:gd name="T17" fmla="*/ 103 h 166"/>
                <a:gd name="T18" fmla="*/ 49 w 110"/>
                <a:gd name="T19" fmla="*/ 120 h 166"/>
                <a:gd name="T20" fmla="*/ 0 w 110"/>
                <a:gd name="T21" fmla="*/ 62 h 166"/>
                <a:gd name="T22" fmla="*/ 47 w 110"/>
                <a:gd name="T23" fmla="*/ 0 h 166"/>
                <a:gd name="T24" fmla="*/ 81 w 110"/>
                <a:gd name="T25" fmla="*/ 17 h 166"/>
                <a:gd name="T26" fmla="*/ 81 w 110"/>
                <a:gd name="T27" fmla="*/ 16 h 166"/>
                <a:gd name="T28" fmla="*/ 84 w 110"/>
                <a:gd name="T29" fmla="*/ 2 h 166"/>
                <a:gd name="T30" fmla="*/ 110 w 110"/>
                <a:gd name="T31" fmla="*/ 2 h 166"/>
                <a:gd name="T32" fmla="*/ 55 w 110"/>
                <a:gd name="T33" fmla="*/ 95 h 166"/>
                <a:gd name="T34" fmla="*/ 80 w 110"/>
                <a:gd name="T35" fmla="*/ 55 h 166"/>
                <a:gd name="T36" fmla="*/ 54 w 110"/>
                <a:gd name="T37" fmla="*/ 22 h 166"/>
                <a:gd name="T38" fmla="*/ 31 w 110"/>
                <a:gd name="T39" fmla="*/ 57 h 166"/>
                <a:gd name="T40" fmla="*/ 55 w 110"/>
                <a:gd name="T41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95 w 195"/>
                <a:gd name="T1" fmla="*/ 92 h 92"/>
                <a:gd name="T2" fmla="*/ 178 w 195"/>
                <a:gd name="T3" fmla="*/ 92 h 92"/>
                <a:gd name="T4" fmla="*/ 178 w 195"/>
                <a:gd name="T5" fmla="*/ 16 h 92"/>
                <a:gd name="T6" fmla="*/ 178 w 195"/>
                <a:gd name="T7" fmla="*/ 16 h 92"/>
                <a:gd name="T8" fmla="*/ 147 w 195"/>
                <a:gd name="T9" fmla="*/ 92 h 92"/>
                <a:gd name="T10" fmla="*/ 138 w 195"/>
                <a:gd name="T11" fmla="*/ 92 h 92"/>
                <a:gd name="T12" fmla="*/ 110 w 195"/>
                <a:gd name="T13" fmla="*/ 16 h 92"/>
                <a:gd name="T14" fmla="*/ 107 w 195"/>
                <a:gd name="T15" fmla="*/ 16 h 92"/>
                <a:gd name="T16" fmla="*/ 107 w 195"/>
                <a:gd name="T17" fmla="*/ 92 h 92"/>
                <a:gd name="T18" fmla="*/ 93 w 195"/>
                <a:gd name="T19" fmla="*/ 92 h 92"/>
                <a:gd name="T20" fmla="*/ 93 w 195"/>
                <a:gd name="T21" fmla="*/ 0 h 92"/>
                <a:gd name="T22" fmla="*/ 117 w 195"/>
                <a:gd name="T23" fmla="*/ 0 h 92"/>
                <a:gd name="T24" fmla="*/ 145 w 195"/>
                <a:gd name="T25" fmla="*/ 71 h 92"/>
                <a:gd name="T26" fmla="*/ 171 w 195"/>
                <a:gd name="T27" fmla="*/ 0 h 92"/>
                <a:gd name="T28" fmla="*/ 195 w 195"/>
                <a:gd name="T29" fmla="*/ 0 h 92"/>
                <a:gd name="T30" fmla="*/ 195 w 195"/>
                <a:gd name="T31" fmla="*/ 92 h 92"/>
                <a:gd name="T32" fmla="*/ 74 w 195"/>
                <a:gd name="T33" fmla="*/ 14 h 92"/>
                <a:gd name="T34" fmla="*/ 46 w 195"/>
                <a:gd name="T35" fmla="*/ 14 h 92"/>
                <a:gd name="T36" fmla="*/ 46 w 195"/>
                <a:gd name="T37" fmla="*/ 92 h 92"/>
                <a:gd name="T38" fmla="*/ 31 w 195"/>
                <a:gd name="T39" fmla="*/ 92 h 92"/>
                <a:gd name="T40" fmla="*/ 31 w 195"/>
                <a:gd name="T41" fmla="*/ 14 h 92"/>
                <a:gd name="T42" fmla="*/ 0 w 195"/>
                <a:gd name="T43" fmla="*/ 14 h 92"/>
                <a:gd name="T44" fmla="*/ 0 w 195"/>
                <a:gd name="T45" fmla="*/ 0 h 92"/>
                <a:gd name="T46" fmla="*/ 74 w 195"/>
                <a:gd name="T47" fmla="*/ 0 h 92"/>
                <a:gd name="T48" fmla="*/ 74 w 195"/>
                <a:gd name="T4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</p:grp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39729" y="452968"/>
            <a:ext cx="5832475" cy="4614333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508757" y="452968"/>
            <a:ext cx="2301875" cy="4614333"/>
          </a:xfrm>
        </p:spPr>
        <p:txBody>
          <a:bodyPr tIns="109728"/>
          <a:lstStyle>
            <a:lvl1pPr>
              <a:spcAft>
                <a:spcPts val="2400"/>
              </a:spcAft>
              <a:defRPr baseline="0">
                <a:latin typeface="Helvetica 75 Bold" panose="020B0804020202020204" pitchFamily="34" charset="0"/>
              </a:defRPr>
            </a:lvl1pPr>
            <a:lvl2pPr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30674317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32" y="452971"/>
            <a:ext cx="8470899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3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 marL="401638" marR="0" indent="-401638" algn="l" defTabSz="51435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lang="fr-FR" sz="3000" kern="1200" dirty="0" smtClean="0">
                <a:solidFill>
                  <a:schemeClr val="tx1"/>
                </a:solidFill>
                <a:latin typeface="Helvetica 75 Bold" panose="020B0804020202020204" pitchFamily="34" charset="0"/>
                <a:ea typeface="ＭＳ Ｐゴシック" pitchFamily="34" charset="-128"/>
                <a:cs typeface="+mn-cs"/>
              </a:defRPr>
            </a:lvl2pPr>
            <a:lvl3pPr marL="401638" indent="-401638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3pPr>
            <a:lvl4pPr marL="401638" indent="-401638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4pPr>
            <a:lvl5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1"/>
            <a:r>
              <a:rPr lang="fr-FR" dirty="0" smtClean="0"/>
              <a:t>Troisième niveau</a:t>
            </a:r>
          </a:p>
          <a:p>
            <a:pPr marL="401638" lvl="1" indent="-401638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Font typeface="+mj-lt"/>
              <a:buAutoNum type="arabicPeriod"/>
            </a:pPr>
            <a:r>
              <a:rPr lang="fr-FR" dirty="0" smtClean="0"/>
              <a:t>Quatrième niveau</a:t>
            </a:r>
          </a:p>
          <a:p>
            <a:pPr marL="401638" marR="0" lvl="1" indent="-401638" algn="l" defTabSz="51435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dirty="0" smtClean="0"/>
              <a:t>Cinquième niveau</a:t>
            </a:r>
          </a:p>
          <a:p>
            <a:pPr marL="401638" lvl="1" indent="-401638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Font typeface="+mj-lt"/>
              <a:buAutoNum type="arabicPeriod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9211557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32" y="452971"/>
            <a:ext cx="8470899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 sz="1400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None/>
              <a:defRPr sz="1200"/>
            </a:lvl3pPr>
            <a:lvl4pPr>
              <a:lnSpc>
                <a:spcPct val="85000"/>
              </a:lnSpc>
              <a:spcAft>
                <a:spcPts val="800"/>
              </a:spcAft>
              <a:defRPr sz="5500"/>
            </a:lvl4pPr>
            <a:lvl5pPr>
              <a:lnSpc>
                <a:spcPct val="85000"/>
              </a:lnSpc>
              <a:spcAft>
                <a:spcPts val="800"/>
              </a:spcAft>
              <a:defRPr sz="5500"/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36933347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725" y="452969"/>
            <a:ext cx="8470900" cy="831851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dirty="0" smtClean="0"/>
              <a:t>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32" y="1739903"/>
            <a:ext cx="8470899" cy="4220633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 sz="1400" baseline="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5308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725" y="452967"/>
            <a:ext cx="8470900" cy="831852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dirty="0" smtClean="0"/>
              <a:t>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31" y="1739900"/>
            <a:ext cx="4065589" cy="4220632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 baseline="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38695" y="1739900"/>
            <a:ext cx="4065589" cy="4220632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 baseline="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60733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message cl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32" y="1739903"/>
            <a:ext cx="8470899" cy="4220633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 baseline="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9725" y="452967"/>
            <a:ext cx="8470900" cy="831852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dirty="0" smtClean="0"/>
              <a:t>Modifiez le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0593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27" y="1739901"/>
            <a:ext cx="8470899" cy="4220633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9725" y="452966"/>
            <a:ext cx="8470900" cy="831852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6270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sage cl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32" y="452971"/>
            <a:ext cx="8470899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 baseline="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2716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spcAft>
                <a:spcPts val="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dirty="0" smtClean="0"/>
              <a:t>Modifiez le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637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95748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32" y="452971"/>
            <a:ext cx="8470899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3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 marL="401638" indent="-401638">
              <a:lnSpc>
                <a:spcPct val="85000"/>
              </a:lnSpc>
              <a:spcAft>
                <a:spcPts val="0"/>
              </a:spcAft>
              <a:buFont typeface="+mj-lt"/>
              <a:buAutoNum type="arabicPeriod"/>
              <a:defRPr sz="3000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3pPr>
            <a:lvl4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4pPr>
            <a:lvl5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8671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la pré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167951" y="5958766"/>
            <a:ext cx="4237362" cy="645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endParaRPr lang="en-GB" sz="1400" dirty="0">
              <a:solidFill>
                <a:srgbClr val="000000"/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9726" y="5507566"/>
            <a:ext cx="676803" cy="902404"/>
            <a:chOff x="360362" y="1781889"/>
            <a:chExt cx="1144765" cy="1144191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rgbClr val="FF66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31 w 104"/>
                <a:gd name="T1" fmla="*/ 85 h 122"/>
                <a:gd name="T2" fmla="*/ 45 w 104"/>
                <a:gd name="T3" fmla="*/ 101 h 122"/>
                <a:gd name="T4" fmla="*/ 73 w 104"/>
                <a:gd name="T5" fmla="*/ 88 h 122"/>
                <a:gd name="T6" fmla="*/ 73 w 104"/>
                <a:gd name="T7" fmla="*/ 60 h 122"/>
                <a:gd name="T8" fmla="*/ 31 w 104"/>
                <a:gd name="T9" fmla="*/ 85 h 122"/>
                <a:gd name="T10" fmla="*/ 74 w 104"/>
                <a:gd name="T11" fmla="*/ 110 h 122"/>
                <a:gd name="T12" fmla="*/ 35 w 104"/>
                <a:gd name="T13" fmla="*/ 122 h 122"/>
                <a:gd name="T14" fmla="*/ 0 w 104"/>
                <a:gd name="T15" fmla="*/ 88 h 122"/>
                <a:gd name="T16" fmla="*/ 74 w 104"/>
                <a:gd name="T17" fmla="*/ 42 h 122"/>
                <a:gd name="T18" fmla="*/ 74 w 104"/>
                <a:gd name="T19" fmla="*/ 35 h 122"/>
                <a:gd name="T20" fmla="*/ 56 w 104"/>
                <a:gd name="T21" fmla="*/ 22 h 122"/>
                <a:gd name="T22" fmla="*/ 27 w 104"/>
                <a:gd name="T23" fmla="*/ 35 h 122"/>
                <a:gd name="T24" fmla="*/ 6 w 104"/>
                <a:gd name="T25" fmla="*/ 23 h 122"/>
                <a:gd name="T26" fmla="*/ 56 w 104"/>
                <a:gd name="T27" fmla="*/ 0 h 122"/>
                <a:gd name="T28" fmla="*/ 104 w 104"/>
                <a:gd name="T29" fmla="*/ 35 h 122"/>
                <a:gd name="T30" fmla="*/ 104 w 104"/>
                <a:gd name="T31" fmla="*/ 120 h 122"/>
                <a:gd name="T32" fmla="*/ 77 w 104"/>
                <a:gd name="T33" fmla="*/ 120 h 122"/>
                <a:gd name="T34" fmla="*/ 74 w 104"/>
                <a:gd name="T35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6 h 120"/>
                <a:gd name="T2" fmla="*/ 25 w 105"/>
                <a:gd name="T3" fmla="*/ 2 h 120"/>
                <a:gd name="T4" fmla="*/ 28 w 105"/>
                <a:gd name="T5" fmla="*/ 16 h 120"/>
                <a:gd name="T6" fmla="*/ 68 w 105"/>
                <a:gd name="T7" fmla="*/ 0 h 120"/>
                <a:gd name="T8" fmla="*/ 105 w 105"/>
                <a:gd name="T9" fmla="*/ 38 h 120"/>
                <a:gd name="T10" fmla="*/ 105 w 105"/>
                <a:gd name="T11" fmla="*/ 120 h 120"/>
                <a:gd name="T12" fmla="*/ 74 w 105"/>
                <a:gd name="T13" fmla="*/ 120 h 120"/>
                <a:gd name="T14" fmla="*/ 74 w 105"/>
                <a:gd name="T15" fmla="*/ 44 h 120"/>
                <a:gd name="T16" fmla="*/ 59 w 105"/>
                <a:gd name="T17" fmla="*/ 23 h 120"/>
                <a:gd name="T18" fmla="*/ 30 w 105"/>
                <a:gd name="T19" fmla="*/ 36 h 120"/>
                <a:gd name="T20" fmla="*/ 30 w 105"/>
                <a:gd name="T21" fmla="*/ 120 h 120"/>
                <a:gd name="T22" fmla="*/ 0 w 105"/>
                <a:gd name="T23" fmla="*/ 120 h 120"/>
                <a:gd name="T24" fmla="*/ 0 w 105"/>
                <a:gd name="T25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79 w 109"/>
                <a:gd name="T1" fmla="*/ 46 h 122"/>
                <a:gd name="T2" fmla="*/ 55 w 109"/>
                <a:gd name="T3" fmla="*/ 21 h 122"/>
                <a:gd name="T4" fmla="*/ 31 w 109"/>
                <a:gd name="T5" fmla="*/ 46 h 122"/>
                <a:gd name="T6" fmla="*/ 79 w 109"/>
                <a:gd name="T7" fmla="*/ 46 h 122"/>
                <a:gd name="T8" fmla="*/ 56 w 109"/>
                <a:gd name="T9" fmla="*/ 122 h 122"/>
                <a:gd name="T10" fmla="*/ 0 w 109"/>
                <a:gd name="T11" fmla="*/ 62 h 122"/>
                <a:gd name="T12" fmla="*/ 55 w 109"/>
                <a:gd name="T13" fmla="*/ 0 h 122"/>
                <a:gd name="T14" fmla="*/ 109 w 109"/>
                <a:gd name="T15" fmla="*/ 60 h 122"/>
                <a:gd name="T16" fmla="*/ 109 w 109"/>
                <a:gd name="T17" fmla="*/ 66 h 122"/>
                <a:gd name="T18" fmla="*/ 31 w 109"/>
                <a:gd name="T19" fmla="*/ 66 h 122"/>
                <a:gd name="T20" fmla="*/ 58 w 109"/>
                <a:gd name="T21" fmla="*/ 100 h 122"/>
                <a:gd name="T22" fmla="*/ 85 w 109"/>
                <a:gd name="T23" fmla="*/ 84 h 122"/>
                <a:gd name="T24" fmla="*/ 108 w 109"/>
                <a:gd name="T25" fmla="*/ 97 h 122"/>
                <a:gd name="T26" fmla="*/ 56 w 109"/>
                <a:gd name="T2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58 w 116"/>
                <a:gd name="T1" fmla="*/ 26 h 124"/>
                <a:gd name="T2" fmla="*/ 31 w 116"/>
                <a:gd name="T3" fmla="*/ 62 h 124"/>
                <a:gd name="T4" fmla="*/ 58 w 116"/>
                <a:gd name="T5" fmla="*/ 98 h 124"/>
                <a:gd name="T6" fmla="*/ 85 w 116"/>
                <a:gd name="T7" fmla="*/ 62 h 124"/>
                <a:gd name="T8" fmla="*/ 58 w 116"/>
                <a:gd name="T9" fmla="*/ 26 h 124"/>
                <a:gd name="T10" fmla="*/ 58 w 116"/>
                <a:gd name="T11" fmla="*/ 124 h 124"/>
                <a:gd name="T12" fmla="*/ 0 w 116"/>
                <a:gd name="T13" fmla="*/ 62 h 124"/>
                <a:gd name="T14" fmla="*/ 58 w 116"/>
                <a:gd name="T15" fmla="*/ 0 h 124"/>
                <a:gd name="T16" fmla="*/ 116 w 116"/>
                <a:gd name="T17" fmla="*/ 62 h 124"/>
                <a:gd name="T18" fmla="*/ 58 w 116"/>
                <a:gd name="T1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3 h 120"/>
                <a:gd name="T2" fmla="*/ 30 w 66"/>
                <a:gd name="T3" fmla="*/ 3 h 120"/>
                <a:gd name="T4" fmla="*/ 30 w 66"/>
                <a:gd name="T5" fmla="*/ 17 h 120"/>
                <a:gd name="T6" fmla="*/ 62 w 66"/>
                <a:gd name="T7" fmla="*/ 0 h 120"/>
                <a:gd name="T8" fmla="*/ 66 w 66"/>
                <a:gd name="T9" fmla="*/ 1 h 120"/>
                <a:gd name="T10" fmla="*/ 66 w 66"/>
                <a:gd name="T11" fmla="*/ 30 h 120"/>
                <a:gd name="T12" fmla="*/ 64 w 66"/>
                <a:gd name="T13" fmla="*/ 30 h 120"/>
                <a:gd name="T14" fmla="*/ 32 w 66"/>
                <a:gd name="T15" fmla="*/ 42 h 120"/>
                <a:gd name="T16" fmla="*/ 32 w 66"/>
                <a:gd name="T17" fmla="*/ 120 h 120"/>
                <a:gd name="T18" fmla="*/ 0 w 66"/>
                <a:gd name="T19" fmla="*/ 120 h 120"/>
                <a:gd name="T20" fmla="*/ 0 w 66"/>
                <a:gd name="T21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10 w 110"/>
                <a:gd name="T1" fmla="*/ 2 h 166"/>
                <a:gd name="T2" fmla="*/ 110 w 110"/>
                <a:gd name="T3" fmla="*/ 114 h 166"/>
                <a:gd name="T4" fmla="*/ 52 w 110"/>
                <a:gd name="T5" fmla="*/ 166 h 166"/>
                <a:gd name="T6" fmla="*/ 3 w 110"/>
                <a:gd name="T7" fmla="*/ 137 h 166"/>
                <a:gd name="T8" fmla="*/ 34 w 110"/>
                <a:gd name="T9" fmla="*/ 132 h 166"/>
                <a:gd name="T10" fmla="*/ 56 w 110"/>
                <a:gd name="T11" fmla="*/ 143 h 166"/>
                <a:gd name="T12" fmla="*/ 80 w 110"/>
                <a:gd name="T13" fmla="*/ 117 h 166"/>
                <a:gd name="T14" fmla="*/ 80 w 110"/>
                <a:gd name="T15" fmla="*/ 104 h 166"/>
                <a:gd name="T16" fmla="*/ 79 w 110"/>
                <a:gd name="T17" fmla="*/ 103 h 166"/>
                <a:gd name="T18" fmla="*/ 49 w 110"/>
                <a:gd name="T19" fmla="*/ 120 h 166"/>
                <a:gd name="T20" fmla="*/ 0 w 110"/>
                <a:gd name="T21" fmla="*/ 62 h 166"/>
                <a:gd name="T22" fmla="*/ 47 w 110"/>
                <a:gd name="T23" fmla="*/ 0 h 166"/>
                <a:gd name="T24" fmla="*/ 81 w 110"/>
                <a:gd name="T25" fmla="*/ 17 h 166"/>
                <a:gd name="T26" fmla="*/ 81 w 110"/>
                <a:gd name="T27" fmla="*/ 16 h 166"/>
                <a:gd name="T28" fmla="*/ 84 w 110"/>
                <a:gd name="T29" fmla="*/ 2 h 166"/>
                <a:gd name="T30" fmla="*/ 110 w 110"/>
                <a:gd name="T31" fmla="*/ 2 h 166"/>
                <a:gd name="T32" fmla="*/ 55 w 110"/>
                <a:gd name="T33" fmla="*/ 95 h 166"/>
                <a:gd name="T34" fmla="*/ 80 w 110"/>
                <a:gd name="T35" fmla="*/ 55 h 166"/>
                <a:gd name="T36" fmla="*/ 54 w 110"/>
                <a:gd name="T37" fmla="*/ 22 h 166"/>
                <a:gd name="T38" fmla="*/ 31 w 110"/>
                <a:gd name="T39" fmla="*/ 57 h 166"/>
                <a:gd name="T40" fmla="*/ 55 w 110"/>
                <a:gd name="T41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95 w 195"/>
                <a:gd name="T1" fmla="*/ 92 h 92"/>
                <a:gd name="T2" fmla="*/ 178 w 195"/>
                <a:gd name="T3" fmla="*/ 92 h 92"/>
                <a:gd name="T4" fmla="*/ 178 w 195"/>
                <a:gd name="T5" fmla="*/ 16 h 92"/>
                <a:gd name="T6" fmla="*/ 178 w 195"/>
                <a:gd name="T7" fmla="*/ 16 h 92"/>
                <a:gd name="T8" fmla="*/ 147 w 195"/>
                <a:gd name="T9" fmla="*/ 92 h 92"/>
                <a:gd name="T10" fmla="*/ 138 w 195"/>
                <a:gd name="T11" fmla="*/ 92 h 92"/>
                <a:gd name="T12" fmla="*/ 110 w 195"/>
                <a:gd name="T13" fmla="*/ 16 h 92"/>
                <a:gd name="T14" fmla="*/ 107 w 195"/>
                <a:gd name="T15" fmla="*/ 16 h 92"/>
                <a:gd name="T16" fmla="*/ 107 w 195"/>
                <a:gd name="T17" fmla="*/ 92 h 92"/>
                <a:gd name="T18" fmla="*/ 93 w 195"/>
                <a:gd name="T19" fmla="*/ 92 h 92"/>
                <a:gd name="T20" fmla="*/ 93 w 195"/>
                <a:gd name="T21" fmla="*/ 0 h 92"/>
                <a:gd name="T22" fmla="*/ 117 w 195"/>
                <a:gd name="T23" fmla="*/ 0 h 92"/>
                <a:gd name="T24" fmla="*/ 145 w 195"/>
                <a:gd name="T25" fmla="*/ 71 h 92"/>
                <a:gd name="T26" fmla="*/ 171 w 195"/>
                <a:gd name="T27" fmla="*/ 0 h 92"/>
                <a:gd name="T28" fmla="*/ 195 w 195"/>
                <a:gd name="T29" fmla="*/ 0 h 92"/>
                <a:gd name="T30" fmla="*/ 195 w 195"/>
                <a:gd name="T31" fmla="*/ 92 h 92"/>
                <a:gd name="T32" fmla="*/ 74 w 195"/>
                <a:gd name="T33" fmla="*/ 14 h 92"/>
                <a:gd name="T34" fmla="*/ 46 w 195"/>
                <a:gd name="T35" fmla="*/ 14 h 92"/>
                <a:gd name="T36" fmla="*/ 46 w 195"/>
                <a:gd name="T37" fmla="*/ 92 h 92"/>
                <a:gd name="T38" fmla="*/ 31 w 195"/>
                <a:gd name="T39" fmla="*/ 92 h 92"/>
                <a:gd name="T40" fmla="*/ 31 w 195"/>
                <a:gd name="T41" fmla="*/ 14 h 92"/>
                <a:gd name="T42" fmla="*/ 0 w 195"/>
                <a:gd name="T43" fmla="*/ 14 h 92"/>
                <a:gd name="T44" fmla="*/ 0 w 195"/>
                <a:gd name="T45" fmla="*/ 0 h 92"/>
                <a:gd name="T46" fmla="*/ 74 w 195"/>
                <a:gd name="T47" fmla="*/ 0 h 92"/>
                <a:gd name="T48" fmla="*/ 74 w 195"/>
                <a:gd name="T4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</p:grp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39726" y="452967"/>
            <a:ext cx="5832475" cy="4614333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508751" y="452967"/>
            <a:ext cx="2301875" cy="4614333"/>
          </a:xfrm>
        </p:spPr>
        <p:txBody>
          <a:bodyPr tIns="109728"/>
          <a:lstStyle>
            <a:lvl1pPr>
              <a:spcAft>
                <a:spcPts val="2400"/>
              </a:spcAft>
              <a:defRPr baseline="0">
                <a:latin typeface="Helvetica 75 Bold" panose="020B0804020202020204" pitchFamily="34" charset="0"/>
              </a:defRPr>
            </a:lvl1pPr>
            <a:lvl2pPr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535551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7" y="452967"/>
            <a:ext cx="8470899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3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 marL="401638" marR="0" indent="-401638" algn="l" defTabSz="51435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lang="fr-FR" sz="3000" kern="1200" dirty="0" smtClean="0">
                <a:solidFill>
                  <a:schemeClr val="tx1"/>
                </a:solidFill>
                <a:latin typeface="Helvetica 75 Bold" panose="020B0804020202020204" pitchFamily="34" charset="0"/>
                <a:ea typeface="ＭＳ Ｐゴシック" pitchFamily="34" charset="-128"/>
                <a:cs typeface="+mn-cs"/>
              </a:defRPr>
            </a:lvl2pPr>
            <a:lvl3pPr marL="401638" indent="-401638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3pPr>
            <a:lvl4pPr marL="401638" indent="-401638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4pPr>
            <a:lvl5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1"/>
            <a:r>
              <a:rPr lang="fr-FR" dirty="0" smtClean="0"/>
              <a:t>Troisième niveau</a:t>
            </a:r>
          </a:p>
          <a:p>
            <a:pPr marL="401638" lvl="1" indent="-401638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Font typeface="+mj-lt"/>
              <a:buAutoNum type="arabicPeriod"/>
            </a:pPr>
            <a:r>
              <a:rPr lang="fr-FR" dirty="0" smtClean="0"/>
              <a:t>Quatrième niveau</a:t>
            </a:r>
          </a:p>
          <a:p>
            <a:pPr marL="401638" marR="0" lvl="1" indent="-401638" algn="l" defTabSz="51435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dirty="0" smtClean="0"/>
              <a:t>Cinquième niveau</a:t>
            </a:r>
          </a:p>
          <a:p>
            <a:pPr marL="401638" lvl="1" indent="-401638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Font typeface="+mj-lt"/>
              <a:buAutoNum type="arabicPeriod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0593139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7" y="452967"/>
            <a:ext cx="8470899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 sz="1400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None/>
              <a:defRPr sz="1200"/>
            </a:lvl3pPr>
            <a:lvl4pPr>
              <a:lnSpc>
                <a:spcPct val="85000"/>
              </a:lnSpc>
              <a:spcAft>
                <a:spcPts val="800"/>
              </a:spcAft>
              <a:defRPr sz="5500"/>
            </a:lvl4pPr>
            <a:lvl5pPr>
              <a:lnSpc>
                <a:spcPct val="85000"/>
              </a:lnSpc>
              <a:spcAft>
                <a:spcPts val="800"/>
              </a:spcAft>
              <a:defRPr sz="5500"/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5299030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725" y="452967"/>
            <a:ext cx="8470900" cy="831851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dirty="0" smtClean="0"/>
              <a:t>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7" y="1739900"/>
            <a:ext cx="8470899" cy="4220633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 sz="1400" baseline="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0131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725" y="452966"/>
            <a:ext cx="8470900" cy="831852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dirty="0" smtClean="0"/>
              <a:t>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5" y="1739900"/>
            <a:ext cx="4065589" cy="4220632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 baseline="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38689" y="1739900"/>
            <a:ext cx="4065589" cy="4220632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 baseline="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531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message cl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7" y="1739901"/>
            <a:ext cx="8470899" cy="4220633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 baseline="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9725" y="452966"/>
            <a:ext cx="8470900" cy="831852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dirty="0" smtClean="0"/>
              <a:t>Modifiez le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1356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27" y="452967"/>
            <a:ext cx="8470899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780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sage cl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7" y="452967"/>
            <a:ext cx="8470899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 baseline="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0281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spcAft>
                <a:spcPts val="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dirty="0" smtClean="0"/>
              <a:t>Modifiez le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483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87999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uces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62"/>
          <p:cNvSpPr>
            <a:spLocks noChangeArrowheads="1"/>
          </p:cNvSpPr>
          <p:nvPr userDrawn="1"/>
        </p:nvSpPr>
        <p:spPr bwMode="auto">
          <a:xfrm>
            <a:off x="1004890" y="6408739"/>
            <a:ext cx="2795587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/>
          <a:lstStyle>
            <a:lvl1pPr eaLnBrk="0" hangingPunct="0">
              <a:defRPr sz="2000">
                <a:solidFill>
                  <a:schemeClr val="tx1"/>
                </a:solidFill>
                <a:latin typeface="Helvetica 45 Light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Helvetica 45 Light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</a:defRPr>
            </a:lvl9pPr>
          </a:lstStyle>
          <a:p>
            <a:pPr defTabSz="712788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GB" altLang="en-US" sz="1000" smtClean="0">
                <a:solidFill>
                  <a:srgbClr val="7F7F7F"/>
                </a:solidFill>
                <a:latin typeface="Helvetica 55 Roman" pitchFamily="2" charset="0"/>
                <a:ea typeface="ＭＳ Ｐゴシック" pitchFamily="34" charset="-128"/>
              </a:rPr>
              <a:t>interne</a:t>
            </a:r>
            <a:r>
              <a:rPr lang="en-US" altLang="en-US" sz="1000" smtClean="0">
                <a:solidFill>
                  <a:srgbClr val="7F7F7F"/>
                </a:solidFill>
                <a:latin typeface="Helvetica 55 Roman" pitchFamily="2" charset="0"/>
                <a:ea typeface="ＭＳ Ｐゴシック" pitchFamily="34" charset="-128"/>
              </a:rPr>
              <a:t> Orange</a:t>
            </a:r>
          </a:p>
        </p:txBody>
      </p:sp>
      <p:sp>
        <p:nvSpPr>
          <p:cNvPr id="5" name="Rectangle 762"/>
          <p:cNvSpPr>
            <a:spLocks noChangeArrowheads="1"/>
          </p:cNvSpPr>
          <p:nvPr userDrawn="1"/>
        </p:nvSpPr>
        <p:spPr bwMode="auto">
          <a:xfrm>
            <a:off x="395290" y="6408739"/>
            <a:ext cx="504825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/>
          <a:lstStyle>
            <a:lvl1pPr eaLnBrk="0" hangingPunct="0">
              <a:defRPr sz="2000">
                <a:solidFill>
                  <a:schemeClr val="tx1"/>
                </a:solidFill>
                <a:latin typeface="Helvetica 45 Light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Helvetica 45 Light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</a:defRPr>
            </a:lvl9pPr>
          </a:lstStyle>
          <a:p>
            <a:pPr defTabSz="712788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70D2277D-E2F6-4BB3-A9F8-573318043E76}" type="slidenum">
              <a:rPr lang="en-US" altLang="en-US" sz="1000" smtClean="0">
                <a:solidFill>
                  <a:srgbClr val="7F7F7F"/>
                </a:solidFill>
                <a:latin typeface="Helvetica 55 Roman" pitchFamily="2" charset="0"/>
                <a:ea typeface="ＭＳ Ｐゴシック" pitchFamily="34" charset="-128"/>
              </a:rPr>
              <a:pPr defTabSz="712788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sz="1000" smtClean="0">
              <a:solidFill>
                <a:srgbClr val="7F7F7F"/>
              </a:solidFill>
              <a:latin typeface="Helvetica 55 Roman" pitchFamily="2" charset="0"/>
              <a:ea typeface="ＭＳ Ｐゴシック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16213" y="403200"/>
            <a:ext cx="7084800" cy="982800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26" name="Espace réservé du contenu 2"/>
          <p:cNvSpPr>
            <a:spLocks noGrp="1"/>
          </p:cNvSpPr>
          <p:nvPr>
            <p:ph idx="1"/>
          </p:nvPr>
        </p:nvSpPr>
        <p:spPr>
          <a:xfrm>
            <a:off x="1042990" y="1773238"/>
            <a:ext cx="7058025" cy="3887787"/>
          </a:xfrm>
        </p:spPr>
        <p:txBody>
          <a:bodyPr/>
          <a:lstStyle>
            <a:lvl1pPr>
              <a:defRPr sz="1800" baseline="0"/>
            </a:lvl1pPr>
            <a:lvl2pPr>
              <a:spcAft>
                <a:spcPct val="0"/>
              </a:spcAft>
              <a:buFont typeface="Arial" charset="0"/>
              <a:buChar char="–"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1738783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9729" y="452971"/>
            <a:ext cx="5832475" cy="3456087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23528" y="4005064"/>
            <a:ext cx="5832648" cy="576064"/>
          </a:xfrm>
        </p:spPr>
        <p:txBody>
          <a:bodyPr tIns="109728"/>
          <a:lstStyle>
            <a:lvl1pPr>
              <a:spcAft>
                <a:spcPts val="2400"/>
              </a:spcAft>
              <a:defRPr>
                <a:latin typeface="Helvetica 35 Thin" panose="020B0403020202020204" pitchFamily="34" charset="0"/>
              </a:defRPr>
            </a:lvl1pPr>
            <a:lvl2pPr>
              <a:spcAft>
                <a:spcPts val="2400"/>
              </a:spcAft>
              <a:defRPr>
                <a:latin typeface="Helvetica 35 Thin" panose="020B0403020202020204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50120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167951" y="5958770"/>
            <a:ext cx="4237362" cy="645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endParaRPr lang="en-GB" sz="1400">
              <a:solidFill>
                <a:srgbClr val="0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9729" y="452968"/>
            <a:ext cx="5832475" cy="4614333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8757" y="452968"/>
            <a:ext cx="2301875" cy="4614333"/>
          </a:xfrm>
        </p:spPr>
        <p:txBody>
          <a:bodyPr tIns="109728"/>
          <a:lstStyle>
            <a:lvl1pPr>
              <a:spcAft>
                <a:spcPts val="2400"/>
              </a:spcAft>
              <a:defRPr>
                <a:latin typeface="Helvetica 35 Thin" panose="020B0403020202020204" pitchFamily="34" charset="0"/>
              </a:defRPr>
            </a:lvl1pPr>
            <a:lvl2pPr>
              <a:spcAft>
                <a:spcPts val="2400"/>
              </a:spcAft>
              <a:defRPr>
                <a:latin typeface="Helvetica 35 Thin" panose="020B0403020202020204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9727" y="5507567"/>
            <a:ext cx="676803" cy="902404"/>
            <a:chOff x="360362" y="1781889"/>
            <a:chExt cx="1144765" cy="1144191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rgbClr val="FF66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31 w 104"/>
                <a:gd name="T1" fmla="*/ 85 h 122"/>
                <a:gd name="T2" fmla="*/ 45 w 104"/>
                <a:gd name="T3" fmla="*/ 101 h 122"/>
                <a:gd name="T4" fmla="*/ 73 w 104"/>
                <a:gd name="T5" fmla="*/ 88 h 122"/>
                <a:gd name="T6" fmla="*/ 73 w 104"/>
                <a:gd name="T7" fmla="*/ 60 h 122"/>
                <a:gd name="T8" fmla="*/ 31 w 104"/>
                <a:gd name="T9" fmla="*/ 85 h 122"/>
                <a:gd name="T10" fmla="*/ 74 w 104"/>
                <a:gd name="T11" fmla="*/ 110 h 122"/>
                <a:gd name="T12" fmla="*/ 35 w 104"/>
                <a:gd name="T13" fmla="*/ 122 h 122"/>
                <a:gd name="T14" fmla="*/ 0 w 104"/>
                <a:gd name="T15" fmla="*/ 88 h 122"/>
                <a:gd name="T16" fmla="*/ 74 w 104"/>
                <a:gd name="T17" fmla="*/ 42 h 122"/>
                <a:gd name="T18" fmla="*/ 74 w 104"/>
                <a:gd name="T19" fmla="*/ 35 h 122"/>
                <a:gd name="T20" fmla="*/ 56 w 104"/>
                <a:gd name="T21" fmla="*/ 22 h 122"/>
                <a:gd name="T22" fmla="*/ 27 w 104"/>
                <a:gd name="T23" fmla="*/ 35 h 122"/>
                <a:gd name="T24" fmla="*/ 6 w 104"/>
                <a:gd name="T25" fmla="*/ 23 h 122"/>
                <a:gd name="T26" fmla="*/ 56 w 104"/>
                <a:gd name="T27" fmla="*/ 0 h 122"/>
                <a:gd name="T28" fmla="*/ 104 w 104"/>
                <a:gd name="T29" fmla="*/ 35 h 122"/>
                <a:gd name="T30" fmla="*/ 104 w 104"/>
                <a:gd name="T31" fmla="*/ 120 h 122"/>
                <a:gd name="T32" fmla="*/ 77 w 104"/>
                <a:gd name="T33" fmla="*/ 120 h 122"/>
                <a:gd name="T34" fmla="*/ 74 w 104"/>
                <a:gd name="T35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6 h 120"/>
                <a:gd name="T2" fmla="*/ 25 w 105"/>
                <a:gd name="T3" fmla="*/ 2 h 120"/>
                <a:gd name="T4" fmla="*/ 28 w 105"/>
                <a:gd name="T5" fmla="*/ 16 h 120"/>
                <a:gd name="T6" fmla="*/ 68 w 105"/>
                <a:gd name="T7" fmla="*/ 0 h 120"/>
                <a:gd name="T8" fmla="*/ 105 w 105"/>
                <a:gd name="T9" fmla="*/ 38 h 120"/>
                <a:gd name="T10" fmla="*/ 105 w 105"/>
                <a:gd name="T11" fmla="*/ 120 h 120"/>
                <a:gd name="T12" fmla="*/ 74 w 105"/>
                <a:gd name="T13" fmla="*/ 120 h 120"/>
                <a:gd name="T14" fmla="*/ 74 w 105"/>
                <a:gd name="T15" fmla="*/ 44 h 120"/>
                <a:gd name="T16" fmla="*/ 59 w 105"/>
                <a:gd name="T17" fmla="*/ 23 h 120"/>
                <a:gd name="T18" fmla="*/ 30 w 105"/>
                <a:gd name="T19" fmla="*/ 36 h 120"/>
                <a:gd name="T20" fmla="*/ 30 w 105"/>
                <a:gd name="T21" fmla="*/ 120 h 120"/>
                <a:gd name="T22" fmla="*/ 0 w 105"/>
                <a:gd name="T23" fmla="*/ 120 h 120"/>
                <a:gd name="T24" fmla="*/ 0 w 105"/>
                <a:gd name="T25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79 w 109"/>
                <a:gd name="T1" fmla="*/ 46 h 122"/>
                <a:gd name="T2" fmla="*/ 55 w 109"/>
                <a:gd name="T3" fmla="*/ 21 h 122"/>
                <a:gd name="T4" fmla="*/ 31 w 109"/>
                <a:gd name="T5" fmla="*/ 46 h 122"/>
                <a:gd name="T6" fmla="*/ 79 w 109"/>
                <a:gd name="T7" fmla="*/ 46 h 122"/>
                <a:gd name="T8" fmla="*/ 56 w 109"/>
                <a:gd name="T9" fmla="*/ 122 h 122"/>
                <a:gd name="T10" fmla="*/ 0 w 109"/>
                <a:gd name="T11" fmla="*/ 62 h 122"/>
                <a:gd name="T12" fmla="*/ 55 w 109"/>
                <a:gd name="T13" fmla="*/ 0 h 122"/>
                <a:gd name="T14" fmla="*/ 109 w 109"/>
                <a:gd name="T15" fmla="*/ 60 h 122"/>
                <a:gd name="T16" fmla="*/ 109 w 109"/>
                <a:gd name="T17" fmla="*/ 66 h 122"/>
                <a:gd name="T18" fmla="*/ 31 w 109"/>
                <a:gd name="T19" fmla="*/ 66 h 122"/>
                <a:gd name="T20" fmla="*/ 58 w 109"/>
                <a:gd name="T21" fmla="*/ 100 h 122"/>
                <a:gd name="T22" fmla="*/ 85 w 109"/>
                <a:gd name="T23" fmla="*/ 84 h 122"/>
                <a:gd name="T24" fmla="*/ 108 w 109"/>
                <a:gd name="T25" fmla="*/ 97 h 122"/>
                <a:gd name="T26" fmla="*/ 56 w 109"/>
                <a:gd name="T2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58 w 116"/>
                <a:gd name="T1" fmla="*/ 26 h 124"/>
                <a:gd name="T2" fmla="*/ 31 w 116"/>
                <a:gd name="T3" fmla="*/ 62 h 124"/>
                <a:gd name="T4" fmla="*/ 58 w 116"/>
                <a:gd name="T5" fmla="*/ 98 h 124"/>
                <a:gd name="T6" fmla="*/ 85 w 116"/>
                <a:gd name="T7" fmla="*/ 62 h 124"/>
                <a:gd name="T8" fmla="*/ 58 w 116"/>
                <a:gd name="T9" fmla="*/ 26 h 124"/>
                <a:gd name="T10" fmla="*/ 58 w 116"/>
                <a:gd name="T11" fmla="*/ 124 h 124"/>
                <a:gd name="T12" fmla="*/ 0 w 116"/>
                <a:gd name="T13" fmla="*/ 62 h 124"/>
                <a:gd name="T14" fmla="*/ 58 w 116"/>
                <a:gd name="T15" fmla="*/ 0 h 124"/>
                <a:gd name="T16" fmla="*/ 116 w 116"/>
                <a:gd name="T17" fmla="*/ 62 h 124"/>
                <a:gd name="T18" fmla="*/ 58 w 116"/>
                <a:gd name="T1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3 h 120"/>
                <a:gd name="T2" fmla="*/ 30 w 66"/>
                <a:gd name="T3" fmla="*/ 3 h 120"/>
                <a:gd name="T4" fmla="*/ 30 w 66"/>
                <a:gd name="T5" fmla="*/ 17 h 120"/>
                <a:gd name="T6" fmla="*/ 62 w 66"/>
                <a:gd name="T7" fmla="*/ 0 h 120"/>
                <a:gd name="T8" fmla="*/ 66 w 66"/>
                <a:gd name="T9" fmla="*/ 1 h 120"/>
                <a:gd name="T10" fmla="*/ 66 w 66"/>
                <a:gd name="T11" fmla="*/ 30 h 120"/>
                <a:gd name="T12" fmla="*/ 64 w 66"/>
                <a:gd name="T13" fmla="*/ 30 h 120"/>
                <a:gd name="T14" fmla="*/ 32 w 66"/>
                <a:gd name="T15" fmla="*/ 42 h 120"/>
                <a:gd name="T16" fmla="*/ 32 w 66"/>
                <a:gd name="T17" fmla="*/ 120 h 120"/>
                <a:gd name="T18" fmla="*/ 0 w 66"/>
                <a:gd name="T19" fmla="*/ 120 h 120"/>
                <a:gd name="T20" fmla="*/ 0 w 66"/>
                <a:gd name="T21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10 w 110"/>
                <a:gd name="T1" fmla="*/ 2 h 166"/>
                <a:gd name="T2" fmla="*/ 110 w 110"/>
                <a:gd name="T3" fmla="*/ 114 h 166"/>
                <a:gd name="T4" fmla="*/ 52 w 110"/>
                <a:gd name="T5" fmla="*/ 166 h 166"/>
                <a:gd name="T6" fmla="*/ 3 w 110"/>
                <a:gd name="T7" fmla="*/ 137 h 166"/>
                <a:gd name="T8" fmla="*/ 34 w 110"/>
                <a:gd name="T9" fmla="*/ 132 h 166"/>
                <a:gd name="T10" fmla="*/ 56 w 110"/>
                <a:gd name="T11" fmla="*/ 143 h 166"/>
                <a:gd name="T12" fmla="*/ 80 w 110"/>
                <a:gd name="T13" fmla="*/ 117 h 166"/>
                <a:gd name="T14" fmla="*/ 80 w 110"/>
                <a:gd name="T15" fmla="*/ 104 h 166"/>
                <a:gd name="T16" fmla="*/ 79 w 110"/>
                <a:gd name="T17" fmla="*/ 103 h 166"/>
                <a:gd name="T18" fmla="*/ 49 w 110"/>
                <a:gd name="T19" fmla="*/ 120 h 166"/>
                <a:gd name="T20" fmla="*/ 0 w 110"/>
                <a:gd name="T21" fmla="*/ 62 h 166"/>
                <a:gd name="T22" fmla="*/ 47 w 110"/>
                <a:gd name="T23" fmla="*/ 0 h 166"/>
                <a:gd name="T24" fmla="*/ 81 w 110"/>
                <a:gd name="T25" fmla="*/ 17 h 166"/>
                <a:gd name="T26" fmla="*/ 81 w 110"/>
                <a:gd name="T27" fmla="*/ 16 h 166"/>
                <a:gd name="T28" fmla="*/ 84 w 110"/>
                <a:gd name="T29" fmla="*/ 2 h 166"/>
                <a:gd name="T30" fmla="*/ 110 w 110"/>
                <a:gd name="T31" fmla="*/ 2 h 166"/>
                <a:gd name="T32" fmla="*/ 55 w 110"/>
                <a:gd name="T33" fmla="*/ 95 h 166"/>
                <a:gd name="T34" fmla="*/ 80 w 110"/>
                <a:gd name="T35" fmla="*/ 55 h 166"/>
                <a:gd name="T36" fmla="*/ 54 w 110"/>
                <a:gd name="T37" fmla="*/ 22 h 166"/>
                <a:gd name="T38" fmla="*/ 31 w 110"/>
                <a:gd name="T39" fmla="*/ 57 h 166"/>
                <a:gd name="T40" fmla="*/ 55 w 110"/>
                <a:gd name="T41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95 w 195"/>
                <a:gd name="T1" fmla="*/ 92 h 92"/>
                <a:gd name="T2" fmla="*/ 178 w 195"/>
                <a:gd name="T3" fmla="*/ 92 h 92"/>
                <a:gd name="T4" fmla="*/ 178 w 195"/>
                <a:gd name="T5" fmla="*/ 16 h 92"/>
                <a:gd name="T6" fmla="*/ 178 w 195"/>
                <a:gd name="T7" fmla="*/ 16 h 92"/>
                <a:gd name="T8" fmla="*/ 147 w 195"/>
                <a:gd name="T9" fmla="*/ 92 h 92"/>
                <a:gd name="T10" fmla="*/ 138 w 195"/>
                <a:gd name="T11" fmla="*/ 92 h 92"/>
                <a:gd name="T12" fmla="*/ 110 w 195"/>
                <a:gd name="T13" fmla="*/ 16 h 92"/>
                <a:gd name="T14" fmla="*/ 107 w 195"/>
                <a:gd name="T15" fmla="*/ 16 h 92"/>
                <a:gd name="T16" fmla="*/ 107 w 195"/>
                <a:gd name="T17" fmla="*/ 92 h 92"/>
                <a:gd name="T18" fmla="*/ 93 w 195"/>
                <a:gd name="T19" fmla="*/ 92 h 92"/>
                <a:gd name="T20" fmla="*/ 93 w 195"/>
                <a:gd name="T21" fmla="*/ 0 h 92"/>
                <a:gd name="T22" fmla="*/ 117 w 195"/>
                <a:gd name="T23" fmla="*/ 0 h 92"/>
                <a:gd name="T24" fmla="*/ 145 w 195"/>
                <a:gd name="T25" fmla="*/ 71 h 92"/>
                <a:gd name="T26" fmla="*/ 171 w 195"/>
                <a:gd name="T27" fmla="*/ 0 h 92"/>
                <a:gd name="T28" fmla="*/ 195 w 195"/>
                <a:gd name="T29" fmla="*/ 0 h 92"/>
                <a:gd name="T30" fmla="*/ 195 w 195"/>
                <a:gd name="T31" fmla="*/ 92 h 92"/>
                <a:gd name="T32" fmla="*/ 74 w 195"/>
                <a:gd name="T33" fmla="*/ 14 h 92"/>
                <a:gd name="T34" fmla="*/ 46 w 195"/>
                <a:gd name="T35" fmla="*/ 14 h 92"/>
                <a:gd name="T36" fmla="*/ 46 w 195"/>
                <a:gd name="T37" fmla="*/ 92 h 92"/>
                <a:gd name="T38" fmla="*/ 31 w 195"/>
                <a:gd name="T39" fmla="*/ 92 h 92"/>
                <a:gd name="T40" fmla="*/ 31 w 195"/>
                <a:gd name="T41" fmla="*/ 14 h 92"/>
                <a:gd name="T42" fmla="*/ 0 w 195"/>
                <a:gd name="T43" fmla="*/ 14 h 92"/>
                <a:gd name="T44" fmla="*/ 0 w 195"/>
                <a:gd name="T45" fmla="*/ 0 h 92"/>
                <a:gd name="T46" fmla="*/ 74 w 195"/>
                <a:gd name="T47" fmla="*/ 0 h 92"/>
                <a:gd name="T48" fmla="*/ 74 w 195"/>
                <a:gd name="T4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06030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33" y="452971"/>
            <a:ext cx="8470899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3000">
                <a:solidFill>
                  <a:srgbClr val="FF6600"/>
                </a:solidFill>
                <a:latin typeface="Helvetica 35 Thin" panose="020B0403020202020204" pitchFamily="34" charset="0"/>
              </a:defRPr>
            </a:lvl1pPr>
            <a:lvl2pPr marL="401638" indent="-401638">
              <a:lnSpc>
                <a:spcPct val="85000"/>
              </a:lnSpc>
              <a:spcAft>
                <a:spcPts val="0"/>
              </a:spcAft>
              <a:buFont typeface="+mj-lt"/>
              <a:buAutoNum type="arabicPeriod"/>
              <a:defRPr sz="3000">
                <a:latin typeface="Helvetica 35 Thin" panose="020B0403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>
                <a:latin typeface="Helvetica 35 Thin" panose="020B0403020202020204" pitchFamily="34" charset="0"/>
              </a:defRPr>
            </a:lvl3pPr>
            <a:lvl4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>
                <a:latin typeface="Helvetica 35 Thin" panose="020B0403020202020204" pitchFamily="34" charset="0"/>
              </a:defRPr>
            </a:lvl4pPr>
            <a:lvl5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>
                <a:latin typeface="Helvetica 35 Thin" panose="020B0403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40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33" y="452971"/>
            <a:ext cx="8470899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 sz="1400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None/>
              <a:defRPr sz="1200"/>
            </a:lvl3pPr>
            <a:lvl4pPr>
              <a:lnSpc>
                <a:spcPct val="85000"/>
              </a:lnSpc>
              <a:spcAft>
                <a:spcPts val="800"/>
              </a:spcAft>
              <a:defRPr sz="5500"/>
            </a:lvl4pPr>
            <a:lvl5pPr>
              <a:lnSpc>
                <a:spcPct val="85000"/>
              </a:lnSpc>
              <a:spcAft>
                <a:spcPts val="800"/>
              </a:spcAft>
              <a:defRPr sz="5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493177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25" y="452969"/>
            <a:ext cx="8470900" cy="831851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33" y="1739903"/>
            <a:ext cx="8470899" cy="4220633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35 Thin" panose="020B0403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latin typeface="Helvetica 35 Thin" panose="020B0403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latin typeface="Helvetica 35 Thin" panose="020B0403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latin typeface="Helvetica 35 Thin" panose="020B0403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latin typeface="Helvetica 35 Thin" panose="020B0403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71253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25" y="452967"/>
            <a:ext cx="8470900" cy="831852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31" y="1739900"/>
            <a:ext cx="4065589" cy="4220632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738695" y="1739900"/>
            <a:ext cx="4065589" cy="4220632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641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spcAft>
                <a:spcPts val="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9437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33" y="1739903"/>
            <a:ext cx="8470899" cy="4220633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9725" y="452967"/>
            <a:ext cx="8470900" cy="831852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9219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33" y="452971"/>
            <a:ext cx="8470899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430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spcAft>
                <a:spcPts val="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901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9260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er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49133" y="2565400"/>
            <a:ext cx="7051885" cy="982800"/>
          </a:xfrm>
        </p:spPr>
        <p:txBody>
          <a:bodyPr/>
          <a:lstStyle>
            <a:lvl1pPr algn="l">
              <a:defRPr sz="6600">
                <a:latin typeface="Helvetica 35 Thin" pitchFamily="34" charset="0"/>
              </a:defRPr>
            </a:lvl1pPr>
          </a:lstStyle>
          <a:p>
            <a:r>
              <a:rPr lang="fr-FR" dirty="0" smtClean="0"/>
              <a:t>vos remerciements</a:t>
            </a:r>
            <a:endParaRPr lang="fr-FR" dirty="0"/>
          </a:p>
        </p:txBody>
      </p:sp>
      <p:pic>
        <p:nvPicPr>
          <p:cNvPr id="3" name="Picture 28" descr="RGB_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29" y="5876925"/>
            <a:ext cx="719137" cy="71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749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9729" y="452971"/>
            <a:ext cx="5832475" cy="3456087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23528" y="4005064"/>
            <a:ext cx="5832648" cy="576064"/>
          </a:xfrm>
        </p:spPr>
        <p:txBody>
          <a:bodyPr tIns="109728"/>
          <a:lstStyle>
            <a:lvl1pPr>
              <a:spcAft>
                <a:spcPts val="2400"/>
              </a:spcAft>
              <a:defRPr>
                <a:latin typeface="Helvetica 35 Thin" panose="020B0403020202020204" pitchFamily="34" charset="0"/>
              </a:defRPr>
            </a:lvl1pPr>
            <a:lvl2pPr>
              <a:spcAft>
                <a:spcPts val="2400"/>
              </a:spcAft>
              <a:defRPr>
                <a:latin typeface="Helvetica 35 Thin" panose="020B0403020202020204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37839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167951" y="5958770"/>
            <a:ext cx="4237362" cy="645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endParaRPr lang="en-GB" sz="1400">
              <a:solidFill>
                <a:srgbClr val="0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9729" y="452968"/>
            <a:ext cx="5832475" cy="4614333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8757" y="452968"/>
            <a:ext cx="2301875" cy="4614333"/>
          </a:xfrm>
        </p:spPr>
        <p:txBody>
          <a:bodyPr tIns="109728"/>
          <a:lstStyle>
            <a:lvl1pPr>
              <a:spcAft>
                <a:spcPts val="2400"/>
              </a:spcAft>
              <a:defRPr>
                <a:latin typeface="Helvetica 35 Thin" panose="020B0403020202020204" pitchFamily="34" charset="0"/>
              </a:defRPr>
            </a:lvl1pPr>
            <a:lvl2pPr>
              <a:spcAft>
                <a:spcPts val="2400"/>
              </a:spcAft>
              <a:defRPr>
                <a:latin typeface="Helvetica 35 Thin" panose="020B0403020202020204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9727" y="5507567"/>
            <a:ext cx="676803" cy="902404"/>
            <a:chOff x="360362" y="1781889"/>
            <a:chExt cx="1144765" cy="1144191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rgbClr val="FF66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31 w 104"/>
                <a:gd name="T1" fmla="*/ 85 h 122"/>
                <a:gd name="T2" fmla="*/ 45 w 104"/>
                <a:gd name="T3" fmla="*/ 101 h 122"/>
                <a:gd name="T4" fmla="*/ 73 w 104"/>
                <a:gd name="T5" fmla="*/ 88 h 122"/>
                <a:gd name="T6" fmla="*/ 73 w 104"/>
                <a:gd name="T7" fmla="*/ 60 h 122"/>
                <a:gd name="T8" fmla="*/ 31 w 104"/>
                <a:gd name="T9" fmla="*/ 85 h 122"/>
                <a:gd name="T10" fmla="*/ 74 w 104"/>
                <a:gd name="T11" fmla="*/ 110 h 122"/>
                <a:gd name="T12" fmla="*/ 35 w 104"/>
                <a:gd name="T13" fmla="*/ 122 h 122"/>
                <a:gd name="T14" fmla="*/ 0 w 104"/>
                <a:gd name="T15" fmla="*/ 88 h 122"/>
                <a:gd name="T16" fmla="*/ 74 w 104"/>
                <a:gd name="T17" fmla="*/ 42 h 122"/>
                <a:gd name="T18" fmla="*/ 74 w 104"/>
                <a:gd name="T19" fmla="*/ 35 h 122"/>
                <a:gd name="T20" fmla="*/ 56 w 104"/>
                <a:gd name="T21" fmla="*/ 22 h 122"/>
                <a:gd name="T22" fmla="*/ 27 w 104"/>
                <a:gd name="T23" fmla="*/ 35 h 122"/>
                <a:gd name="T24" fmla="*/ 6 w 104"/>
                <a:gd name="T25" fmla="*/ 23 h 122"/>
                <a:gd name="T26" fmla="*/ 56 w 104"/>
                <a:gd name="T27" fmla="*/ 0 h 122"/>
                <a:gd name="T28" fmla="*/ 104 w 104"/>
                <a:gd name="T29" fmla="*/ 35 h 122"/>
                <a:gd name="T30" fmla="*/ 104 w 104"/>
                <a:gd name="T31" fmla="*/ 120 h 122"/>
                <a:gd name="T32" fmla="*/ 77 w 104"/>
                <a:gd name="T33" fmla="*/ 120 h 122"/>
                <a:gd name="T34" fmla="*/ 74 w 104"/>
                <a:gd name="T35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6 h 120"/>
                <a:gd name="T2" fmla="*/ 25 w 105"/>
                <a:gd name="T3" fmla="*/ 2 h 120"/>
                <a:gd name="T4" fmla="*/ 28 w 105"/>
                <a:gd name="T5" fmla="*/ 16 h 120"/>
                <a:gd name="T6" fmla="*/ 68 w 105"/>
                <a:gd name="T7" fmla="*/ 0 h 120"/>
                <a:gd name="T8" fmla="*/ 105 w 105"/>
                <a:gd name="T9" fmla="*/ 38 h 120"/>
                <a:gd name="T10" fmla="*/ 105 w 105"/>
                <a:gd name="T11" fmla="*/ 120 h 120"/>
                <a:gd name="T12" fmla="*/ 74 w 105"/>
                <a:gd name="T13" fmla="*/ 120 h 120"/>
                <a:gd name="T14" fmla="*/ 74 w 105"/>
                <a:gd name="T15" fmla="*/ 44 h 120"/>
                <a:gd name="T16" fmla="*/ 59 w 105"/>
                <a:gd name="T17" fmla="*/ 23 h 120"/>
                <a:gd name="T18" fmla="*/ 30 w 105"/>
                <a:gd name="T19" fmla="*/ 36 h 120"/>
                <a:gd name="T20" fmla="*/ 30 w 105"/>
                <a:gd name="T21" fmla="*/ 120 h 120"/>
                <a:gd name="T22" fmla="*/ 0 w 105"/>
                <a:gd name="T23" fmla="*/ 120 h 120"/>
                <a:gd name="T24" fmla="*/ 0 w 105"/>
                <a:gd name="T25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79 w 109"/>
                <a:gd name="T1" fmla="*/ 46 h 122"/>
                <a:gd name="T2" fmla="*/ 55 w 109"/>
                <a:gd name="T3" fmla="*/ 21 h 122"/>
                <a:gd name="T4" fmla="*/ 31 w 109"/>
                <a:gd name="T5" fmla="*/ 46 h 122"/>
                <a:gd name="T6" fmla="*/ 79 w 109"/>
                <a:gd name="T7" fmla="*/ 46 h 122"/>
                <a:gd name="T8" fmla="*/ 56 w 109"/>
                <a:gd name="T9" fmla="*/ 122 h 122"/>
                <a:gd name="T10" fmla="*/ 0 w 109"/>
                <a:gd name="T11" fmla="*/ 62 h 122"/>
                <a:gd name="T12" fmla="*/ 55 w 109"/>
                <a:gd name="T13" fmla="*/ 0 h 122"/>
                <a:gd name="T14" fmla="*/ 109 w 109"/>
                <a:gd name="T15" fmla="*/ 60 h 122"/>
                <a:gd name="T16" fmla="*/ 109 w 109"/>
                <a:gd name="T17" fmla="*/ 66 h 122"/>
                <a:gd name="T18" fmla="*/ 31 w 109"/>
                <a:gd name="T19" fmla="*/ 66 h 122"/>
                <a:gd name="T20" fmla="*/ 58 w 109"/>
                <a:gd name="T21" fmla="*/ 100 h 122"/>
                <a:gd name="T22" fmla="*/ 85 w 109"/>
                <a:gd name="T23" fmla="*/ 84 h 122"/>
                <a:gd name="T24" fmla="*/ 108 w 109"/>
                <a:gd name="T25" fmla="*/ 97 h 122"/>
                <a:gd name="T26" fmla="*/ 56 w 109"/>
                <a:gd name="T2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58 w 116"/>
                <a:gd name="T1" fmla="*/ 26 h 124"/>
                <a:gd name="T2" fmla="*/ 31 w 116"/>
                <a:gd name="T3" fmla="*/ 62 h 124"/>
                <a:gd name="T4" fmla="*/ 58 w 116"/>
                <a:gd name="T5" fmla="*/ 98 h 124"/>
                <a:gd name="T6" fmla="*/ 85 w 116"/>
                <a:gd name="T7" fmla="*/ 62 h 124"/>
                <a:gd name="T8" fmla="*/ 58 w 116"/>
                <a:gd name="T9" fmla="*/ 26 h 124"/>
                <a:gd name="T10" fmla="*/ 58 w 116"/>
                <a:gd name="T11" fmla="*/ 124 h 124"/>
                <a:gd name="T12" fmla="*/ 0 w 116"/>
                <a:gd name="T13" fmla="*/ 62 h 124"/>
                <a:gd name="T14" fmla="*/ 58 w 116"/>
                <a:gd name="T15" fmla="*/ 0 h 124"/>
                <a:gd name="T16" fmla="*/ 116 w 116"/>
                <a:gd name="T17" fmla="*/ 62 h 124"/>
                <a:gd name="T18" fmla="*/ 58 w 116"/>
                <a:gd name="T1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3 h 120"/>
                <a:gd name="T2" fmla="*/ 30 w 66"/>
                <a:gd name="T3" fmla="*/ 3 h 120"/>
                <a:gd name="T4" fmla="*/ 30 w 66"/>
                <a:gd name="T5" fmla="*/ 17 h 120"/>
                <a:gd name="T6" fmla="*/ 62 w 66"/>
                <a:gd name="T7" fmla="*/ 0 h 120"/>
                <a:gd name="T8" fmla="*/ 66 w 66"/>
                <a:gd name="T9" fmla="*/ 1 h 120"/>
                <a:gd name="T10" fmla="*/ 66 w 66"/>
                <a:gd name="T11" fmla="*/ 30 h 120"/>
                <a:gd name="T12" fmla="*/ 64 w 66"/>
                <a:gd name="T13" fmla="*/ 30 h 120"/>
                <a:gd name="T14" fmla="*/ 32 w 66"/>
                <a:gd name="T15" fmla="*/ 42 h 120"/>
                <a:gd name="T16" fmla="*/ 32 w 66"/>
                <a:gd name="T17" fmla="*/ 120 h 120"/>
                <a:gd name="T18" fmla="*/ 0 w 66"/>
                <a:gd name="T19" fmla="*/ 120 h 120"/>
                <a:gd name="T20" fmla="*/ 0 w 66"/>
                <a:gd name="T21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10 w 110"/>
                <a:gd name="T1" fmla="*/ 2 h 166"/>
                <a:gd name="T2" fmla="*/ 110 w 110"/>
                <a:gd name="T3" fmla="*/ 114 h 166"/>
                <a:gd name="T4" fmla="*/ 52 w 110"/>
                <a:gd name="T5" fmla="*/ 166 h 166"/>
                <a:gd name="T6" fmla="*/ 3 w 110"/>
                <a:gd name="T7" fmla="*/ 137 h 166"/>
                <a:gd name="T8" fmla="*/ 34 w 110"/>
                <a:gd name="T9" fmla="*/ 132 h 166"/>
                <a:gd name="T10" fmla="*/ 56 w 110"/>
                <a:gd name="T11" fmla="*/ 143 h 166"/>
                <a:gd name="T12" fmla="*/ 80 w 110"/>
                <a:gd name="T13" fmla="*/ 117 h 166"/>
                <a:gd name="T14" fmla="*/ 80 w 110"/>
                <a:gd name="T15" fmla="*/ 104 h 166"/>
                <a:gd name="T16" fmla="*/ 79 w 110"/>
                <a:gd name="T17" fmla="*/ 103 h 166"/>
                <a:gd name="T18" fmla="*/ 49 w 110"/>
                <a:gd name="T19" fmla="*/ 120 h 166"/>
                <a:gd name="T20" fmla="*/ 0 w 110"/>
                <a:gd name="T21" fmla="*/ 62 h 166"/>
                <a:gd name="T22" fmla="*/ 47 w 110"/>
                <a:gd name="T23" fmla="*/ 0 h 166"/>
                <a:gd name="T24" fmla="*/ 81 w 110"/>
                <a:gd name="T25" fmla="*/ 17 h 166"/>
                <a:gd name="T26" fmla="*/ 81 w 110"/>
                <a:gd name="T27" fmla="*/ 16 h 166"/>
                <a:gd name="T28" fmla="*/ 84 w 110"/>
                <a:gd name="T29" fmla="*/ 2 h 166"/>
                <a:gd name="T30" fmla="*/ 110 w 110"/>
                <a:gd name="T31" fmla="*/ 2 h 166"/>
                <a:gd name="T32" fmla="*/ 55 w 110"/>
                <a:gd name="T33" fmla="*/ 95 h 166"/>
                <a:gd name="T34" fmla="*/ 80 w 110"/>
                <a:gd name="T35" fmla="*/ 55 h 166"/>
                <a:gd name="T36" fmla="*/ 54 w 110"/>
                <a:gd name="T37" fmla="*/ 22 h 166"/>
                <a:gd name="T38" fmla="*/ 31 w 110"/>
                <a:gd name="T39" fmla="*/ 57 h 166"/>
                <a:gd name="T40" fmla="*/ 55 w 110"/>
                <a:gd name="T41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95 w 195"/>
                <a:gd name="T1" fmla="*/ 92 h 92"/>
                <a:gd name="T2" fmla="*/ 178 w 195"/>
                <a:gd name="T3" fmla="*/ 92 h 92"/>
                <a:gd name="T4" fmla="*/ 178 w 195"/>
                <a:gd name="T5" fmla="*/ 16 h 92"/>
                <a:gd name="T6" fmla="*/ 178 w 195"/>
                <a:gd name="T7" fmla="*/ 16 h 92"/>
                <a:gd name="T8" fmla="*/ 147 w 195"/>
                <a:gd name="T9" fmla="*/ 92 h 92"/>
                <a:gd name="T10" fmla="*/ 138 w 195"/>
                <a:gd name="T11" fmla="*/ 92 h 92"/>
                <a:gd name="T12" fmla="*/ 110 w 195"/>
                <a:gd name="T13" fmla="*/ 16 h 92"/>
                <a:gd name="T14" fmla="*/ 107 w 195"/>
                <a:gd name="T15" fmla="*/ 16 h 92"/>
                <a:gd name="T16" fmla="*/ 107 w 195"/>
                <a:gd name="T17" fmla="*/ 92 h 92"/>
                <a:gd name="T18" fmla="*/ 93 w 195"/>
                <a:gd name="T19" fmla="*/ 92 h 92"/>
                <a:gd name="T20" fmla="*/ 93 w 195"/>
                <a:gd name="T21" fmla="*/ 0 h 92"/>
                <a:gd name="T22" fmla="*/ 117 w 195"/>
                <a:gd name="T23" fmla="*/ 0 h 92"/>
                <a:gd name="T24" fmla="*/ 145 w 195"/>
                <a:gd name="T25" fmla="*/ 71 h 92"/>
                <a:gd name="T26" fmla="*/ 171 w 195"/>
                <a:gd name="T27" fmla="*/ 0 h 92"/>
                <a:gd name="T28" fmla="*/ 195 w 195"/>
                <a:gd name="T29" fmla="*/ 0 h 92"/>
                <a:gd name="T30" fmla="*/ 195 w 195"/>
                <a:gd name="T31" fmla="*/ 92 h 92"/>
                <a:gd name="T32" fmla="*/ 74 w 195"/>
                <a:gd name="T33" fmla="*/ 14 h 92"/>
                <a:gd name="T34" fmla="*/ 46 w 195"/>
                <a:gd name="T35" fmla="*/ 14 h 92"/>
                <a:gd name="T36" fmla="*/ 46 w 195"/>
                <a:gd name="T37" fmla="*/ 92 h 92"/>
                <a:gd name="T38" fmla="*/ 31 w 195"/>
                <a:gd name="T39" fmla="*/ 92 h 92"/>
                <a:gd name="T40" fmla="*/ 31 w 195"/>
                <a:gd name="T41" fmla="*/ 14 h 92"/>
                <a:gd name="T42" fmla="*/ 0 w 195"/>
                <a:gd name="T43" fmla="*/ 14 h 92"/>
                <a:gd name="T44" fmla="*/ 0 w 195"/>
                <a:gd name="T45" fmla="*/ 0 h 92"/>
                <a:gd name="T46" fmla="*/ 74 w 195"/>
                <a:gd name="T47" fmla="*/ 0 h 92"/>
                <a:gd name="T48" fmla="*/ 74 w 195"/>
                <a:gd name="T4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62942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33" y="452971"/>
            <a:ext cx="8470899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3000">
                <a:solidFill>
                  <a:srgbClr val="FF6600"/>
                </a:solidFill>
                <a:latin typeface="Helvetica 35 Thin" panose="020B0403020202020204" pitchFamily="34" charset="0"/>
              </a:defRPr>
            </a:lvl1pPr>
            <a:lvl2pPr marL="401638" indent="-401638">
              <a:lnSpc>
                <a:spcPct val="85000"/>
              </a:lnSpc>
              <a:spcAft>
                <a:spcPts val="0"/>
              </a:spcAft>
              <a:buFont typeface="+mj-lt"/>
              <a:buAutoNum type="arabicPeriod"/>
              <a:defRPr sz="3000">
                <a:latin typeface="Helvetica 35 Thin" panose="020B0403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>
                <a:latin typeface="Helvetica 35 Thin" panose="020B0403020202020204" pitchFamily="34" charset="0"/>
              </a:defRPr>
            </a:lvl3pPr>
            <a:lvl4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>
                <a:latin typeface="Helvetica 35 Thin" panose="020B0403020202020204" pitchFamily="34" charset="0"/>
              </a:defRPr>
            </a:lvl4pPr>
            <a:lvl5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>
                <a:latin typeface="Helvetica 35 Thin" panose="020B0403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0242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33" y="452971"/>
            <a:ext cx="8470899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 sz="1400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None/>
              <a:defRPr sz="1200"/>
            </a:lvl3pPr>
            <a:lvl4pPr>
              <a:lnSpc>
                <a:spcPct val="85000"/>
              </a:lnSpc>
              <a:spcAft>
                <a:spcPts val="800"/>
              </a:spcAft>
              <a:defRPr sz="5500"/>
            </a:lvl4pPr>
            <a:lvl5pPr>
              <a:lnSpc>
                <a:spcPct val="85000"/>
              </a:lnSpc>
              <a:spcAft>
                <a:spcPts val="800"/>
              </a:spcAft>
              <a:defRPr sz="5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247107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25" y="452969"/>
            <a:ext cx="8470900" cy="831851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33" y="1739903"/>
            <a:ext cx="8470899" cy="4220633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35 Thin" panose="020B0403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latin typeface="Helvetica 35 Thin" panose="020B0403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latin typeface="Helvetica 35 Thin" panose="020B0403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latin typeface="Helvetica 35 Thin" panose="020B0403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latin typeface="Helvetica 35 Thin" panose="020B0403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0182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6" y="452967"/>
            <a:ext cx="8470899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3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 marL="401638" marR="0" indent="-401638" algn="l" defTabSz="51435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lang="fr-FR" sz="3000" kern="1200" dirty="0" smtClean="0">
                <a:solidFill>
                  <a:schemeClr val="tx1"/>
                </a:solidFill>
                <a:latin typeface="Helvetica 75 Bold" panose="020B0804020202020204" pitchFamily="34" charset="0"/>
                <a:ea typeface="ＭＳ Ｐゴシック" pitchFamily="34" charset="-128"/>
                <a:cs typeface="+mn-cs"/>
              </a:defRPr>
            </a:lvl2pPr>
            <a:lvl3pPr marL="401638" indent="-401638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3pPr>
            <a:lvl4pPr marL="401638" indent="-401638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4pPr>
            <a:lvl5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1"/>
            <a:r>
              <a:rPr lang="fr-FR" dirty="0" smtClean="0"/>
              <a:t>Troisième niveau</a:t>
            </a:r>
          </a:p>
          <a:p>
            <a:pPr marL="401638" lvl="1" indent="-401638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Font typeface="+mj-lt"/>
              <a:buAutoNum type="arabicPeriod"/>
            </a:pPr>
            <a:r>
              <a:rPr lang="fr-FR" dirty="0" smtClean="0"/>
              <a:t>Quatrième niveau</a:t>
            </a:r>
          </a:p>
          <a:p>
            <a:pPr marL="401638" marR="0" lvl="1" indent="-401638" algn="l" defTabSz="51435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dirty="0" smtClean="0"/>
              <a:t>Cinquième niveau</a:t>
            </a:r>
          </a:p>
          <a:p>
            <a:pPr marL="401638" lvl="1" indent="-401638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Font typeface="+mj-lt"/>
              <a:buAutoNum type="arabicPeriod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1720618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1664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25" y="452967"/>
            <a:ext cx="8470900" cy="831852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31" y="1739900"/>
            <a:ext cx="4065589" cy="4220632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738695" y="1739900"/>
            <a:ext cx="4065589" cy="4220632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809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33" y="1739903"/>
            <a:ext cx="8470899" cy="4220633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9725" y="452967"/>
            <a:ext cx="8470900" cy="831852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5177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33" y="452971"/>
            <a:ext cx="8470899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1174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spcAft>
                <a:spcPts val="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1766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8374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er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49133" y="2565400"/>
            <a:ext cx="7051885" cy="982800"/>
          </a:xfrm>
        </p:spPr>
        <p:txBody>
          <a:bodyPr/>
          <a:lstStyle>
            <a:lvl1pPr algn="l">
              <a:defRPr sz="6600">
                <a:latin typeface="Helvetica 35 Thin" pitchFamily="34" charset="0"/>
              </a:defRPr>
            </a:lvl1pPr>
          </a:lstStyle>
          <a:p>
            <a:r>
              <a:rPr lang="fr-FR" dirty="0" smtClean="0"/>
              <a:t>vos remerciements</a:t>
            </a:r>
            <a:endParaRPr lang="fr-FR" dirty="0"/>
          </a:p>
        </p:txBody>
      </p:sp>
      <p:pic>
        <p:nvPicPr>
          <p:cNvPr id="3" name="Picture 28" descr="RGB_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29" y="5876925"/>
            <a:ext cx="719137" cy="71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150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9729" y="452971"/>
            <a:ext cx="5832475" cy="3456087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23528" y="4005064"/>
            <a:ext cx="5832648" cy="576064"/>
          </a:xfrm>
        </p:spPr>
        <p:txBody>
          <a:bodyPr tIns="109728"/>
          <a:lstStyle>
            <a:lvl1pPr>
              <a:spcAft>
                <a:spcPts val="2400"/>
              </a:spcAft>
              <a:defRPr>
                <a:latin typeface="Helvetica 35 Thin" panose="020B0403020202020204" pitchFamily="34" charset="0"/>
              </a:defRPr>
            </a:lvl1pPr>
            <a:lvl2pPr>
              <a:spcAft>
                <a:spcPts val="2400"/>
              </a:spcAft>
              <a:defRPr>
                <a:latin typeface="Helvetica 35 Thin" panose="020B0403020202020204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82645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167951" y="5958770"/>
            <a:ext cx="4237362" cy="645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endParaRPr lang="en-GB" sz="1400">
              <a:solidFill>
                <a:srgbClr val="0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9729" y="452968"/>
            <a:ext cx="5832475" cy="4614333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8757" y="452968"/>
            <a:ext cx="2301875" cy="4614333"/>
          </a:xfrm>
        </p:spPr>
        <p:txBody>
          <a:bodyPr tIns="109728"/>
          <a:lstStyle>
            <a:lvl1pPr>
              <a:spcAft>
                <a:spcPts val="2400"/>
              </a:spcAft>
              <a:defRPr>
                <a:latin typeface="Helvetica 35 Thin" panose="020B0403020202020204" pitchFamily="34" charset="0"/>
              </a:defRPr>
            </a:lvl1pPr>
            <a:lvl2pPr>
              <a:spcAft>
                <a:spcPts val="2400"/>
              </a:spcAft>
              <a:defRPr>
                <a:latin typeface="Helvetica 35 Thin" panose="020B0403020202020204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9727" y="5507567"/>
            <a:ext cx="676803" cy="902404"/>
            <a:chOff x="360362" y="1781889"/>
            <a:chExt cx="1144765" cy="1144191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rgbClr val="FF66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31 w 104"/>
                <a:gd name="T1" fmla="*/ 85 h 122"/>
                <a:gd name="T2" fmla="*/ 45 w 104"/>
                <a:gd name="T3" fmla="*/ 101 h 122"/>
                <a:gd name="T4" fmla="*/ 73 w 104"/>
                <a:gd name="T5" fmla="*/ 88 h 122"/>
                <a:gd name="T6" fmla="*/ 73 w 104"/>
                <a:gd name="T7" fmla="*/ 60 h 122"/>
                <a:gd name="T8" fmla="*/ 31 w 104"/>
                <a:gd name="T9" fmla="*/ 85 h 122"/>
                <a:gd name="T10" fmla="*/ 74 w 104"/>
                <a:gd name="T11" fmla="*/ 110 h 122"/>
                <a:gd name="T12" fmla="*/ 35 w 104"/>
                <a:gd name="T13" fmla="*/ 122 h 122"/>
                <a:gd name="T14" fmla="*/ 0 w 104"/>
                <a:gd name="T15" fmla="*/ 88 h 122"/>
                <a:gd name="T16" fmla="*/ 74 w 104"/>
                <a:gd name="T17" fmla="*/ 42 h 122"/>
                <a:gd name="T18" fmla="*/ 74 w 104"/>
                <a:gd name="T19" fmla="*/ 35 h 122"/>
                <a:gd name="T20" fmla="*/ 56 w 104"/>
                <a:gd name="T21" fmla="*/ 22 h 122"/>
                <a:gd name="T22" fmla="*/ 27 w 104"/>
                <a:gd name="T23" fmla="*/ 35 h 122"/>
                <a:gd name="T24" fmla="*/ 6 w 104"/>
                <a:gd name="T25" fmla="*/ 23 h 122"/>
                <a:gd name="T26" fmla="*/ 56 w 104"/>
                <a:gd name="T27" fmla="*/ 0 h 122"/>
                <a:gd name="T28" fmla="*/ 104 w 104"/>
                <a:gd name="T29" fmla="*/ 35 h 122"/>
                <a:gd name="T30" fmla="*/ 104 w 104"/>
                <a:gd name="T31" fmla="*/ 120 h 122"/>
                <a:gd name="T32" fmla="*/ 77 w 104"/>
                <a:gd name="T33" fmla="*/ 120 h 122"/>
                <a:gd name="T34" fmla="*/ 74 w 104"/>
                <a:gd name="T35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6 h 120"/>
                <a:gd name="T2" fmla="*/ 25 w 105"/>
                <a:gd name="T3" fmla="*/ 2 h 120"/>
                <a:gd name="T4" fmla="*/ 28 w 105"/>
                <a:gd name="T5" fmla="*/ 16 h 120"/>
                <a:gd name="T6" fmla="*/ 68 w 105"/>
                <a:gd name="T7" fmla="*/ 0 h 120"/>
                <a:gd name="T8" fmla="*/ 105 w 105"/>
                <a:gd name="T9" fmla="*/ 38 h 120"/>
                <a:gd name="T10" fmla="*/ 105 w 105"/>
                <a:gd name="T11" fmla="*/ 120 h 120"/>
                <a:gd name="T12" fmla="*/ 74 w 105"/>
                <a:gd name="T13" fmla="*/ 120 h 120"/>
                <a:gd name="T14" fmla="*/ 74 w 105"/>
                <a:gd name="T15" fmla="*/ 44 h 120"/>
                <a:gd name="T16" fmla="*/ 59 w 105"/>
                <a:gd name="T17" fmla="*/ 23 h 120"/>
                <a:gd name="T18" fmla="*/ 30 w 105"/>
                <a:gd name="T19" fmla="*/ 36 h 120"/>
                <a:gd name="T20" fmla="*/ 30 w 105"/>
                <a:gd name="T21" fmla="*/ 120 h 120"/>
                <a:gd name="T22" fmla="*/ 0 w 105"/>
                <a:gd name="T23" fmla="*/ 120 h 120"/>
                <a:gd name="T24" fmla="*/ 0 w 105"/>
                <a:gd name="T25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79 w 109"/>
                <a:gd name="T1" fmla="*/ 46 h 122"/>
                <a:gd name="T2" fmla="*/ 55 w 109"/>
                <a:gd name="T3" fmla="*/ 21 h 122"/>
                <a:gd name="T4" fmla="*/ 31 w 109"/>
                <a:gd name="T5" fmla="*/ 46 h 122"/>
                <a:gd name="T6" fmla="*/ 79 w 109"/>
                <a:gd name="T7" fmla="*/ 46 h 122"/>
                <a:gd name="T8" fmla="*/ 56 w 109"/>
                <a:gd name="T9" fmla="*/ 122 h 122"/>
                <a:gd name="T10" fmla="*/ 0 w 109"/>
                <a:gd name="T11" fmla="*/ 62 h 122"/>
                <a:gd name="T12" fmla="*/ 55 w 109"/>
                <a:gd name="T13" fmla="*/ 0 h 122"/>
                <a:gd name="T14" fmla="*/ 109 w 109"/>
                <a:gd name="T15" fmla="*/ 60 h 122"/>
                <a:gd name="T16" fmla="*/ 109 w 109"/>
                <a:gd name="T17" fmla="*/ 66 h 122"/>
                <a:gd name="T18" fmla="*/ 31 w 109"/>
                <a:gd name="T19" fmla="*/ 66 h 122"/>
                <a:gd name="T20" fmla="*/ 58 w 109"/>
                <a:gd name="T21" fmla="*/ 100 h 122"/>
                <a:gd name="T22" fmla="*/ 85 w 109"/>
                <a:gd name="T23" fmla="*/ 84 h 122"/>
                <a:gd name="T24" fmla="*/ 108 w 109"/>
                <a:gd name="T25" fmla="*/ 97 h 122"/>
                <a:gd name="T26" fmla="*/ 56 w 109"/>
                <a:gd name="T2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58 w 116"/>
                <a:gd name="T1" fmla="*/ 26 h 124"/>
                <a:gd name="T2" fmla="*/ 31 w 116"/>
                <a:gd name="T3" fmla="*/ 62 h 124"/>
                <a:gd name="T4" fmla="*/ 58 w 116"/>
                <a:gd name="T5" fmla="*/ 98 h 124"/>
                <a:gd name="T6" fmla="*/ 85 w 116"/>
                <a:gd name="T7" fmla="*/ 62 h 124"/>
                <a:gd name="T8" fmla="*/ 58 w 116"/>
                <a:gd name="T9" fmla="*/ 26 h 124"/>
                <a:gd name="T10" fmla="*/ 58 w 116"/>
                <a:gd name="T11" fmla="*/ 124 h 124"/>
                <a:gd name="T12" fmla="*/ 0 w 116"/>
                <a:gd name="T13" fmla="*/ 62 h 124"/>
                <a:gd name="T14" fmla="*/ 58 w 116"/>
                <a:gd name="T15" fmla="*/ 0 h 124"/>
                <a:gd name="T16" fmla="*/ 116 w 116"/>
                <a:gd name="T17" fmla="*/ 62 h 124"/>
                <a:gd name="T18" fmla="*/ 58 w 116"/>
                <a:gd name="T1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3 h 120"/>
                <a:gd name="T2" fmla="*/ 30 w 66"/>
                <a:gd name="T3" fmla="*/ 3 h 120"/>
                <a:gd name="T4" fmla="*/ 30 w 66"/>
                <a:gd name="T5" fmla="*/ 17 h 120"/>
                <a:gd name="T6" fmla="*/ 62 w 66"/>
                <a:gd name="T7" fmla="*/ 0 h 120"/>
                <a:gd name="T8" fmla="*/ 66 w 66"/>
                <a:gd name="T9" fmla="*/ 1 h 120"/>
                <a:gd name="T10" fmla="*/ 66 w 66"/>
                <a:gd name="T11" fmla="*/ 30 h 120"/>
                <a:gd name="T12" fmla="*/ 64 w 66"/>
                <a:gd name="T13" fmla="*/ 30 h 120"/>
                <a:gd name="T14" fmla="*/ 32 w 66"/>
                <a:gd name="T15" fmla="*/ 42 h 120"/>
                <a:gd name="T16" fmla="*/ 32 w 66"/>
                <a:gd name="T17" fmla="*/ 120 h 120"/>
                <a:gd name="T18" fmla="*/ 0 w 66"/>
                <a:gd name="T19" fmla="*/ 120 h 120"/>
                <a:gd name="T20" fmla="*/ 0 w 66"/>
                <a:gd name="T21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10 w 110"/>
                <a:gd name="T1" fmla="*/ 2 h 166"/>
                <a:gd name="T2" fmla="*/ 110 w 110"/>
                <a:gd name="T3" fmla="*/ 114 h 166"/>
                <a:gd name="T4" fmla="*/ 52 w 110"/>
                <a:gd name="T5" fmla="*/ 166 h 166"/>
                <a:gd name="T6" fmla="*/ 3 w 110"/>
                <a:gd name="T7" fmla="*/ 137 h 166"/>
                <a:gd name="T8" fmla="*/ 34 w 110"/>
                <a:gd name="T9" fmla="*/ 132 h 166"/>
                <a:gd name="T10" fmla="*/ 56 w 110"/>
                <a:gd name="T11" fmla="*/ 143 h 166"/>
                <a:gd name="T12" fmla="*/ 80 w 110"/>
                <a:gd name="T13" fmla="*/ 117 h 166"/>
                <a:gd name="T14" fmla="*/ 80 w 110"/>
                <a:gd name="T15" fmla="*/ 104 h 166"/>
                <a:gd name="T16" fmla="*/ 79 w 110"/>
                <a:gd name="T17" fmla="*/ 103 h 166"/>
                <a:gd name="T18" fmla="*/ 49 w 110"/>
                <a:gd name="T19" fmla="*/ 120 h 166"/>
                <a:gd name="T20" fmla="*/ 0 w 110"/>
                <a:gd name="T21" fmla="*/ 62 h 166"/>
                <a:gd name="T22" fmla="*/ 47 w 110"/>
                <a:gd name="T23" fmla="*/ 0 h 166"/>
                <a:gd name="T24" fmla="*/ 81 w 110"/>
                <a:gd name="T25" fmla="*/ 17 h 166"/>
                <a:gd name="T26" fmla="*/ 81 w 110"/>
                <a:gd name="T27" fmla="*/ 16 h 166"/>
                <a:gd name="T28" fmla="*/ 84 w 110"/>
                <a:gd name="T29" fmla="*/ 2 h 166"/>
                <a:gd name="T30" fmla="*/ 110 w 110"/>
                <a:gd name="T31" fmla="*/ 2 h 166"/>
                <a:gd name="T32" fmla="*/ 55 w 110"/>
                <a:gd name="T33" fmla="*/ 95 h 166"/>
                <a:gd name="T34" fmla="*/ 80 w 110"/>
                <a:gd name="T35" fmla="*/ 55 h 166"/>
                <a:gd name="T36" fmla="*/ 54 w 110"/>
                <a:gd name="T37" fmla="*/ 22 h 166"/>
                <a:gd name="T38" fmla="*/ 31 w 110"/>
                <a:gd name="T39" fmla="*/ 57 h 166"/>
                <a:gd name="T40" fmla="*/ 55 w 110"/>
                <a:gd name="T41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95 w 195"/>
                <a:gd name="T1" fmla="*/ 92 h 92"/>
                <a:gd name="T2" fmla="*/ 178 w 195"/>
                <a:gd name="T3" fmla="*/ 92 h 92"/>
                <a:gd name="T4" fmla="*/ 178 w 195"/>
                <a:gd name="T5" fmla="*/ 16 h 92"/>
                <a:gd name="T6" fmla="*/ 178 w 195"/>
                <a:gd name="T7" fmla="*/ 16 h 92"/>
                <a:gd name="T8" fmla="*/ 147 w 195"/>
                <a:gd name="T9" fmla="*/ 92 h 92"/>
                <a:gd name="T10" fmla="*/ 138 w 195"/>
                <a:gd name="T11" fmla="*/ 92 h 92"/>
                <a:gd name="T12" fmla="*/ 110 w 195"/>
                <a:gd name="T13" fmla="*/ 16 h 92"/>
                <a:gd name="T14" fmla="*/ 107 w 195"/>
                <a:gd name="T15" fmla="*/ 16 h 92"/>
                <a:gd name="T16" fmla="*/ 107 w 195"/>
                <a:gd name="T17" fmla="*/ 92 h 92"/>
                <a:gd name="T18" fmla="*/ 93 w 195"/>
                <a:gd name="T19" fmla="*/ 92 h 92"/>
                <a:gd name="T20" fmla="*/ 93 w 195"/>
                <a:gd name="T21" fmla="*/ 0 h 92"/>
                <a:gd name="T22" fmla="*/ 117 w 195"/>
                <a:gd name="T23" fmla="*/ 0 h 92"/>
                <a:gd name="T24" fmla="*/ 145 w 195"/>
                <a:gd name="T25" fmla="*/ 71 h 92"/>
                <a:gd name="T26" fmla="*/ 171 w 195"/>
                <a:gd name="T27" fmla="*/ 0 h 92"/>
                <a:gd name="T28" fmla="*/ 195 w 195"/>
                <a:gd name="T29" fmla="*/ 0 h 92"/>
                <a:gd name="T30" fmla="*/ 195 w 195"/>
                <a:gd name="T31" fmla="*/ 92 h 92"/>
                <a:gd name="T32" fmla="*/ 74 w 195"/>
                <a:gd name="T33" fmla="*/ 14 h 92"/>
                <a:gd name="T34" fmla="*/ 46 w 195"/>
                <a:gd name="T35" fmla="*/ 14 h 92"/>
                <a:gd name="T36" fmla="*/ 46 w 195"/>
                <a:gd name="T37" fmla="*/ 92 h 92"/>
                <a:gd name="T38" fmla="*/ 31 w 195"/>
                <a:gd name="T39" fmla="*/ 92 h 92"/>
                <a:gd name="T40" fmla="*/ 31 w 195"/>
                <a:gd name="T41" fmla="*/ 14 h 92"/>
                <a:gd name="T42" fmla="*/ 0 w 195"/>
                <a:gd name="T43" fmla="*/ 14 h 92"/>
                <a:gd name="T44" fmla="*/ 0 w 195"/>
                <a:gd name="T45" fmla="*/ 0 h 92"/>
                <a:gd name="T46" fmla="*/ 74 w 195"/>
                <a:gd name="T47" fmla="*/ 0 h 92"/>
                <a:gd name="T48" fmla="*/ 74 w 195"/>
                <a:gd name="T4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11789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33" y="452971"/>
            <a:ext cx="8470899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3000">
                <a:solidFill>
                  <a:srgbClr val="FF6600"/>
                </a:solidFill>
                <a:latin typeface="Helvetica 35 Thin" panose="020B0403020202020204" pitchFamily="34" charset="0"/>
              </a:defRPr>
            </a:lvl1pPr>
            <a:lvl2pPr marL="401638" indent="-401638">
              <a:lnSpc>
                <a:spcPct val="85000"/>
              </a:lnSpc>
              <a:spcAft>
                <a:spcPts val="0"/>
              </a:spcAft>
              <a:buFont typeface="+mj-lt"/>
              <a:buAutoNum type="arabicPeriod"/>
              <a:defRPr sz="3000">
                <a:latin typeface="Helvetica 35 Thin" panose="020B0403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>
                <a:latin typeface="Helvetica 35 Thin" panose="020B0403020202020204" pitchFamily="34" charset="0"/>
              </a:defRPr>
            </a:lvl3pPr>
            <a:lvl4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>
                <a:latin typeface="Helvetica 35 Thin" panose="020B0403020202020204" pitchFamily="34" charset="0"/>
              </a:defRPr>
            </a:lvl4pPr>
            <a:lvl5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>
                <a:latin typeface="Helvetica 35 Thin" panose="020B0403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8368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33" y="452971"/>
            <a:ext cx="8470899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 sz="1400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None/>
              <a:defRPr sz="1200"/>
            </a:lvl3pPr>
            <a:lvl4pPr>
              <a:lnSpc>
                <a:spcPct val="85000"/>
              </a:lnSpc>
              <a:spcAft>
                <a:spcPts val="800"/>
              </a:spcAft>
              <a:defRPr sz="5500"/>
            </a:lvl4pPr>
            <a:lvl5pPr>
              <a:lnSpc>
                <a:spcPct val="85000"/>
              </a:lnSpc>
              <a:spcAft>
                <a:spcPts val="800"/>
              </a:spcAft>
              <a:defRPr sz="5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987954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er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49133" y="2565400"/>
            <a:ext cx="7051885" cy="982800"/>
          </a:xfrm>
        </p:spPr>
        <p:txBody>
          <a:bodyPr/>
          <a:lstStyle>
            <a:lvl1pPr algn="l">
              <a:defRPr sz="6600">
                <a:latin typeface="Helvetica 35 Thin" pitchFamily="34" charset="0"/>
              </a:defRPr>
            </a:lvl1pPr>
          </a:lstStyle>
          <a:p>
            <a:r>
              <a:rPr lang="fr-FR" dirty="0" smtClean="0"/>
              <a:t>vos remerciements</a:t>
            </a:r>
            <a:endParaRPr lang="fr-FR" dirty="0"/>
          </a:p>
        </p:txBody>
      </p:sp>
      <p:pic>
        <p:nvPicPr>
          <p:cNvPr id="3" name="Picture 28" descr="RGB_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23" y="5876925"/>
            <a:ext cx="719137" cy="71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330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25" y="452969"/>
            <a:ext cx="8470900" cy="831851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33" y="1739903"/>
            <a:ext cx="8470899" cy="4220633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35 Thin" panose="020B0403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latin typeface="Helvetica 35 Thin" panose="020B0403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latin typeface="Helvetica 35 Thin" panose="020B0403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latin typeface="Helvetica 35 Thin" panose="020B0403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latin typeface="Helvetica 35 Thin" panose="020B0403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1901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25" y="452967"/>
            <a:ext cx="8470900" cy="831852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31" y="1739900"/>
            <a:ext cx="4065589" cy="4220632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738695" y="1739900"/>
            <a:ext cx="4065589" cy="4220632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1108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33" y="1739903"/>
            <a:ext cx="8470899" cy="4220633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9725" y="452967"/>
            <a:ext cx="8470900" cy="831852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4475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33" y="452971"/>
            <a:ext cx="8470899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658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spcAft>
                <a:spcPts val="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7093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83834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er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49133" y="2565400"/>
            <a:ext cx="7051885" cy="982800"/>
          </a:xfrm>
        </p:spPr>
        <p:txBody>
          <a:bodyPr/>
          <a:lstStyle>
            <a:lvl1pPr algn="l">
              <a:defRPr sz="6600">
                <a:latin typeface="Helvetica 35 Thin" pitchFamily="34" charset="0"/>
              </a:defRPr>
            </a:lvl1pPr>
          </a:lstStyle>
          <a:p>
            <a:r>
              <a:rPr lang="fr-FR" dirty="0" smtClean="0"/>
              <a:t>vos remerciements</a:t>
            </a:r>
            <a:endParaRPr lang="fr-FR" dirty="0"/>
          </a:p>
        </p:txBody>
      </p:sp>
      <p:pic>
        <p:nvPicPr>
          <p:cNvPr id="3" name="Picture 28" descr="RGB_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29" y="5876925"/>
            <a:ext cx="719137" cy="71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299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9729" y="452971"/>
            <a:ext cx="5832475" cy="3456087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23528" y="4005064"/>
            <a:ext cx="5832648" cy="576064"/>
          </a:xfrm>
        </p:spPr>
        <p:txBody>
          <a:bodyPr tIns="109728"/>
          <a:lstStyle>
            <a:lvl1pPr>
              <a:spcAft>
                <a:spcPts val="2400"/>
              </a:spcAft>
              <a:defRPr>
                <a:latin typeface="Helvetica 35 Thin" panose="020B0403020202020204" pitchFamily="34" charset="0"/>
              </a:defRPr>
            </a:lvl1pPr>
            <a:lvl2pPr>
              <a:spcAft>
                <a:spcPts val="2400"/>
              </a:spcAft>
              <a:defRPr>
                <a:latin typeface="Helvetica 35 Thin" panose="020B0403020202020204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98418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167951" y="5958770"/>
            <a:ext cx="4237362" cy="645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endParaRPr lang="en-GB" sz="1400">
              <a:solidFill>
                <a:srgbClr val="0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9729" y="452968"/>
            <a:ext cx="5832475" cy="4614333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8757" y="452968"/>
            <a:ext cx="2301875" cy="4614333"/>
          </a:xfrm>
        </p:spPr>
        <p:txBody>
          <a:bodyPr tIns="109728"/>
          <a:lstStyle>
            <a:lvl1pPr>
              <a:spcAft>
                <a:spcPts val="2400"/>
              </a:spcAft>
              <a:defRPr>
                <a:latin typeface="Helvetica 35 Thin" panose="020B0403020202020204" pitchFamily="34" charset="0"/>
              </a:defRPr>
            </a:lvl1pPr>
            <a:lvl2pPr>
              <a:spcAft>
                <a:spcPts val="2400"/>
              </a:spcAft>
              <a:defRPr>
                <a:latin typeface="Helvetica 35 Thin" panose="020B0403020202020204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9727" y="5507567"/>
            <a:ext cx="676803" cy="902404"/>
            <a:chOff x="360362" y="1781889"/>
            <a:chExt cx="1144765" cy="1144191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rgbClr val="FF66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31 w 104"/>
                <a:gd name="T1" fmla="*/ 85 h 122"/>
                <a:gd name="T2" fmla="*/ 45 w 104"/>
                <a:gd name="T3" fmla="*/ 101 h 122"/>
                <a:gd name="T4" fmla="*/ 73 w 104"/>
                <a:gd name="T5" fmla="*/ 88 h 122"/>
                <a:gd name="T6" fmla="*/ 73 w 104"/>
                <a:gd name="T7" fmla="*/ 60 h 122"/>
                <a:gd name="T8" fmla="*/ 31 w 104"/>
                <a:gd name="T9" fmla="*/ 85 h 122"/>
                <a:gd name="T10" fmla="*/ 74 w 104"/>
                <a:gd name="T11" fmla="*/ 110 h 122"/>
                <a:gd name="T12" fmla="*/ 35 w 104"/>
                <a:gd name="T13" fmla="*/ 122 h 122"/>
                <a:gd name="T14" fmla="*/ 0 w 104"/>
                <a:gd name="T15" fmla="*/ 88 h 122"/>
                <a:gd name="T16" fmla="*/ 74 w 104"/>
                <a:gd name="T17" fmla="*/ 42 h 122"/>
                <a:gd name="T18" fmla="*/ 74 w 104"/>
                <a:gd name="T19" fmla="*/ 35 h 122"/>
                <a:gd name="T20" fmla="*/ 56 w 104"/>
                <a:gd name="T21" fmla="*/ 22 h 122"/>
                <a:gd name="T22" fmla="*/ 27 w 104"/>
                <a:gd name="T23" fmla="*/ 35 h 122"/>
                <a:gd name="T24" fmla="*/ 6 w 104"/>
                <a:gd name="T25" fmla="*/ 23 h 122"/>
                <a:gd name="T26" fmla="*/ 56 w 104"/>
                <a:gd name="T27" fmla="*/ 0 h 122"/>
                <a:gd name="T28" fmla="*/ 104 w 104"/>
                <a:gd name="T29" fmla="*/ 35 h 122"/>
                <a:gd name="T30" fmla="*/ 104 w 104"/>
                <a:gd name="T31" fmla="*/ 120 h 122"/>
                <a:gd name="T32" fmla="*/ 77 w 104"/>
                <a:gd name="T33" fmla="*/ 120 h 122"/>
                <a:gd name="T34" fmla="*/ 74 w 104"/>
                <a:gd name="T35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6 h 120"/>
                <a:gd name="T2" fmla="*/ 25 w 105"/>
                <a:gd name="T3" fmla="*/ 2 h 120"/>
                <a:gd name="T4" fmla="*/ 28 w 105"/>
                <a:gd name="T5" fmla="*/ 16 h 120"/>
                <a:gd name="T6" fmla="*/ 68 w 105"/>
                <a:gd name="T7" fmla="*/ 0 h 120"/>
                <a:gd name="T8" fmla="*/ 105 w 105"/>
                <a:gd name="T9" fmla="*/ 38 h 120"/>
                <a:gd name="T10" fmla="*/ 105 w 105"/>
                <a:gd name="T11" fmla="*/ 120 h 120"/>
                <a:gd name="T12" fmla="*/ 74 w 105"/>
                <a:gd name="T13" fmla="*/ 120 h 120"/>
                <a:gd name="T14" fmla="*/ 74 w 105"/>
                <a:gd name="T15" fmla="*/ 44 h 120"/>
                <a:gd name="T16" fmla="*/ 59 w 105"/>
                <a:gd name="T17" fmla="*/ 23 h 120"/>
                <a:gd name="T18" fmla="*/ 30 w 105"/>
                <a:gd name="T19" fmla="*/ 36 h 120"/>
                <a:gd name="T20" fmla="*/ 30 w 105"/>
                <a:gd name="T21" fmla="*/ 120 h 120"/>
                <a:gd name="T22" fmla="*/ 0 w 105"/>
                <a:gd name="T23" fmla="*/ 120 h 120"/>
                <a:gd name="T24" fmla="*/ 0 w 105"/>
                <a:gd name="T25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79 w 109"/>
                <a:gd name="T1" fmla="*/ 46 h 122"/>
                <a:gd name="T2" fmla="*/ 55 w 109"/>
                <a:gd name="T3" fmla="*/ 21 h 122"/>
                <a:gd name="T4" fmla="*/ 31 w 109"/>
                <a:gd name="T5" fmla="*/ 46 h 122"/>
                <a:gd name="T6" fmla="*/ 79 w 109"/>
                <a:gd name="T7" fmla="*/ 46 h 122"/>
                <a:gd name="T8" fmla="*/ 56 w 109"/>
                <a:gd name="T9" fmla="*/ 122 h 122"/>
                <a:gd name="T10" fmla="*/ 0 w 109"/>
                <a:gd name="T11" fmla="*/ 62 h 122"/>
                <a:gd name="T12" fmla="*/ 55 w 109"/>
                <a:gd name="T13" fmla="*/ 0 h 122"/>
                <a:gd name="T14" fmla="*/ 109 w 109"/>
                <a:gd name="T15" fmla="*/ 60 h 122"/>
                <a:gd name="T16" fmla="*/ 109 w 109"/>
                <a:gd name="T17" fmla="*/ 66 h 122"/>
                <a:gd name="T18" fmla="*/ 31 w 109"/>
                <a:gd name="T19" fmla="*/ 66 h 122"/>
                <a:gd name="T20" fmla="*/ 58 w 109"/>
                <a:gd name="T21" fmla="*/ 100 h 122"/>
                <a:gd name="T22" fmla="*/ 85 w 109"/>
                <a:gd name="T23" fmla="*/ 84 h 122"/>
                <a:gd name="T24" fmla="*/ 108 w 109"/>
                <a:gd name="T25" fmla="*/ 97 h 122"/>
                <a:gd name="T26" fmla="*/ 56 w 109"/>
                <a:gd name="T2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58 w 116"/>
                <a:gd name="T1" fmla="*/ 26 h 124"/>
                <a:gd name="T2" fmla="*/ 31 w 116"/>
                <a:gd name="T3" fmla="*/ 62 h 124"/>
                <a:gd name="T4" fmla="*/ 58 w 116"/>
                <a:gd name="T5" fmla="*/ 98 h 124"/>
                <a:gd name="T6" fmla="*/ 85 w 116"/>
                <a:gd name="T7" fmla="*/ 62 h 124"/>
                <a:gd name="T8" fmla="*/ 58 w 116"/>
                <a:gd name="T9" fmla="*/ 26 h 124"/>
                <a:gd name="T10" fmla="*/ 58 w 116"/>
                <a:gd name="T11" fmla="*/ 124 h 124"/>
                <a:gd name="T12" fmla="*/ 0 w 116"/>
                <a:gd name="T13" fmla="*/ 62 h 124"/>
                <a:gd name="T14" fmla="*/ 58 w 116"/>
                <a:gd name="T15" fmla="*/ 0 h 124"/>
                <a:gd name="T16" fmla="*/ 116 w 116"/>
                <a:gd name="T17" fmla="*/ 62 h 124"/>
                <a:gd name="T18" fmla="*/ 58 w 116"/>
                <a:gd name="T1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3 h 120"/>
                <a:gd name="T2" fmla="*/ 30 w 66"/>
                <a:gd name="T3" fmla="*/ 3 h 120"/>
                <a:gd name="T4" fmla="*/ 30 w 66"/>
                <a:gd name="T5" fmla="*/ 17 h 120"/>
                <a:gd name="T6" fmla="*/ 62 w 66"/>
                <a:gd name="T7" fmla="*/ 0 h 120"/>
                <a:gd name="T8" fmla="*/ 66 w 66"/>
                <a:gd name="T9" fmla="*/ 1 h 120"/>
                <a:gd name="T10" fmla="*/ 66 w 66"/>
                <a:gd name="T11" fmla="*/ 30 h 120"/>
                <a:gd name="T12" fmla="*/ 64 w 66"/>
                <a:gd name="T13" fmla="*/ 30 h 120"/>
                <a:gd name="T14" fmla="*/ 32 w 66"/>
                <a:gd name="T15" fmla="*/ 42 h 120"/>
                <a:gd name="T16" fmla="*/ 32 w 66"/>
                <a:gd name="T17" fmla="*/ 120 h 120"/>
                <a:gd name="T18" fmla="*/ 0 w 66"/>
                <a:gd name="T19" fmla="*/ 120 h 120"/>
                <a:gd name="T20" fmla="*/ 0 w 66"/>
                <a:gd name="T21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10 w 110"/>
                <a:gd name="T1" fmla="*/ 2 h 166"/>
                <a:gd name="T2" fmla="*/ 110 w 110"/>
                <a:gd name="T3" fmla="*/ 114 h 166"/>
                <a:gd name="T4" fmla="*/ 52 w 110"/>
                <a:gd name="T5" fmla="*/ 166 h 166"/>
                <a:gd name="T6" fmla="*/ 3 w 110"/>
                <a:gd name="T7" fmla="*/ 137 h 166"/>
                <a:gd name="T8" fmla="*/ 34 w 110"/>
                <a:gd name="T9" fmla="*/ 132 h 166"/>
                <a:gd name="T10" fmla="*/ 56 w 110"/>
                <a:gd name="T11" fmla="*/ 143 h 166"/>
                <a:gd name="T12" fmla="*/ 80 w 110"/>
                <a:gd name="T13" fmla="*/ 117 h 166"/>
                <a:gd name="T14" fmla="*/ 80 w 110"/>
                <a:gd name="T15" fmla="*/ 104 h 166"/>
                <a:gd name="T16" fmla="*/ 79 w 110"/>
                <a:gd name="T17" fmla="*/ 103 h 166"/>
                <a:gd name="T18" fmla="*/ 49 w 110"/>
                <a:gd name="T19" fmla="*/ 120 h 166"/>
                <a:gd name="T20" fmla="*/ 0 w 110"/>
                <a:gd name="T21" fmla="*/ 62 h 166"/>
                <a:gd name="T22" fmla="*/ 47 w 110"/>
                <a:gd name="T23" fmla="*/ 0 h 166"/>
                <a:gd name="T24" fmla="*/ 81 w 110"/>
                <a:gd name="T25" fmla="*/ 17 h 166"/>
                <a:gd name="T26" fmla="*/ 81 w 110"/>
                <a:gd name="T27" fmla="*/ 16 h 166"/>
                <a:gd name="T28" fmla="*/ 84 w 110"/>
                <a:gd name="T29" fmla="*/ 2 h 166"/>
                <a:gd name="T30" fmla="*/ 110 w 110"/>
                <a:gd name="T31" fmla="*/ 2 h 166"/>
                <a:gd name="T32" fmla="*/ 55 w 110"/>
                <a:gd name="T33" fmla="*/ 95 h 166"/>
                <a:gd name="T34" fmla="*/ 80 w 110"/>
                <a:gd name="T35" fmla="*/ 55 h 166"/>
                <a:gd name="T36" fmla="*/ 54 w 110"/>
                <a:gd name="T37" fmla="*/ 22 h 166"/>
                <a:gd name="T38" fmla="*/ 31 w 110"/>
                <a:gd name="T39" fmla="*/ 57 h 166"/>
                <a:gd name="T40" fmla="*/ 55 w 110"/>
                <a:gd name="T41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95 w 195"/>
                <a:gd name="T1" fmla="*/ 92 h 92"/>
                <a:gd name="T2" fmla="*/ 178 w 195"/>
                <a:gd name="T3" fmla="*/ 92 h 92"/>
                <a:gd name="T4" fmla="*/ 178 w 195"/>
                <a:gd name="T5" fmla="*/ 16 h 92"/>
                <a:gd name="T6" fmla="*/ 178 w 195"/>
                <a:gd name="T7" fmla="*/ 16 h 92"/>
                <a:gd name="T8" fmla="*/ 147 w 195"/>
                <a:gd name="T9" fmla="*/ 92 h 92"/>
                <a:gd name="T10" fmla="*/ 138 w 195"/>
                <a:gd name="T11" fmla="*/ 92 h 92"/>
                <a:gd name="T12" fmla="*/ 110 w 195"/>
                <a:gd name="T13" fmla="*/ 16 h 92"/>
                <a:gd name="T14" fmla="*/ 107 w 195"/>
                <a:gd name="T15" fmla="*/ 16 h 92"/>
                <a:gd name="T16" fmla="*/ 107 w 195"/>
                <a:gd name="T17" fmla="*/ 92 h 92"/>
                <a:gd name="T18" fmla="*/ 93 w 195"/>
                <a:gd name="T19" fmla="*/ 92 h 92"/>
                <a:gd name="T20" fmla="*/ 93 w 195"/>
                <a:gd name="T21" fmla="*/ 0 h 92"/>
                <a:gd name="T22" fmla="*/ 117 w 195"/>
                <a:gd name="T23" fmla="*/ 0 h 92"/>
                <a:gd name="T24" fmla="*/ 145 w 195"/>
                <a:gd name="T25" fmla="*/ 71 h 92"/>
                <a:gd name="T26" fmla="*/ 171 w 195"/>
                <a:gd name="T27" fmla="*/ 0 h 92"/>
                <a:gd name="T28" fmla="*/ 195 w 195"/>
                <a:gd name="T29" fmla="*/ 0 h 92"/>
                <a:gd name="T30" fmla="*/ 195 w 195"/>
                <a:gd name="T31" fmla="*/ 92 h 92"/>
                <a:gd name="T32" fmla="*/ 74 w 195"/>
                <a:gd name="T33" fmla="*/ 14 h 92"/>
                <a:gd name="T34" fmla="*/ 46 w 195"/>
                <a:gd name="T35" fmla="*/ 14 h 92"/>
                <a:gd name="T36" fmla="*/ 46 w 195"/>
                <a:gd name="T37" fmla="*/ 92 h 92"/>
                <a:gd name="T38" fmla="*/ 31 w 195"/>
                <a:gd name="T39" fmla="*/ 92 h 92"/>
                <a:gd name="T40" fmla="*/ 31 w 195"/>
                <a:gd name="T41" fmla="*/ 14 h 92"/>
                <a:gd name="T42" fmla="*/ 0 w 195"/>
                <a:gd name="T43" fmla="*/ 14 h 92"/>
                <a:gd name="T44" fmla="*/ 0 w 195"/>
                <a:gd name="T45" fmla="*/ 0 h 92"/>
                <a:gd name="T46" fmla="*/ 74 w 195"/>
                <a:gd name="T47" fmla="*/ 0 h 92"/>
                <a:gd name="T48" fmla="*/ 74 w 195"/>
                <a:gd name="T4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994641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33" y="452971"/>
            <a:ext cx="8470899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3000">
                <a:solidFill>
                  <a:srgbClr val="FF6600"/>
                </a:solidFill>
                <a:latin typeface="Helvetica 35 Thin" panose="020B0403020202020204" pitchFamily="34" charset="0"/>
              </a:defRPr>
            </a:lvl1pPr>
            <a:lvl2pPr marL="401638" indent="-401638">
              <a:lnSpc>
                <a:spcPct val="85000"/>
              </a:lnSpc>
              <a:spcAft>
                <a:spcPts val="0"/>
              </a:spcAft>
              <a:buFont typeface="+mj-lt"/>
              <a:buAutoNum type="arabicPeriod"/>
              <a:defRPr sz="3000">
                <a:latin typeface="Helvetica 35 Thin" panose="020B0403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>
                <a:latin typeface="Helvetica 35 Thin" panose="020B0403020202020204" pitchFamily="34" charset="0"/>
              </a:defRPr>
            </a:lvl3pPr>
            <a:lvl4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>
                <a:latin typeface="Helvetica 35 Thin" panose="020B0403020202020204" pitchFamily="34" charset="0"/>
              </a:defRPr>
            </a:lvl4pPr>
            <a:lvl5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>
                <a:latin typeface="Helvetica 35 Thin" panose="020B0403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56043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la pré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167951" y="5958766"/>
            <a:ext cx="4237362" cy="645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endParaRPr lang="en-GB" sz="1400" dirty="0">
              <a:solidFill>
                <a:srgbClr val="000000"/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9725" y="5507566"/>
            <a:ext cx="676803" cy="902404"/>
            <a:chOff x="360362" y="1781889"/>
            <a:chExt cx="1144765" cy="1144191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rgbClr val="FF66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31 w 104"/>
                <a:gd name="T1" fmla="*/ 85 h 122"/>
                <a:gd name="T2" fmla="*/ 45 w 104"/>
                <a:gd name="T3" fmla="*/ 101 h 122"/>
                <a:gd name="T4" fmla="*/ 73 w 104"/>
                <a:gd name="T5" fmla="*/ 88 h 122"/>
                <a:gd name="T6" fmla="*/ 73 w 104"/>
                <a:gd name="T7" fmla="*/ 60 h 122"/>
                <a:gd name="T8" fmla="*/ 31 w 104"/>
                <a:gd name="T9" fmla="*/ 85 h 122"/>
                <a:gd name="T10" fmla="*/ 74 w 104"/>
                <a:gd name="T11" fmla="*/ 110 h 122"/>
                <a:gd name="T12" fmla="*/ 35 w 104"/>
                <a:gd name="T13" fmla="*/ 122 h 122"/>
                <a:gd name="T14" fmla="*/ 0 w 104"/>
                <a:gd name="T15" fmla="*/ 88 h 122"/>
                <a:gd name="T16" fmla="*/ 74 w 104"/>
                <a:gd name="T17" fmla="*/ 42 h 122"/>
                <a:gd name="T18" fmla="*/ 74 w 104"/>
                <a:gd name="T19" fmla="*/ 35 h 122"/>
                <a:gd name="T20" fmla="*/ 56 w 104"/>
                <a:gd name="T21" fmla="*/ 22 h 122"/>
                <a:gd name="T22" fmla="*/ 27 w 104"/>
                <a:gd name="T23" fmla="*/ 35 h 122"/>
                <a:gd name="T24" fmla="*/ 6 w 104"/>
                <a:gd name="T25" fmla="*/ 23 h 122"/>
                <a:gd name="T26" fmla="*/ 56 w 104"/>
                <a:gd name="T27" fmla="*/ 0 h 122"/>
                <a:gd name="T28" fmla="*/ 104 w 104"/>
                <a:gd name="T29" fmla="*/ 35 h 122"/>
                <a:gd name="T30" fmla="*/ 104 w 104"/>
                <a:gd name="T31" fmla="*/ 120 h 122"/>
                <a:gd name="T32" fmla="*/ 77 w 104"/>
                <a:gd name="T33" fmla="*/ 120 h 122"/>
                <a:gd name="T34" fmla="*/ 74 w 104"/>
                <a:gd name="T35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6 h 120"/>
                <a:gd name="T2" fmla="*/ 25 w 105"/>
                <a:gd name="T3" fmla="*/ 2 h 120"/>
                <a:gd name="T4" fmla="*/ 28 w 105"/>
                <a:gd name="T5" fmla="*/ 16 h 120"/>
                <a:gd name="T6" fmla="*/ 68 w 105"/>
                <a:gd name="T7" fmla="*/ 0 h 120"/>
                <a:gd name="T8" fmla="*/ 105 w 105"/>
                <a:gd name="T9" fmla="*/ 38 h 120"/>
                <a:gd name="T10" fmla="*/ 105 w 105"/>
                <a:gd name="T11" fmla="*/ 120 h 120"/>
                <a:gd name="T12" fmla="*/ 74 w 105"/>
                <a:gd name="T13" fmla="*/ 120 h 120"/>
                <a:gd name="T14" fmla="*/ 74 w 105"/>
                <a:gd name="T15" fmla="*/ 44 h 120"/>
                <a:gd name="T16" fmla="*/ 59 w 105"/>
                <a:gd name="T17" fmla="*/ 23 h 120"/>
                <a:gd name="T18" fmla="*/ 30 w 105"/>
                <a:gd name="T19" fmla="*/ 36 h 120"/>
                <a:gd name="T20" fmla="*/ 30 w 105"/>
                <a:gd name="T21" fmla="*/ 120 h 120"/>
                <a:gd name="T22" fmla="*/ 0 w 105"/>
                <a:gd name="T23" fmla="*/ 120 h 120"/>
                <a:gd name="T24" fmla="*/ 0 w 105"/>
                <a:gd name="T25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79 w 109"/>
                <a:gd name="T1" fmla="*/ 46 h 122"/>
                <a:gd name="T2" fmla="*/ 55 w 109"/>
                <a:gd name="T3" fmla="*/ 21 h 122"/>
                <a:gd name="T4" fmla="*/ 31 w 109"/>
                <a:gd name="T5" fmla="*/ 46 h 122"/>
                <a:gd name="T6" fmla="*/ 79 w 109"/>
                <a:gd name="T7" fmla="*/ 46 h 122"/>
                <a:gd name="T8" fmla="*/ 56 w 109"/>
                <a:gd name="T9" fmla="*/ 122 h 122"/>
                <a:gd name="T10" fmla="*/ 0 w 109"/>
                <a:gd name="T11" fmla="*/ 62 h 122"/>
                <a:gd name="T12" fmla="*/ 55 w 109"/>
                <a:gd name="T13" fmla="*/ 0 h 122"/>
                <a:gd name="T14" fmla="*/ 109 w 109"/>
                <a:gd name="T15" fmla="*/ 60 h 122"/>
                <a:gd name="T16" fmla="*/ 109 w 109"/>
                <a:gd name="T17" fmla="*/ 66 h 122"/>
                <a:gd name="T18" fmla="*/ 31 w 109"/>
                <a:gd name="T19" fmla="*/ 66 h 122"/>
                <a:gd name="T20" fmla="*/ 58 w 109"/>
                <a:gd name="T21" fmla="*/ 100 h 122"/>
                <a:gd name="T22" fmla="*/ 85 w 109"/>
                <a:gd name="T23" fmla="*/ 84 h 122"/>
                <a:gd name="T24" fmla="*/ 108 w 109"/>
                <a:gd name="T25" fmla="*/ 97 h 122"/>
                <a:gd name="T26" fmla="*/ 56 w 109"/>
                <a:gd name="T2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58 w 116"/>
                <a:gd name="T1" fmla="*/ 26 h 124"/>
                <a:gd name="T2" fmla="*/ 31 w 116"/>
                <a:gd name="T3" fmla="*/ 62 h 124"/>
                <a:gd name="T4" fmla="*/ 58 w 116"/>
                <a:gd name="T5" fmla="*/ 98 h 124"/>
                <a:gd name="T6" fmla="*/ 85 w 116"/>
                <a:gd name="T7" fmla="*/ 62 h 124"/>
                <a:gd name="T8" fmla="*/ 58 w 116"/>
                <a:gd name="T9" fmla="*/ 26 h 124"/>
                <a:gd name="T10" fmla="*/ 58 w 116"/>
                <a:gd name="T11" fmla="*/ 124 h 124"/>
                <a:gd name="T12" fmla="*/ 0 w 116"/>
                <a:gd name="T13" fmla="*/ 62 h 124"/>
                <a:gd name="T14" fmla="*/ 58 w 116"/>
                <a:gd name="T15" fmla="*/ 0 h 124"/>
                <a:gd name="T16" fmla="*/ 116 w 116"/>
                <a:gd name="T17" fmla="*/ 62 h 124"/>
                <a:gd name="T18" fmla="*/ 58 w 116"/>
                <a:gd name="T1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3 h 120"/>
                <a:gd name="T2" fmla="*/ 30 w 66"/>
                <a:gd name="T3" fmla="*/ 3 h 120"/>
                <a:gd name="T4" fmla="*/ 30 w 66"/>
                <a:gd name="T5" fmla="*/ 17 h 120"/>
                <a:gd name="T6" fmla="*/ 62 w 66"/>
                <a:gd name="T7" fmla="*/ 0 h 120"/>
                <a:gd name="T8" fmla="*/ 66 w 66"/>
                <a:gd name="T9" fmla="*/ 1 h 120"/>
                <a:gd name="T10" fmla="*/ 66 w 66"/>
                <a:gd name="T11" fmla="*/ 30 h 120"/>
                <a:gd name="T12" fmla="*/ 64 w 66"/>
                <a:gd name="T13" fmla="*/ 30 h 120"/>
                <a:gd name="T14" fmla="*/ 32 w 66"/>
                <a:gd name="T15" fmla="*/ 42 h 120"/>
                <a:gd name="T16" fmla="*/ 32 w 66"/>
                <a:gd name="T17" fmla="*/ 120 h 120"/>
                <a:gd name="T18" fmla="*/ 0 w 66"/>
                <a:gd name="T19" fmla="*/ 120 h 120"/>
                <a:gd name="T20" fmla="*/ 0 w 66"/>
                <a:gd name="T21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10 w 110"/>
                <a:gd name="T1" fmla="*/ 2 h 166"/>
                <a:gd name="T2" fmla="*/ 110 w 110"/>
                <a:gd name="T3" fmla="*/ 114 h 166"/>
                <a:gd name="T4" fmla="*/ 52 w 110"/>
                <a:gd name="T5" fmla="*/ 166 h 166"/>
                <a:gd name="T6" fmla="*/ 3 w 110"/>
                <a:gd name="T7" fmla="*/ 137 h 166"/>
                <a:gd name="T8" fmla="*/ 34 w 110"/>
                <a:gd name="T9" fmla="*/ 132 h 166"/>
                <a:gd name="T10" fmla="*/ 56 w 110"/>
                <a:gd name="T11" fmla="*/ 143 h 166"/>
                <a:gd name="T12" fmla="*/ 80 w 110"/>
                <a:gd name="T13" fmla="*/ 117 h 166"/>
                <a:gd name="T14" fmla="*/ 80 w 110"/>
                <a:gd name="T15" fmla="*/ 104 h 166"/>
                <a:gd name="T16" fmla="*/ 79 w 110"/>
                <a:gd name="T17" fmla="*/ 103 h 166"/>
                <a:gd name="T18" fmla="*/ 49 w 110"/>
                <a:gd name="T19" fmla="*/ 120 h 166"/>
                <a:gd name="T20" fmla="*/ 0 w 110"/>
                <a:gd name="T21" fmla="*/ 62 h 166"/>
                <a:gd name="T22" fmla="*/ 47 w 110"/>
                <a:gd name="T23" fmla="*/ 0 h 166"/>
                <a:gd name="T24" fmla="*/ 81 w 110"/>
                <a:gd name="T25" fmla="*/ 17 h 166"/>
                <a:gd name="T26" fmla="*/ 81 w 110"/>
                <a:gd name="T27" fmla="*/ 16 h 166"/>
                <a:gd name="T28" fmla="*/ 84 w 110"/>
                <a:gd name="T29" fmla="*/ 2 h 166"/>
                <a:gd name="T30" fmla="*/ 110 w 110"/>
                <a:gd name="T31" fmla="*/ 2 h 166"/>
                <a:gd name="T32" fmla="*/ 55 w 110"/>
                <a:gd name="T33" fmla="*/ 95 h 166"/>
                <a:gd name="T34" fmla="*/ 80 w 110"/>
                <a:gd name="T35" fmla="*/ 55 h 166"/>
                <a:gd name="T36" fmla="*/ 54 w 110"/>
                <a:gd name="T37" fmla="*/ 22 h 166"/>
                <a:gd name="T38" fmla="*/ 31 w 110"/>
                <a:gd name="T39" fmla="*/ 57 h 166"/>
                <a:gd name="T40" fmla="*/ 55 w 110"/>
                <a:gd name="T41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95 w 195"/>
                <a:gd name="T1" fmla="*/ 92 h 92"/>
                <a:gd name="T2" fmla="*/ 178 w 195"/>
                <a:gd name="T3" fmla="*/ 92 h 92"/>
                <a:gd name="T4" fmla="*/ 178 w 195"/>
                <a:gd name="T5" fmla="*/ 16 h 92"/>
                <a:gd name="T6" fmla="*/ 178 w 195"/>
                <a:gd name="T7" fmla="*/ 16 h 92"/>
                <a:gd name="T8" fmla="*/ 147 w 195"/>
                <a:gd name="T9" fmla="*/ 92 h 92"/>
                <a:gd name="T10" fmla="*/ 138 w 195"/>
                <a:gd name="T11" fmla="*/ 92 h 92"/>
                <a:gd name="T12" fmla="*/ 110 w 195"/>
                <a:gd name="T13" fmla="*/ 16 h 92"/>
                <a:gd name="T14" fmla="*/ 107 w 195"/>
                <a:gd name="T15" fmla="*/ 16 h 92"/>
                <a:gd name="T16" fmla="*/ 107 w 195"/>
                <a:gd name="T17" fmla="*/ 92 h 92"/>
                <a:gd name="T18" fmla="*/ 93 w 195"/>
                <a:gd name="T19" fmla="*/ 92 h 92"/>
                <a:gd name="T20" fmla="*/ 93 w 195"/>
                <a:gd name="T21" fmla="*/ 0 h 92"/>
                <a:gd name="T22" fmla="*/ 117 w 195"/>
                <a:gd name="T23" fmla="*/ 0 h 92"/>
                <a:gd name="T24" fmla="*/ 145 w 195"/>
                <a:gd name="T25" fmla="*/ 71 h 92"/>
                <a:gd name="T26" fmla="*/ 171 w 195"/>
                <a:gd name="T27" fmla="*/ 0 h 92"/>
                <a:gd name="T28" fmla="*/ 195 w 195"/>
                <a:gd name="T29" fmla="*/ 0 h 92"/>
                <a:gd name="T30" fmla="*/ 195 w 195"/>
                <a:gd name="T31" fmla="*/ 92 h 92"/>
                <a:gd name="T32" fmla="*/ 74 w 195"/>
                <a:gd name="T33" fmla="*/ 14 h 92"/>
                <a:gd name="T34" fmla="*/ 46 w 195"/>
                <a:gd name="T35" fmla="*/ 14 h 92"/>
                <a:gd name="T36" fmla="*/ 46 w 195"/>
                <a:gd name="T37" fmla="*/ 92 h 92"/>
                <a:gd name="T38" fmla="*/ 31 w 195"/>
                <a:gd name="T39" fmla="*/ 92 h 92"/>
                <a:gd name="T40" fmla="*/ 31 w 195"/>
                <a:gd name="T41" fmla="*/ 14 h 92"/>
                <a:gd name="T42" fmla="*/ 0 w 195"/>
                <a:gd name="T43" fmla="*/ 14 h 92"/>
                <a:gd name="T44" fmla="*/ 0 w 195"/>
                <a:gd name="T45" fmla="*/ 0 h 92"/>
                <a:gd name="T46" fmla="*/ 74 w 195"/>
                <a:gd name="T47" fmla="*/ 0 h 92"/>
                <a:gd name="T48" fmla="*/ 74 w 195"/>
                <a:gd name="T4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</p:grp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39726" y="452967"/>
            <a:ext cx="5832475" cy="4614333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508751" y="452967"/>
            <a:ext cx="2301875" cy="4614333"/>
          </a:xfrm>
        </p:spPr>
        <p:txBody>
          <a:bodyPr tIns="109728"/>
          <a:lstStyle>
            <a:lvl1pPr>
              <a:spcAft>
                <a:spcPts val="2400"/>
              </a:spcAft>
              <a:defRPr baseline="0">
                <a:latin typeface="Helvetica 75 Bold" panose="020B0804020202020204" pitchFamily="34" charset="0"/>
              </a:defRPr>
            </a:lvl1pPr>
            <a:lvl2pPr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39819678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33" y="452971"/>
            <a:ext cx="8470899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 sz="1400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None/>
              <a:defRPr sz="1200"/>
            </a:lvl3pPr>
            <a:lvl4pPr>
              <a:lnSpc>
                <a:spcPct val="85000"/>
              </a:lnSpc>
              <a:spcAft>
                <a:spcPts val="800"/>
              </a:spcAft>
              <a:defRPr sz="5500"/>
            </a:lvl4pPr>
            <a:lvl5pPr>
              <a:lnSpc>
                <a:spcPct val="85000"/>
              </a:lnSpc>
              <a:spcAft>
                <a:spcPts val="800"/>
              </a:spcAft>
              <a:defRPr sz="5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587254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25" y="452969"/>
            <a:ext cx="8470900" cy="831851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33" y="1739903"/>
            <a:ext cx="8470899" cy="4220633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35 Thin" panose="020B0403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latin typeface="Helvetica 35 Thin" panose="020B0403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latin typeface="Helvetica 35 Thin" panose="020B0403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latin typeface="Helvetica 35 Thin" panose="020B0403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latin typeface="Helvetica 35 Thin" panose="020B0403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61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25" y="452967"/>
            <a:ext cx="8470900" cy="831852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31" y="1739900"/>
            <a:ext cx="4065589" cy="4220632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738695" y="1739900"/>
            <a:ext cx="4065589" cy="4220632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8584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33" y="1739903"/>
            <a:ext cx="8470899" cy="4220633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9725" y="452967"/>
            <a:ext cx="8470900" cy="831852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8842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33" y="452971"/>
            <a:ext cx="8470899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5605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spcAft>
                <a:spcPts val="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0438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69802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er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49133" y="2565400"/>
            <a:ext cx="7051885" cy="982800"/>
          </a:xfrm>
        </p:spPr>
        <p:txBody>
          <a:bodyPr/>
          <a:lstStyle>
            <a:lvl1pPr algn="l">
              <a:defRPr sz="6600">
                <a:latin typeface="Helvetica 35 Thin" pitchFamily="34" charset="0"/>
              </a:defRPr>
            </a:lvl1pPr>
          </a:lstStyle>
          <a:p>
            <a:r>
              <a:rPr lang="fr-FR" dirty="0" smtClean="0"/>
              <a:t>vos remerciements</a:t>
            </a:r>
            <a:endParaRPr lang="fr-FR" dirty="0"/>
          </a:p>
        </p:txBody>
      </p:sp>
      <p:pic>
        <p:nvPicPr>
          <p:cNvPr id="3" name="Picture 28" descr="RGB_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29" y="5876925"/>
            <a:ext cx="719137" cy="71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36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9726" y="452967"/>
            <a:ext cx="5832475" cy="3456087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23528" y="4005064"/>
            <a:ext cx="5832648" cy="576064"/>
          </a:xfrm>
        </p:spPr>
        <p:txBody>
          <a:bodyPr tIns="109728"/>
          <a:lstStyle>
            <a:lvl1pPr>
              <a:spcAft>
                <a:spcPts val="2400"/>
              </a:spcAft>
              <a:defRPr>
                <a:latin typeface="Helvetica 35 Thin" panose="020B0403020202020204" pitchFamily="34" charset="0"/>
              </a:defRPr>
            </a:lvl1pPr>
            <a:lvl2pPr>
              <a:spcAft>
                <a:spcPts val="2400"/>
              </a:spcAft>
              <a:defRPr>
                <a:latin typeface="Helvetica 35 Thin" panose="020B0403020202020204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33816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167951" y="5958766"/>
            <a:ext cx="4237362" cy="645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endParaRPr lang="en-GB" sz="1400">
              <a:solidFill>
                <a:srgbClr val="0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9726" y="452967"/>
            <a:ext cx="5832475" cy="4614333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8751" y="452967"/>
            <a:ext cx="2301875" cy="4614333"/>
          </a:xfrm>
        </p:spPr>
        <p:txBody>
          <a:bodyPr tIns="109728"/>
          <a:lstStyle>
            <a:lvl1pPr>
              <a:spcAft>
                <a:spcPts val="2400"/>
              </a:spcAft>
              <a:defRPr>
                <a:latin typeface="Helvetica 35 Thin" panose="020B0403020202020204" pitchFamily="34" charset="0"/>
              </a:defRPr>
            </a:lvl1pPr>
            <a:lvl2pPr>
              <a:spcAft>
                <a:spcPts val="2400"/>
              </a:spcAft>
              <a:defRPr>
                <a:latin typeface="Helvetica 35 Thin" panose="020B0403020202020204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9726" y="5507566"/>
            <a:ext cx="676803" cy="902404"/>
            <a:chOff x="360362" y="1781889"/>
            <a:chExt cx="1144765" cy="1144191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rgbClr val="FF66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31 w 104"/>
                <a:gd name="T1" fmla="*/ 85 h 122"/>
                <a:gd name="T2" fmla="*/ 45 w 104"/>
                <a:gd name="T3" fmla="*/ 101 h 122"/>
                <a:gd name="T4" fmla="*/ 73 w 104"/>
                <a:gd name="T5" fmla="*/ 88 h 122"/>
                <a:gd name="T6" fmla="*/ 73 w 104"/>
                <a:gd name="T7" fmla="*/ 60 h 122"/>
                <a:gd name="T8" fmla="*/ 31 w 104"/>
                <a:gd name="T9" fmla="*/ 85 h 122"/>
                <a:gd name="T10" fmla="*/ 74 w 104"/>
                <a:gd name="T11" fmla="*/ 110 h 122"/>
                <a:gd name="T12" fmla="*/ 35 w 104"/>
                <a:gd name="T13" fmla="*/ 122 h 122"/>
                <a:gd name="T14" fmla="*/ 0 w 104"/>
                <a:gd name="T15" fmla="*/ 88 h 122"/>
                <a:gd name="T16" fmla="*/ 74 w 104"/>
                <a:gd name="T17" fmla="*/ 42 h 122"/>
                <a:gd name="T18" fmla="*/ 74 w 104"/>
                <a:gd name="T19" fmla="*/ 35 h 122"/>
                <a:gd name="T20" fmla="*/ 56 w 104"/>
                <a:gd name="T21" fmla="*/ 22 h 122"/>
                <a:gd name="T22" fmla="*/ 27 w 104"/>
                <a:gd name="T23" fmla="*/ 35 h 122"/>
                <a:gd name="T24" fmla="*/ 6 w 104"/>
                <a:gd name="T25" fmla="*/ 23 h 122"/>
                <a:gd name="T26" fmla="*/ 56 w 104"/>
                <a:gd name="T27" fmla="*/ 0 h 122"/>
                <a:gd name="T28" fmla="*/ 104 w 104"/>
                <a:gd name="T29" fmla="*/ 35 h 122"/>
                <a:gd name="T30" fmla="*/ 104 w 104"/>
                <a:gd name="T31" fmla="*/ 120 h 122"/>
                <a:gd name="T32" fmla="*/ 77 w 104"/>
                <a:gd name="T33" fmla="*/ 120 h 122"/>
                <a:gd name="T34" fmla="*/ 74 w 104"/>
                <a:gd name="T35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6 h 120"/>
                <a:gd name="T2" fmla="*/ 25 w 105"/>
                <a:gd name="T3" fmla="*/ 2 h 120"/>
                <a:gd name="T4" fmla="*/ 28 w 105"/>
                <a:gd name="T5" fmla="*/ 16 h 120"/>
                <a:gd name="T6" fmla="*/ 68 w 105"/>
                <a:gd name="T7" fmla="*/ 0 h 120"/>
                <a:gd name="T8" fmla="*/ 105 w 105"/>
                <a:gd name="T9" fmla="*/ 38 h 120"/>
                <a:gd name="T10" fmla="*/ 105 w 105"/>
                <a:gd name="T11" fmla="*/ 120 h 120"/>
                <a:gd name="T12" fmla="*/ 74 w 105"/>
                <a:gd name="T13" fmla="*/ 120 h 120"/>
                <a:gd name="T14" fmla="*/ 74 w 105"/>
                <a:gd name="T15" fmla="*/ 44 h 120"/>
                <a:gd name="T16" fmla="*/ 59 w 105"/>
                <a:gd name="T17" fmla="*/ 23 h 120"/>
                <a:gd name="T18" fmla="*/ 30 w 105"/>
                <a:gd name="T19" fmla="*/ 36 h 120"/>
                <a:gd name="T20" fmla="*/ 30 w 105"/>
                <a:gd name="T21" fmla="*/ 120 h 120"/>
                <a:gd name="T22" fmla="*/ 0 w 105"/>
                <a:gd name="T23" fmla="*/ 120 h 120"/>
                <a:gd name="T24" fmla="*/ 0 w 105"/>
                <a:gd name="T25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79 w 109"/>
                <a:gd name="T1" fmla="*/ 46 h 122"/>
                <a:gd name="T2" fmla="*/ 55 w 109"/>
                <a:gd name="T3" fmla="*/ 21 h 122"/>
                <a:gd name="T4" fmla="*/ 31 w 109"/>
                <a:gd name="T5" fmla="*/ 46 h 122"/>
                <a:gd name="T6" fmla="*/ 79 w 109"/>
                <a:gd name="T7" fmla="*/ 46 h 122"/>
                <a:gd name="T8" fmla="*/ 56 w 109"/>
                <a:gd name="T9" fmla="*/ 122 h 122"/>
                <a:gd name="T10" fmla="*/ 0 w 109"/>
                <a:gd name="T11" fmla="*/ 62 h 122"/>
                <a:gd name="T12" fmla="*/ 55 w 109"/>
                <a:gd name="T13" fmla="*/ 0 h 122"/>
                <a:gd name="T14" fmla="*/ 109 w 109"/>
                <a:gd name="T15" fmla="*/ 60 h 122"/>
                <a:gd name="T16" fmla="*/ 109 w 109"/>
                <a:gd name="T17" fmla="*/ 66 h 122"/>
                <a:gd name="T18" fmla="*/ 31 w 109"/>
                <a:gd name="T19" fmla="*/ 66 h 122"/>
                <a:gd name="T20" fmla="*/ 58 w 109"/>
                <a:gd name="T21" fmla="*/ 100 h 122"/>
                <a:gd name="T22" fmla="*/ 85 w 109"/>
                <a:gd name="T23" fmla="*/ 84 h 122"/>
                <a:gd name="T24" fmla="*/ 108 w 109"/>
                <a:gd name="T25" fmla="*/ 97 h 122"/>
                <a:gd name="T26" fmla="*/ 56 w 109"/>
                <a:gd name="T2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58 w 116"/>
                <a:gd name="T1" fmla="*/ 26 h 124"/>
                <a:gd name="T2" fmla="*/ 31 w 116"/>
                <a:gd name="T3" fmla="*/ 62 h 124"/>
                <a:gd name="T4" fmla="*/ 58 w 116"/>
                <a:gd name="T5" fmla="*/ 98 h 124"/>
                <a:gd name="T6" fmla="*/ 85 w 116"/>
                <a:gd name="T7" fmla="*/ 62 h 124"/>
                <a:gd name="T8" fmla="*/ 58 w 116"/>
                <a:gd name="T9" fmla="*/ 26 h 124"/>
                <a:gd name="T10" fmla="*/ 58 w 116"/>
                <a:gd name="T11" fmla="*/ 124 h 124"/>
                <a:gd name="T12" fmla="*/ 0 w 116"/>
                <a:gd name="T13" fmla="*/ 62 h 124"/>
                <a:gd name="T14" fmla="*/ 58 w 116"/>
                <a:gd name="T15" fmla="*/ 0 h 124"/>
                <a:gd name="T16" fmla="*/ 116 w 116"/>
                <a:gd name="T17" fmla="*/ 62 h 124"/>
                <a:gd name="T18" fmla="*/ 58 w 116"/>
                <a:gd name="T1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3 h 120"/>
                <a:gd name="T2" fmla="*/ 30 w 66"/>
                <a:gd name="T3" fmla="*/ 3 h 120"/>
                <a:gd name="T4" fmla="*/ 30 w 66"/>
                <a:gd name="T5" fmla="*/ 17 h 120"/>
                <a:gd name="T6" fmla="*/ 62 w 66"/>
                <a:gd name="T7" fmla="*/ 0 h 120"/>
                <a:gd name="T8" fmla="*/ 66 w 66"/>
                <a:gd name="T9" fmla="*/ 1 h 120"/>
                <a:gd name="T10" fmla="*/ 66 w 66"/>
                <a:gd name="T11" fmla="*/ 30 h 120"/>
                <a:gd name="T12" fmla="*/ 64 w 66"/>
                <a:gd name="T13" fmla="*/ 30 h 120"/>
                <a:gd name="T14" fmla="*/ 32 w 66"/>
                <a:gd name="T15" fmla="*/ 42 h 120"/>
                <a:gd name="T16" fmla="*/ 32 w 66"/>
                <a:gd name="T17" fmla="*/ 120 h 120"/>
                <a:gd name="T18" fmla="*/ 0 w 66"/>
                <a:gd name="T19" fmla="*/ 120 h 120"/>
                <a:gd name="T20" fmla="*/ 0 w 66"/>
                <a:gd name="T21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10 w 110"/>
                <a:gd name="T1" fmla="*/ 2 h 166"/>
                <a:gd name="T2" fmla="*/ 110 w 110"/>
                <a:gd name="T3" fmla="*/ 114 h 166"/>
                <a:gd name="T4" fmla="*/ 52 w 110"/>
                <a:gd name="T5" fmla="*/ 166 h 166"/>
                <a:gd name="T6" fmla="*/ 3 w 110"/>
                <a:gd name="T7" fmla="*/ 137 h 166"/>
                <a:gd name="T8" fmla="*/ 34 w 110"/>
                <a:gd name="T9" fmla="*/ 132 h 166"/>
                <a:gd name="T10" fmla="*/ 56 w 110"/>
                <a:gd name="T11" fmla="*/ 143 h 166"/>
                <a:gd name="T12" fmla="*/ 80 w 110"/>
                <a:gd name="T13" fmla="*/ 117 h 166"/>
                <a:gd name="T14" fmla="*/ 80 w 110"/>
                <a:gd name="T15" fmla="*/ 104 h 166"/>
                <a:gd name="T16" fmla="*/ 79 w 110"/>
                <a:gd name="T17" fmla="*/ 103 h 166"/>
                <a:gd name="T18" fmla="*/ 49 w 110"/>
                <a:gd name="T19" fmla="*/ 120 h 166"/>
                <a:gd name="T20" fmla="*/ 0 w 110"/>
                <a:gd name="T21" fmla="*/ 62 h 166"/>
                <a:gd name="T22" fmla="*/ 47 w 110"/>
                <a:gd name="T23" fmla="*/ 0 h 166"/>
                <a:gd name="T24" fmla="*/ 81 w 110"/>
                <a:gd name="T25" fmla="*/ 17 h 166"/>
                <a:gd name="T26" fmla="*/ 81 w 110"/>
                <a:gd name="T27" fmla="*/ 16 h 166"/>
                <a:gd name="T28" fmla="*/ 84 w 110"/>
                <a:gd name="T29" fmla="*/ 2 h 166"/>
                <a:gd name="T30" fmla="*/ 110 w 110"/>
                <a:gd name="T31" fmla="*/ 2 h 166"/>
                <a:gd name="T32" fmla="*/ 55 w 110"/>
                <a:gd name="T33" fmla="*/ 95 h 166"/>
                <a:gd name="T34" fmla="*/ 80 w 110"/>
                <a:gd name="T35" fmla="*/ 55 h 166"/>
                <a:gd name="T36" fmla="*/ 54 w 110"/>
                <a:gd name="T37" fmla="*/ 22 h 166"/>
                <a:gd name="T38" fmla="*/ 31 w 110"/>
                <a:gd name="T39" fmla="*/ 57 h 166"/>
                <a:gd name="T40" fmla="*/ 55 w 110"/>
                <a:gd name="T41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95 w 195"/>
                <a:gd name="T1" fmla="*/ 92 h 92"/>
                <a:gd name="T2" fmla="*/ 178 w 195"/>
                <a:gd name="T3" fmla="*/ 92 h 92"/>
                <a:gd name="T4" fmla="*/ 178 w 195"/>
                <a:gd name="T5" fmla="*/ 16 h 92"/>
                <a:gd name="T6" fmla="*/ 178 w 195"/>
                <a:gd name="T7" fmla="*/ 16 h 92"/>
                <a:gd name="T8" fmla="*/ 147 w 195"/>
                <a:gd name="T9" fmla="*/ 92 h 92"/>
                <a:gd name="T10" fmla="*/ 138 w 195"/>
                <a:gd name="T11" fmla="*/ 92 h 92"/>
                <a:gd name="T12" fmla="*/ 110 w 195"/>
                <a:gd name="T13" fmla="*/ 16 h 92"/>
                <a:gd name="T14" fmla="*/ 107 w 195"/>
                <a:gd name="T15" fmla="*/ 16 h 92"/>
                <a:gd name="T16" fmla="*/ 107 w 195"/>
                <a:gd name="T17" fmla="*/ 92 h 92"/>
                <a:gd name="T18" fmla="*/ 93 w 195"/>
                <a:gd name="T19" fmla="*/ 92 h 92"/>
                <a:gd name="T20" fmla="*/ 93 w 195"/>
                <a:gd name="T21" fmla="*/ 0 h 92"/>
                <a:gd name="T22" fmla="*/ 117 w 195"/>
                <a:gd name="T23" fmla="*/ 0 h 92"/>
                <a:gd name="T24" fmla="*/ 145 w 195"/>
                <a:gd name="T25" fmla="*/ 71 h 92"/>
                <a:gd name="T26" fmla="*/ 171 w 195"/>
                <a:gd name="T27" fmla="*/ 0 h 92"/>
                <a:gd name="T28" fmla="*/ 195 w 195"/>
                <a:gd name="T29" fmla="*/ 0 h 92"/>
                <a:gd name="T30" fmla="*/ 195 w 195"/>
                <a:gd name="T31" fmla="*/ 92 h 92"/>
                <a:gd name="T32" fmla="*/ 74 w 195"/>
                <a:gd name="T33" fmla="*/ 14 h 92"/>
                <a:gd name="T34" fmla="*/ 46 w 195"/>
                <a:gd name="T35" fmla="*/ 14 h 92"/>
                <a:gd name="T36" fmla="*/ 46 w 195"/>
                <a:gd name="T37" fmla="*/ 92 h 92"/>
                <a:gd name="T38" fmla="*/ 31 w 195"/>
                <a:gd name="T39" fmla="*/ 92 h 92"/>
                <a:gd name="T40" fmla="*/ 31 w 195"/>
                <a:gd name="T41" fmla="*/ 14 h 92"/>
                <a:gd name="T42" fmla="*/ 0 w 195"/>
                <a:gd name="T43" fmla="*/ 14 h 92"/>
                <a:gd name="T44" fmla="*/ 0 w 195"/>
                <a:gd name="T45" fmla="*/ 0 h 92"/>
                <a:gd name="T46" fmla="*/ 74 w 195"/>
                <a:gd name="T47" fmla="*/ 0 h 92"/>
                <a:gd name="T48" fmla="*/ 74 w 195"/>
                <a:gd name="T4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03336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6" y="452967"/>
            <a:ext cx="8470899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3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 marL="401638" marR="0" indent="-401638" algn="l" defTabSz="51435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lang="fr-FR" sz="3000" kern="1200" dirty="0" smtClean="0">
                <a:solidFill>
                  <a:schemeClr val="tx1"/>
                </a:solidFill>
                <a:latin typeface="Helvetica 75 Bold" panose="020B0804020202020204" pitchFamily="34" charset="0"/>
                <a:ea typeface="ＭＳ Ｐゴシック" pitchFamily="34" charset="-128"/>
                <a:cs typeface="+mn-cs"/>
              </a:defRPr>
            </a:lvl2pPr>
            <a:lvl3pPr marL="401638" indent="-401638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3pPr>
            <a:lvl4pPr marL="401638" indent="-401638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4pPr>
            <a:lvl5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1"/>
            <a:r>
              <a:rPr lang="fr-FR" dirty="0" smtClean="0"/>
              <a:t>Troisième niveau</a:t>
            </a:r>
          </a:p>
          <a:p>
            <a:pPr marL="401638" lvl="1" indent="-401638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Font typeface="+mj-lt"/>
              <a:buAutoNum type="arabicPeriod"/>
            </a:pPr>
            <a:r>
              <a:rPr lang="fr-FR" dirty="0" smtClean="0"/>
              <a:t>Quatrième niveau</a:t>
            </a:r>
          </a:p>
          <a:p>
            <a:pPr marL="401638" marR="0" lvl="1" indent="-401638" algn="l" defTabSz="51435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dirty="0" smtClean="0"/>
              <a:t>Cinquième niveau</a:t>
            </a:r>
          </a:p>
          <a:p>
            <a:pPr marL="401638" lvl="1" indent="-401638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Font typeface="+mj-lt"/>
              <a:buAutoNum type="arabicPeriod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5351772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27" y="452967"/>
            <a:ext cx="8470899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3000">
                <a:solidFill>
                  <a:srgbClr val="FF6600"/>
                </a:solidFill>
                <a:latin typeface="Helvetica 35 Thin" panose="020B0403020202020204" pitchFamily="34" charset="0"/>
              </a:defRPr>
            </a:lvl1pPr>
            <a:lvl2pPr marL="401638" indent="-401638">
              <a:lnSpc>
                <a:spcPct val="85000"/>
              </a:lnSpc>
              <a:spcAft>
                <a:spcPts val="0"/>
              </a:spcAft>
              <a:buFont typeface="+mj-lt"/>
              <a:buAutoNum type="arabicPeriod"/>
              <a:defRPr sz="3000">
                <a:latin typeface="Helvetica 35 Thin" panose="020B0403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>
                <a:latin typeface="Helvetica 35 Thin" panose="020B0403020202020204" pitchFamily="34" charset="0"/>
              </a:defRPr>
            </a:lvl3pPr>
            <a:lvl4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>
                <a:latin typeface="Helvetica 35 Thin" panose="020B0403020202020204" pitchFamily="34" charset="0"/>
              </a:defRPr>
            </a:lvl4pPr>
            <a:lvl5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>
                <a:latin typeface="Helvetica 35 Thin" panose="020B0403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761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27" y="452967"/>
            <a:ext cx="8470899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 sz="1400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None/>
              <a:defRPr sz="1200"/>
            </a:lvl3pPr>
            <a:lvl4pPr>
              <a:lnSpc>
                <a:spcPct val="85000"/>
              </a:lnSpc>
              <a:spcAft>
                <a:spcPts val="800"/>
              </a:spcAft>
              <a:defRPr sz="5500"/>
            </a:lvl4pPr>
            <a:lvl5pPr>
              <a:lnSpc>
                <a:spcPct val="85000"/>
              </a:lnSpc>
              <a:spcAft>
                <a:spcPts val="800"/>
              </a:spcAft>
              <a:defRPr sz="5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974422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25" y="452967"/>
            <a:ext cx="8470900" cy="831851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27" y="1739900"/>
            <a:ext cx="8470899" cy="4220633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35 Thin" panose="020B0403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latin typeface="Helvetica 35 Thin" panose="020B0403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latin typeface="Helvetica 35 Thin" panose="020B0403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latin typeface="Helvetica 35 Thin" panose="020B0403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latin typeface="Helvetica 35 Thin" panose="020B0403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65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25" y="452966"/>
            <a:ext cx="8470900" cy="831852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25" y="1739900"/>
            <a:ext cx="4065589" cy="4220632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738689" y="1739900"/>
            <a:ext cx="4065589" cy="4220632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1131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27" y="1739901"/>
            <a:ext cx="8470899" cy="4220633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9725" y="452966"/>
            <a:ext cx="8470900" cy="831852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7600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27" y="452967"/>
            <a:ext cx="8470899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9974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spcAft>
                <a:spcPts val="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3775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06771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er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49133" y="2565400"/>
            <a:ext cx="7051885" cy="982800"/>
          </a:xfrm>
        </p:spPr>
        <p:txBody>
          <a:bodyPr/>
          <a:lstStyle>
            <a:lvl1pPr algn="l">
              <a:defRPr sz="6600">
                <a:latin typeface="Helvetica 35 Thin" pitchFamily="34" charset="0"/>
              </a:defRPr>
            </a:lvl1pPr>
          </a:lstStyle>
          <a:p>
            <a:r>
              <a:rPr lang="fr-FR" dirty="0" smtClean="0"/>
              <a:t>vos remerciements</a:t>
            </a:r>
            <a:endParaRPr lang="fr-FR" dirty="0"/>
          </a:p>
        </p:txBody>
      </p:sp>
      <p:pic>
        <p:nvPicPr>
          <p:cNvPr id="3" name="Picture 28" descr="RGB_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23" y="5876925"/>
            <a:ext cx="719137" cy="71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477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fld id="{980E1D2D-787D-43E7-B774-1984CF3B21B7}" type="datetimeFigureOut">
              <a:rPr lang="en-US" sz="1400" smtClean="0">
                <a:solidFill>
                  <a:prstClr val="black">
                    <a:tint val="75000"/>
                  </a:prstClr>
                </a:solidFill>
                <a:ea typeface="ＭＳ Ｐゴシック" pitchFamily="34" charset="-128"/>
              </a:rPr>
              <a:pPr defTabSz="712788" fontAlgn="base">
                <a:spcBef>
                  <a:spcPct val="0"/>
                </a:spcBef>
                <a:spcAft>
                  <a:spcPct val="0"/>
                </a:spcAft>
              </a:pPr>
              <a:t>2020-01-02</a:t>
            </a:fld>
            <a:endParaRPr lang="en-US" sz="1400">
              <a:solidFill>
                <a:prstClr val="black">
                  <a:tint val="75000"/>
                </a:prstClr>
              </a:solidFill>
              <a:ea typeface="ＭＳ Ｐゴシック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prstClr val="black">
                  <a:tint val="75000"/>
                </a:prstClr>
              </a:solidFill>
              <a:ea typeface="ＭＳ Ｐゴシック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fld id="{340F318B-0317-4B01-BD1A-594849AAAC52}" type="slidenum">
              <a:rPr lang="en-US" sz="1400" smtClean="0">
                <a:solidFill>
                  <a:prstClr val="black">
                    <a:tint val="75000"/>
                  </a:prstClr>
                </a:solidFill>
                <a:ea typeface="ＭＳ Ｐゴシック" pitchFamily="34" charset="-128"/>
              </a:rPr>
              <a:pPr defTabSz="712788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>
              <a:solidFill>
                <a:prstClr val="black">
                  <a:tint val="75000"/>
                </a:prstClr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08860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6" y="452967"/>
            <a:ext cx="8470899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 sz="1400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None/>
              <a:defRPr sz="1200"/>
            </a:lvl3pPr>
            <a:lvl4pPr>
              <a:lnSpc>
                <a:spcPct val="85000"/>
              </a:lnSpc>
              <a:spcAft>
                <a:spcPts val="800"/>
              </a:spcAft>
              <a:defRPr sz="5500"/>
            </a:lvl4pPr>
            <a:lvl5pPr>
              <a:lnSpc>
                <a:spcPct val="85000"/>
              </a:lnSpc>
              <a:spcAft>
                <a:spcPts val="800"/>
              </a:spcAft>
              <a:defRPr sz="5500"/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97426590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9729" y="452971"/>
            <a:ext cx="5832475" cy="3456087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23528" y="4005064"/>
            <a:ext cx="5832648" cy="576064"/>
          </a:xfrm>
        </p:spPr>
        <p:txBody>
          <a:bodyPr tIns="109728"/>
          <a:lstStyle>
            <a:lvl1pPr>
              <a:spcAft>
                <a:spcPts val="2400"/>
              </a:spcAft>
              <a:defRPr>
                <a:latin typeface="Helvetica 35 Thin" panose="020B0403020202020204" pitchFamily="34" charset="0"/>
              </a:defRPr>
            </a:lvl1pPr>
            <a:lvl2pPr>
              <a:spcAft>
                <a:spcPts val="2400"/>
              </a:spcAft>
              <a:defRPr>
                <a:latin typeface="Helvetica 35 Thin" panose="020B0403020202020204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64900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167951" y="5958770"/>
            <a:ext cx="4237362" cy="645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endParaRPr lang="en-GB" sz="1400">
              <a:solidFill>
                <a:srgbClr val="0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9729" y="452968"/>
            <a:ext cx="5832475" cy="4614333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8757" y="452968"/>
            <a:ext cx="2301875" cy="4614333"/>
          </a:xfrm>
        </p:spPr>
        <p:txBody>
          <a:bodyPr tIns="109728"/>
          <a:lstStyle>
            <a:lvl1pPr>
              <a:spcAft>
                <a:spcPts val="2400"/>
              </a:spcAft>
              <a:defRPr>
                <a:latin typeface="Helvetica 35 Thin" panose="020B0403020202020204" pitchFamily="34" charset="0"/>
              </a:defRPr>
            </a:lvl1pPr>
            <a:lvl2pPr>
              <a:spcAft>
                <a:spcPts val="2400"/>
              </a:spcAft>
              <a:defRPr>
                <a:latin typeface="Helvetica 35 Thin" panose="020B0403020202020204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9727" y="5507567"/>
            <a:ext cx="676803" cy="902404"/>
            <a:chOff x="360362" y="1781889"/>
            <a:chExt cx="1144765" cy="1144191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rgbClr val="FF66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31 w 104"/>
                <a:gd name="T1" fmla="*/ 85 h 122"/>
                <a:gd name="T2" fmla="*/ 45 w 104"/>
                <a:gd name="T3" fmla="*/ 101 h 122"/>
                <a:gd name="T4" fmla="*/ 73 w 104"/>
                <a:gd name="T5" fmla="*/ 88 h 122"/>
                <a:gd name="T6" fmla="*/ 73 w 104"/>
                <a:gd name="T7" fmla="*/ 60 h 122"/>
                <a:gd name="T8" fmla="*/ 31 w 104"/>
                <a:gd name="T9" fmla="*/ 85 h 122"/>
                <a:gd name="T10" fmla="*/ 74 w 104"/>
                <a:gd name="T11" fmla="*/ 110 h 122"/>
                <a:gd name="T12" fmla="*/ 35 w 104"/>
                <a:gd name="T13" fmla="*/ 122 h 122"/>
                <a:gd name="T14" fmla="*/ 0 w 104"/>
                <a:gd name="T15" fmla="*/ 88 h 122"/>
                <a:gd name="T16" fmla="*/ 74 w 104"/>
                <a:gd name="T17" fmla="*/ 42 h 122"/>
                <a:gd name="T18" fmla="*/ 74 w 104"/>
                <a:gd name="T19" fmla="*/ 35 h 122"/>
                <a:gd name="T20" fmla="*/ 56 w 104"/>
                <a:gd name="T21" fmla="*/ 22 h 122"/>
                <a:gd name="T22" fmla="*/ 27 w 104"/>
                <a:gd name="T23" fmla="*/ 35 h 122"/>
                <a:gd name="T24" fmla="*/ 6 w 104"/>
                <a:gd name="T25" fmla="*/ 23 h 122"/>
                <a:gd name="T26" fmla="*/ 56 w 104"/>
                <a:gd name="T27" fmla="*/ 0 h 122"/>
                <a:gd name="T28" fmla="*/ 104 w 104"/>
                <a:gd name="T29" fmla="*/ 35 h 122"/>
                <a:gd name="T30" fmla="*/ 104 w 104"/>
                <a:gd name="T31" fmla="*/ 120 h 122"/>
                <a:gd name="T32" fmla="*/ 77 w 104"/>
                <a:gd name="T33" fmla="*/ 120 h 122"/>
                <a:gd name="T34" fmla="*/ 74 w 104"/>
                <a:gd name="T35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6 h 120"/>
                <a:gd name="T2" fmla="*/ 25 w 105"/>
                <a:gd name="T3" fmla="*/ 2 h 120"/>
                <a:gd name="T4" fmla="*/ 28 w 105"/>
                <a:gd name="T5" fmla="*/ 16 h 120"/>
                <a:gd name="T6" fmla="*/ 68 w 105"/>
                <a:gd name="T7" fmla="*/ 0 h 120"/>
                <a:gd name="T8" fmla="*/ 105 w 105"/>
                <a:gd name="T9" fmla="*/ 38 h 120"/>
                <a:gd name="T10" fmla="*/ 105 w 105"/>
                <a:gd name="T11" fmla="*/ 120 h 120"/>
                <a:gd name="T12" fmla="*/ 74 w 105"/>
                <a:gd name="T13" fmla="*/ 120 h 120"/>
                <a:gd name="T14" fmla="*/ 74 w 105"/>
                <a:gd name="T15" fmla="*/ 44 h 120"/>
                <a:gd name="T16" fmla="*/ 59 w 105"/>
                <a:gd name="T17" fmla="*/ 23 h 120"/>
                <a:gd name="T18" fmla="*/ 30 w 105"/>
                <a:gd name="T19" fmla="*/ 36 h 120"/>
                <a:gd name="T20" fmla="*/ 30 w 105"/>
                <a:gd name="T21" fmla="*/ 120 h 120"/>
                <a:gd name="T22" fmla="*/ 0 w 105"/>
                <a:gd name="T23" fmla="*/ 120 h 120"/>
                <a:gd name="T24" fmla="*/ 0 w 105"/>
                <a:gd name="T25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79 w 109"/>
                <a:gd name="T1" fmla="*/ 46 h 122"/>
                <a:gd name="T2" fmla="*/ 55 w 109"/>
                <a:gd name="T3" fmla="*/ 21 h 122"/>
                <a:gd name="T4" fmla="*/ 31 w 109"/>
                <a:gd name="T5" fmla="*/ 46 h 122"/>
                <a:gd name="T6" fmla="*/ 79 w 109"/>
                <a:gd name="T7" fmla="*/ 46 h 122"/>
                <a:gd name="T8" fmla="*/ 56 w 109"/>
                <a:gd name="T9" fmla="*/ 122 h 122"/>
                <a:gd name="T10" fmla="*/ 0 w 109"/>
                <a:gd name="T11" fmla="*/ 62 h 122"/>
                <a:gd name="T12" fmla="*/ 55 w 109"/>
                <a:gd name="T13" fmla="*/ 0 h 122"/>
                <a:gd name="T14" fmla="*/ 109 w 109"/>
                <a:gd name="T15" fmla="*/ 60 h 122"/>
                <a:gd name="T16" fmla="*/ 109 w 109"/>
                <a:gd name="T17" fmla="*/ 66 h 122"/>
                <a:gd name="T18" fmla="*/ 31 w 109"/>
                <a:gd name="T19" fmla="*/ 66 h 122"/>
                <a:gd name="T20" fmla="*/ 58 w 109"/>
                <a:gd name="T21" fmla="*/ 100 h 122"/>
                <a:gd name="T22" fmla="*/ 85 w 109"/>
                <a:gd name="T23" fmla="*/ 84 h 122"/>
                <a:gd name="T24" fmla="*/ 108 w 109"/>
                <a:gd name="T25" fmla="*/ 97 h 122"/>
                <a:gd name="T26" fmla="*/ 56 w 109"/>
                <a:gd name="T2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58 w 116"/>
                <a:gd name="T1" fmla="*/ 26 h 124"/>
                <a:gd name="T2" fmla="*/ 31 w 116"/>
                <a:gd name="T3" fmla="*/ 62 h 124"/>
                <a:gd name="T4" fmla="*/ 58 w 116"/>
                <a:gd name="T5" fmla="*/ 98 h 124"/>
                <a:gd name="T6" fmla="*/ 85 w 116"/>
                <a:gd name="T7" fmla="*/ 62 h 124"/>
                <a:gd name="T8" fmla="*/ 58 w 116"/>
                <a:gd name="T9" fmla="*/ 26 h 124"/>
                <a:gd name="T10" fmla="*/ 58 w 116"/>
                <a:gd name="T11" fmla="*/ 124 h 124"/>
                <a:gd name="T12" fmla="*/ 0 w 116"/>
                <a:gd name="T13" fmla="*/ 62 h 124"/>
                <a:gd name="T14" fmla="*/ 58 w 116"/>
                <a:gd name="T15" fmla="*/ 0 h 124"/>
                <a:gd name="T16" fmla="*/ 116 w 116"/>
                <a:gd name="T17" fmla="*/ 62 h 124"/>
                <a:gd name="T18" fmla="*/ 58 w 116"/>
                <a:gd name="T1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3 h 120"/>
                <a:gd name="T2" fmla="*/ 30 w 66"/>
                <a:gd name="T3" fmla="*/ 3 h 120"/>
                <a:gd name="T4" fmla="*/ 30 w 66"/>
                <a:gd name="T5" fmla="*/ 17 h 120"/>
                <a:gd name="T6" fmla="*/ 62 w 66"/>
                <a:gd name="T7" fmla="*/ 0 h 120"/>
                <a:gd name="T8" fmla="*/ 66 w 66"/>
                <a:gd name="T9" fmla="*/ 1 h 120"/>
                <a:gd name="T10" fmla="*/ 66 w 66"/>
                <a:gd name="T11" fmla="*/ 30 h 120"/>
                <a:gd name="T12" fmla="*/ 64 w 66"/>
                <a:gd name="T13" fmla="*/ 30 h 120"/>
                <a:gd name="T14" fmla="*/ 32 w 66"/>
                <a:gd name="T15" fmla="*/ 42 h 120"/>
                <a:gd name="T16" fmla="*/ 32 w 66"/>
                <a:gd name="T17" fmla="*/ 120 h 120"/>
                <a:gd name="T18" fmla="*/ 0 w 66"/>
                <a:gd name="T19" fmla="*/ 120 h 120"/>
                <a:gd name="T20" fmla="*/ 0 w 66"/>
                <a:gd name="T21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10 w 110"/>
                <a:gd name="T1" fmla="*/ 2 h 166"/>
                <a:gd name="T2" fmla="*/ 110 w 110"/>
                <a:gd name="T3" fmla="*/ 114 h 166"/>
                <a:gd name="T4" fmla="*/ 52 w 110"/>
                <a:gd name="T5" fmla="*/ 166 h 166"/>
                <a:gd name="T6" fmla="*/ 3 w 110"/>
                <a:gd name="T7" fmla="*/ 137 h 166"/>
                <a:gd name="T8" fmla="*/ 34 w 110"/>
                <a:gd name="T9" fmla="*/ 132 h 166"/>
                <a:gd name="T10" fmla="*/ 56 w 110"/>
                <a:gd name="T11" fmla="*/ 143 h 166"/>
                <a:gd name="T12" fmla="*/ 80 w 110"/>
                <a:gd name="T13" fmla="*/ 117 h 166"/>
                <a:gd name="T14" fmla="*/ 80 w 110"/>
                <a:gd name="T15" fmla="*/ 104 h 166"/>
                <a:gd name="T16" fmla="*/ 79 w 110"/>
                <a:gd name="T17" fmla="*/ 103 h 166"/>
                <a:gd name="T18" fmla="*/ 49 w 110"/>
                <a:gd name="T19" fmla="*/ 120 h 166"/>
                <a:gd name="T20" fmla="*/ 0 w 110"/>
                <a:gd name="T21" fmla="*/ 62 h 166"/>
                <a:gd name="T22" fmla="*/ 47 w 110"/>
                <a:gd name="T23" fmla="*/ 0 h 166"/>
                <a:gd name="T24" fmla="*/ 81 w 110"/>
                <a:gd name="T25" fmla="*/ 17 h 166"/>
                <a:gd name="T26" fmla="*/ 81 w 110"/>
                <a:gd name="T27" fmla="*/ 16 h 166"/>
                <a:gd name="T28" fmla="*/ 84 w 110"/>
                <a:gd name="T29" fmla="*/ 2 h 166"/>
                <a:gd name="T30" fmla="*/ 110 w 110"/>
                <a:gd name="T31" fmla="*/ 2 h 166"/>
                <a:gd name="T32" fmla="*/ 55 w 110"/>
                <a:gd name="T33" fmla="*/ 95 h 166"/>
                <a:gd name="T34" fmla="*/ 80 w 110"/>
                <a:gd name="T35" fmla="*/ 55 h 166"/>
                <a:gd name="T36" fmla="*/ 54 w 110"/>
                <a:gd name="T37" fmla="*/ 22 h 166"/>
                <a:gd name="T38" fmla="*/ 31 w 110"/>
                <a:gd name="T39" fmla="*/ 57 h 166"/>
                <a:gd name="T40" fmla="*/ 55 w 110"/>
                <a:gd name="T41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95 w 195"/>
                <a:gd name="T1" fmla="*/ 92 h 92"/>
                <a:gd name="T2" fmla="*/ 178 w 195"/>
                <a:gd name="T3" fmla="*/ 92 h 92"/>
                <a:gd name="T4" fmla="*/ 178 w 195"/>
                <a:gd name="T5" fmla="*/ 16 h 92"/>
                <a:gd name="T6" fmla="*/ 178 w 195"/>
                <a:gd name="T7" fmla="*/ 16 h 92"/>
                <a:gd name="T8" fmla="*/ 147 w 195"/>
                <a:gd name="T9" fmla="*/ 92 h 92"/>
                <a:gd name="T10" fmla="*/ 138 w 195"/>
                <a:gd name="T11" fmla="*/ 92 h 92"/>
                <a:gd name="T12" fmla="*/ 110 w 195"/>
                <a:gd name="T13" fmla="*/ 16 h 92"/>
                <a:gd name="T14" fmla="*/ 107 w 195"/>
                <a:gd name="T15" fmla="*/ 16 h 92"/>
                <a:gd name="T16" fmla="*/ 107 w 195"/>
                <a:gd name="T17" fmla="*/ 92 h 92"/>
                <a:gd name="T18" fmla="*/ 93 w 195"/>
                <a:gd name="T19" fmla="*/ 92 h 92"/>
                <a:gd name="T20" fmla="*/ 93 w 195"/>
                <a:gd name="T21" fmla="*/ 0 h 92"/>
                <a:gd name="T22" fmla="*/ 117 w 195"/>
                <a:gd name="T23" fmla="*/ 0 h 92"/>
                <a:gd name="T24" fmla="*/ 145 w 195"/>
                <a:gd name="T25" fmla="*/ 71 h 92"/>
                <a:gd name="T26" fmla="*/ 171 w 195"/>
                <a:gd name="T27" fmla="*/ 0 h 92"/>
                <a:gd name="T28" fmla="*/ 195 w 195"/>
                <a:gd name="T29" fmla="*/ 0 h 92"/>
                <a:gd name="T30" fmla="*/ 195 w 195"/>
                <a:gd name="T31" fmla="*/ 92 h 92"/>
                <a:gd name="T32" fmla="*/ 74 w 195"/>
                <a:gd name="T33" fmla="*/ 14 h 92"/>
                <a:gd name="T34" fmla="*/ 46 w 195"/>
                <a:gd name="T35" fmla="*/ 14 h 92"/>
                <a:gd name="T36" fmla="*/ 46 w 195"/>
                <a:gd name="T37" fmla="*/ 92 h 92"/>
                <a:gd name="T38" fmla="*/ 31 w 195"/>
                <a:gd name="T39" fmla="*/ 92 h 92"/>
                <a:gd name="T40" fmla="*/ 31 w 195"/>
                <a:gd name="T41" fmla="*/ 14 h 92"/>
                <a:gd name="T42" fmla="*/ 0 w 195"/>
                <a:gd name="T43" fmla="*/ 14 h 92"/>
                <a:gd name="T44" fmla="*/ 0 w 195"/>
                <a:gd name="T45" fmla="*/ 0 h 92"/>
                <a:gd name="T46" fmla="*/ 74 w 195"/>
                <a:gd name="T47" fmla="*/ 0 h 92"/>
                <a:gd name="T48" fmla="*/ 74 w 195"/>
                <a:gd name="T4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65793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33" y="452971"/>
            <a:ext cx="8470899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3000">
                <a:solidFill>
                  <a:srgbClr val="FF6600"/>
                </a:solidFill>
                <a:latin typeface="Helvetica 35 Thin" panose="020B0403020202020204" pitchFamily="34" charset="0"/>
              </a:defRPr>
            </a:lvl1pPr>
            <a:lvl2pPr marL="401638" indent="-401638">
              <a:lnSpc>
                <a:spcPct val="85000"/>
              </a:lnSpc>
              <a:spcAft>
                <a:spcPts val="0"/>
              </a:spcAft>
              <a:buFont typeface="+mj-lt"/>
              <a:buAutoNum type="arabicPeriod"/>
              <a:defRPr sz="3000">
                <a:latin typeface="Helvetica 35 Thin" panose="020B0403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>
                <a:latin typeface="Helvetica 35 Thin" panose="020B0403020202020204" pitchFamily="34" charset="0"/>
              </a:defRPr>
            </a:lvl3pPr>
            <a:lvl4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>
                <a:latin typeface="Helvetica 35 Thin" panose="020B0403020202020204" pitchFamily="34" charset="0"/>
              </a:defRPr>
            </a:lvl4pPr>
            <a:lvl5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>
                <a:latin typeface="Helvetica 35 Thin" panose="020B0403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7547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33" y="452971"/>
            <a:ext cx="8470899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 sz="1400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None/>
              <a:defRPr sz="1200"/>
            </a:lvl3pPr>
            <a:lvl4pPr>
              <a:lnSpc>
                <a:spcPct val="85000"/>
              </a:lnSpc>
              <a:spcAft>
                <a:spcPts val="800"/>
              </a:spcAft>
              <a:defRPr sz="5500"/>
            </a:lvl4pPr>
            <a:lvl5pPr>
              <a:lnSpc>
                <a:spcPct val="85000"/>
              </a:lnSpc>
              <a:spcAft>
                <a:spcPts val="800"/>
              </a:spcAft>
              <a:defRPr sz="5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571995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25" y="452969"/>
            <a:ext cx="8470900" cy="831851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33" y="1739903"/>
            <a:ext cx="8470899" cy="4220633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35 Thin" panose="020B0403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latin typeface="Helvetica 35 Thin" panose="020B0403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latin typeface="Helvetica 35 Thin" panose="020B0403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latin typeface="Helvetica 35 Thin" panose="020B0403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latin typeface="Helvetica 35 Thin" panose="020B0403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1229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25" y="452967"/>
            <a:ext cx="8470900" cy="831852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31" y="1739900"/>
            <a:ext cx="4065589" cy="4220632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738695" y="1739900"/>
            <a:ext cx="4065589" cy="4220632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3637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33" y="1739903"/>
            <a:ext cx="8470899" cy="4220633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9725" y="452967"/>
            <a:ext cx="8470900" cy="831852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6683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33" y="452971"/>
            <a:ext cx="8470899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6133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spcAft>
                <a:spcPts val="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8761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61059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725" y="452967"/>
            <a:ext cx="8470900" cy="831851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dirty="0" smtClean="0"/>
              <a:t>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6" y="1739900"/>
            <a:ext cx="8470899" cy="4220633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 sz="1400" baseline="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973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er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49133" y="2565400"/>
            <a:ext cx="7051885" cy="982800"/>
          </a:xfrm>
        </p:spPr>
        <p:txBody>
          <a:bodyPr/>
          <a:lstStyle>
            <a:lvl1pPr algn="l">
              <a:defRPr sz="6600">
                <a:latin typeface="Helvetica 35 Thin" pitchFamily="34" charset="0"/>
              </a:defRPr>
            </a:lvl1pPr>
          </a:lstStyle>
          <a:p>
            <a:r>
              <a:rPr lang="fr-FR" dirty="0" smtClean="0"/>
              <a:t>vos remerciements</a:t>
            </a:r>
            <a:endParaRPr lang="fr-FR" dirty="0"/>
          </a:p>
        </p:txBody>
      </p:sp>
      <p:pic>
        <p:nvPicPr>
          <p:cNvPr id="3" name="Picture 28" descr="RGB_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29" y="5876925"/>
            <a:ext cx="719137" cy="71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858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fld id="{980E1D2D-787D-43E7-B774-1984CF3B21B7}" type="datetimeFigureOut">
              <a:rPr lang="en-US" sz="1400" smtClean="0">
                <a:solidFill>
                  <a:prstClr val="black">
                    <a:tint val="75000"/>
                  </a:prstClr>
                </a:solidFill>
                <a:ea typeface="ＭＳ Ｐゴシック" pitchFamily="34" charset="-128"/>
              </a:rPr>
              <a:pPr defTabSz="712788" fontAlgn="base">
                <a:spcBef>
                  <a:spcPct val="0"/>
                </a:spcBef>
                <a:spcAft>
                  <a:spcPct val="0"/>
                </a:spcAft>
              </a:pPr>
              <a:t>2020-01-02</a:t>
            </a:fld>
            <a:endParaRPr lang="en-US" sz="1400">
              <a:solidFill>
                <a:prstClr val="black">
                  <a:tint val="75000"/>
                </a:prstClr>
              </a:solidFill>
              <a:ea typeface="ＭＳ Ｐゴシック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prstClr val="black">
                  <a:tint val="75000"/>
                </a:prstClr>
              </a:solidFill>
              <a:ea typeface="ＭＳ Ｐゴシック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fld id="{340F318B-0317-4B01-BD1A-594849AAAC52}" type="slidenum">
              <a:rPr lang="en-US" sz="1400" smtClean="0">
                <a:solidFill>
                  <a:prstClr val="black">
                    <a:tint val="75000"/>
                  </a:prstClr>
                </a:solidFill>
                <a:ea typeface="ＭＳ Ｐゴシック" pitchFamily="34" charset="-128"/>
              </a:rPr>
              <a:pPr defTabSz="712788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>
              <a:solidFill>
                <a:prstClr val="black">
                  <a:tint val="75000"/>
                </a:prstClr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4140519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9729" y="452971"/>
            <a:ext cx="5832475" cy="3456087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23528" y="4005064"/>
            <a:ext cx="5832648" cy="576064"/>
          </a:xfrm>
        </p:spPr>
        <p:txBody>
          <a:bodyPr tIns="109728"/>
          <a:lstStyle>
            <a:lvl1pPr>
              <a:spcAft>
                <a:spcPts val="2400"/>
              </a:spcAft>
              <a:defRPr>
                <a:latin typeface="Helvetica 35 Thin" panose="020B0403020202020204" pitchFamily="34" charset="0"/>
              </a:defRPr>
            </a:lvl1pPr>
            <a:lvl2pPr>
              <a:spcAft>
                <a:spcPts val="2400"/>
              </a:spcAft>
              <a:defRPr>
                <a:latin typeface="Helvetica 35 Thin" panose="020B0403020202020204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44981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167951" y="5958770"/>
            <a:ext cx="4237362" cy="645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endParaRPr lang="en-GB" sz="1400">
              <a:solidFill>
                <a:srgbClr val="0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9729" y="452968"/>
            <a:ext cx="5832475" cy="4614333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8757" y="452968"/>
            <a:ext cx="2301875" cy="4614333"/>
          </a:xfrm>
        </p:spPr>
        <p:txBody>
          <a:bodyPr tIns="109728"/>
          <a:lstStyle>
            <a:lvl1pPr>
              <a:spcAft>
                <a:spcPts val="2400"/>
              </a:spcAft>
              <a:defRPr>
                <a:latin typeface="Helvetica 35 Thin" panose="020B0403020202020204" pitchFamily="34" charset="0"/>
              </a:defRPr>
            </a:lvl1pPr>
            <a:lvl2pPr>
              <a:spcAft>
                <a:spcPts val="2400"/>
              </a:spcAft>
              <a:defRPr>
                <a:latin typeface="Helvetica 35 Thin" panose="020B0403020202020204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9727" y="5507567"/>
            <a:ext cx="676803" cy="902404"/>
            <a:chOff x="360362" y="1781889"/>
            <a:chExt cx="1144765" cy="1144191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rgbClr val="FF66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31 w 104"/>
                <a:gd name="T1" fmla="*/ 85 h 122"/>
                <a:gd name="T2" fmla="*/ 45 w 104"/>
                <a:gd name="T3" fmla="*/ 101 h 122"/>
                <a:gd name="T4" fmla="*/ 73 w 104"/>
                <a:gd name="T5" fmla="*/ 88 h 122"/>
                <a:gd name="T6" fmla="*/ 73 w 104"/>
                <a:gd name="T7" fmla="*/ 60 h 122"/>
                <a:gd name="T8" fmla="*/ 31 w 104"/>
                <a:gd name="T9" fmla="*/ 85 h 122"/>
                <a:gd name="T10" fmla="*/ 74 w 104"/>
                <a:gd name="T11" fmla="*/ 110 h 122"/>
                <a:gd name="T12" fmla="*/ 35 w 104"/>
                <a:gd name="T13" fmla="*/ 122 h 122"/>
                <a:gd name="T14" fmla="*/ 0 w 104"/>
                <a:gd name="T15" fmla="*/ 88 h 122"/>
                <a:gd name="T16" fmla="*/ 74 w 104"/>
                <a:gd name="T17" fmla="*/ 42 h 122"/>
                <a:gd name="T18" fmla="*/ 74 w 104"/>
                <a:gd name="T19" fmla="*/ 35 h 122"/>
                <a:gd name="T20" fmla="*/ 56 w 104"/>
                <a:gd name="T21" fmla="*/ 22 h 122"/>
                <a:gd name="T22" fmla="*/ 27 w 104"/>
                <a:gd name="T23" fmla="*/ 35 h 122"/>
                <a:gd name="T24" fmla="*/ 6 w 104"/>
                <a:gd name="T25" fmla="*/ 23 h 122"/>
                <a:gd name="T26" fmla="*/ 56 w 104"/>
                <a:gd name="T27" fmla="*/ 0 h 122"/>
                <a:gd name="T28" fmla="*/ 104 w 104"/>
                <a:gd name="T29" fmla="*/ 35 h 122"/>
                <a:gd name="T30" fmla="*/ 104 w 104"/>
                <a:gd name="T31" fmla="*/ 120 h 122"/>
                <a:gd name="T32" fmla="*/ 77 w 104"/>
                <a:gd name="T33" fmla="*/ 120 h 122"/>
                <a:gd name="T34" fmla="*/ 74 w 104"/>
                <a:gd name="T35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6 h 120"/>
                <a:gd name="T2" fmla="*/ 25 w 105"/>
                <a:gd name="T3" fmla="*/ 2 h 120"/>
                <a:gd name="T4" fmla="*/ 28 w 105"/>
                <a:gd name="T5" fmla="*/ 16 h 120"/>
                <a:gd name="T6" fmla="*/ 68 w 105"/>
                <a:gd name="T7" fmla="*/ 0 h 120"/>
                <a:gd name="T8" fmla="*/ 105 w 105"/>
                <a:gd name="T9" fmla="*/ 38 h 120"/>
                <a:gd name="T10" fmla="*/ 105 w 105"/>
                <a:gd name="T11" fmla="*/ 120 h 120"/>
                <a:gd name="T12" fmla="*/ 74 w 105"/>
                <a:gd name="T13" fmla="*/ 120 h 120"/>
                <a:gd name="T14" fmla="*/ 74 w 105"/>
                <a:gd name="T15" fmla="*/ 44 h 120"/>
                <a:gd name="T16" fmla="*/ 59 w 105"/>
                <a:gd name="T17" fmla="*/ 23 h 120"/>
                <a:gd name="T18" fmla="*/ 30 w 105"/>
                <a:gd name="T19" fmla="*/ 36 h 120"/>
                <a:gd name="T20" fmla="*/ 30 w 105"/>
                <a:gd name="T21" fmla="*/ 120 h 120"/>
                <a:gd name="T22" fmla="*/ 0 w 105"/>
                <a:gd name="T23" fmla="*/ 120 h 120"/>
                <a:gd name="T24" fmla="*/ 0 w 105"/>
                <a:gd name="T25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79 w 109"/>
                <a:gd name="T1" fmla="*/ 46 h 122"/>
                <a:gd name="T2" fmla="*/ 55 w 109"/>
                <a:gd name="T3" fmla="*/ 21 h 122"/>
                <a:gd name="T4" fmla="*/ 31 w 109"/>
                <a:gd name="T5" fmla="*/ 46 h 122"/>
                <a:gd name="T6" fmla="*/ 79 w 109"/>
                <a:gd name="T7" fmla="*/ 46 h 122"/>
                <a:gd name="T8" fmla="*/ 56 w 109"/>
                <a:gd name="T9" fmla="*/ 122 h 122"/>
                <a:gd name="T10" fmla="*/ 0 w 109"/>
                <a:gd name="T11" fmla="*/ 62 h 122"/>
                <a:gd name="T12" fmla="*/ 55 w 109"/>
                <a:gd name="T13" fmla="*/ 0 h 122"/>
                <a:gd name="T14" fmla="*/ 109 w 109"/>
                <a:gd name="T15" fmla="*/ 60 h 122"/>
                <a:gd name="T16" fmla="*/ 109 w 109"/>
                <a:gd name="T17" fmla="*/ 66 h 122"/>
                <a:gd name="T18" fmla="*/ 31 w 109"/>
                <a:gd name="T19" fmla="*/ 66 h 122"/>
                <a:gd name="T20" fmla="*/ 58 w 109"/>
                <a:gd name="T21" fmla="*/ 100 h 122"/>
                <a:gd name="T22" fmla="*/ 85 w 109"/>
                <a:gd name="T23" fmla="*/ 84 h 122"/>
                <a:gd name="T24" fmla="*/ 108 w 109"/>
                <a:gd name="T25" fmla="*/ 97 h 122"/>
                <a:gd name="T26" fmla="*/ 56 w 109"/>
                <a:gd name="T2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58 w 116"/>
                <a:gd name="T1" fmla="*/ 26 h 124"/>
                <a:gd name="T2" fmla="*/ 31 w 116"/>
                <a:gd name="T3" fmla="*/ 62 h 124"/>
                <a:gd name="T4" fmla="*/ 58 w 116"/>
                <a:gd name="T5" fmla="*/ 98 h 124"/>
                <a:gd name="T6" fmla="*/ 85 w 116"/>
                <a:gd name="T7" fmla="*/ 62 h 124"/>
                <a:gd name="T8" fmla="*/ 58 w 116"/>
                <a:gd name="T9" fmla="*/ 26 h 124"/>
                <a:gd name="T10" fmla="*/ 58 w 116"/>
                <a:gd name="T11" fmla="*/ 124 h 124"/>
                <a:gd name="T12" fmla="*/ 0 w 116"/>
                <a:gd name="T13" fmla="*/ 62 h 124"/>
                <a:gd name="T14" fmla="*/ 58 w 116"/>
                <a:gd name="T15" fmla="*/ 0 h 124"/>
                <a:gd name="T16" fmla="*/ 116 w 116"/>
                <a:gd name="T17" fmla="*/ 62 h 124"/>
                <a:gd name="T18" fmla="*/ 58 w 116"/>
                <a:gd name="T1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3 h 120"/>
                <a:gd name="T2" fmla="*/ 30 w 66"/>
                <a:gd name="T3" fmla="*/ 3 h 120"/>
                <a:gd name="T4" fmla="*/ 30 w 66"/>
                <a:gd name="T5" fmla="*/ 17 h 120"/>
                <a:gd name="T6" fmla="*/ 62 w 66"/>
                <a:gd name="T7" fmla="*/ 0 h 120"/>
                <a:gd name="T8" fmla="*/ 66 w 66"/>
                <a:gd name="T9" fmla="*/ 1 h 120"/>
                <a:gd name="T10" fmla="*/ 66 w 66"/>
                <a:gd name="T11" fmla="*/ 30 h 120"/>
                <a:gd name="T12" fmla="*/ 64 w 66"/>
                <a:gd name="T13" fmla="*/ 30 h 120"/>
                <a:gd name="T14" fmla="*/ 32 w 66"/>
                <a:gd name="T15" fmla="*/ 42 h 120"/>
                <a:gd name="T16" fmla="*/ 32 w 66"/>
                <a:gd name="T17" fmla="*/ 120 h 120"/>
                <a:gd name="T18" fmla="*/ 0 w 66"/>
                <a:gd name="T19" fmla="*/ 120 h 120"/>
                <a:gd name="T20" fmla="*/ 0 w 66"/>
                <a:gd name="T21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10 w 110"/>
                <a:gd name="T1" fmla="*/ 2 h 166"/>
                <a:gd name="T2" fmla="*/ 110 w 110"/>
                <a:gd name="T3" fmla="*/ 114 h 166"/>
                <a:gd name="T4" fmla="*/ 52 w 110"/>
                <a:gd name="T5" fmla="*/ 166 h 166"/>
                <a:gd name="T6" fmla="*/ 3 w 110"/>
                <a:gd name="T7" fmla="*/ 137 h 166"/>
                <a:gd name="T8" fmla="*/ 34 w 110"/>
                <a:gd name="T9" fmla="*/ 132 h 166"/>
                <a:gd name="T10" fmla="*/ 56 w 110"/>
                <a:gd name="T11" fmla="*/ 143 h 166"/>
                <a:gd name="T12" fmla="*/ 80 w 110"/>
                <a:gd name="T13" fmla="*/ 117 h 166"/>
                <a:gd name="T14" fmla="*/ 80 w 110"/>
                <a:gd name="T15" fmla="*/ 104 h 166"/>
                <a:gd name="T16" fmla="*/ 79 w 110"/>
                <a:gd name="T17" fmla="*/ 103 h 166"/>
                <a:gd name="T18" fmla="*/ 49 w 110"/>
                <a:gd name="T19" fmla="*/ 120 h 166"/>
                <a:gd name="T20" fmla="*/ 0 w 110"/>
                <a:gd name="T21" fmla="*/ 62 h 166"/>
                <a:gd name="T22" fmla="*/ 47 w 110"/>
                <a:gd name="T23" fmla="*/ 0 h 166"/>
                <a:gd name="T24" fmla="*/ 81 w 110"/>
                <a:gd name="T25" fmla="*/ 17 h 166"/>
                <a:gd name="T26" fmla="*/ 81 w 110"/>
                <a:gd name="T27" fmla="*/ 16 h 166"/>
                <a:gd name="T28" fmla="*/ 84 w 110"/>
                <a:gd name="T29" fmla="*/ 2 h 166"/>
                <a:gd name="T30" fmla="*/ 110 w 110"/>
                <a:gd name="T31" fmla="*/ 2 h 166"/>
                <a:gd name="T32" fmla="*/ 55 w 110"/>
                <a:gd name="T33" fmla="*/ 95 h 166"/>
                <a:gd name="T34" fmla="*/ 80 w 110"/>
                <a:gd name="T35" fmla="*/ 55 h 166"/>
                <a:gd name="T36" fmla="*/ 54 w 110"/>
                <a:gd name="T37" fmla="*/ 22 h 166"/>
                <a:gd name="T38" fmla="*/ 31 w 110"/>
                <a:gd name="T39" fmla="*/ 57 h 166"/>
                <a:gd name="T40" fmla="*/ 55 w 110"/>
                <a:gd name="T41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95 w 195"/>
                <a:gd name="T1" fmla="*/ 92 h 92"/>
                <a:gd name="T2" fmla="*/ 178 w 195"/>
                <a:gd name="T3" fmla="*/ 92 h 92"/>
                <a:gd name="T4" fmla="*/ 178 w 195"/>
                <a:gd name="T5" fmla="*/ 16 h 92"/>
                <a:gd name="T6" fmla="*/ 178 w 195"/>
                <a:gd name="T7" fmla="*/ 16 h 92"/>
                <a:gd name="T8" fmla="*/ 147 w 195"/>
                <a:gd name="T9" fmla="*/ 92 h 92"/>
                <a:gd name="T10" fmla="*/ 138 w 195"/>
                <a:gd name="T11" fmla="*/ 92 h 92"/>
                <a:gd name="T12" fmla="*/ 110 w 195"/>
                <a:gd name="T13" fmla="*/ 16 h 92"/>
                <a:gd name="T14" fmla="*/ 107 w 195"/>
                <a:gd name="T15" fmla="*/ 16 h 92"/>
                <a:gd name="T16" fmla="*/ 107 w 195"/>
                <a:gd name="T17" fmla="*/ 92 h 92"/>
                <a:gd name="T18" fmla="*/ 93 w 195"/>
                <a:gd name="T19" fmla="*/ 92 h 92"/>
                <a:gd name="T20" fmla="*/ 93 w 195"/>
                <a:gd name="T21" fmla="*/ 0 h 92"/>
                <a:gd name="T22" fmla="*/ 117 w 195"/>
                <a:gd name="T23" fmla="*/ 0 h 92"/>
                <a:gd name="T24" fmla="*/ 145 w 195"/>
                <a:gd name="T25" fmla="*/ 71 h 92"/>
                <a:gd name="T26" fmla="*/ 171 w 195"/>
                <a:gd name="T27" fmla="*/ 0 h 92"/>
                <a:gd name="T28" fmla="*/ 195 w 195"/>
                <a:gd name="T29" fmla="*/ 0 h 92"/>
                <a:gd name="T30" fmla="*/ 195 w 195"/>
                <a:gd name="T31" fmla="*/ 92 h 92"/>
                <a:gd name="T32" fmla="*/ 74 w 195"/>
                <a:gd name="T33" fmla="*/ 14 h 92"/>
                <a:gd name="T34" fmla="*/ 46 w 195"/>
                <a:gd name="T35" fmla="*/ 14 h 92"/>
                <a:gd name="T36" fmla="*/ 46 w 195"/>
                <a:gd name="T37" fmla="*/ 92 h 92"/>
                <a:gd name="T38" fmla="*/ 31 w 195"/>
                <a:gd name="T39" fmla="*/ 92 h 92"/>
                <a:gd name="T40" fmla="*/ 31 w 195"/>
                <a:gd name="T41" fmla="*/ 14 h 92"/>
                <a:gd name="T42" fmla="*/ 0 w 195"/>
                <a:gd name="T43" fmla="*/ 14 h 92"/>
                <a:gd name="T44" fmla="*/ 0 w 195"/>
                <a:gd name="T45" fmla="*/ 0 h 92"/>
                <a:gd name="T46" fmla="*/ 74 w 195"/>
                <a:gd name="T47" fmla="*/ 0 h 92"/>
                <a:gd name="T48" fmla="*/ 74 w 195"/>
                <a:gd name="T4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62931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33" y="452971"/>
            <a:ext cx="8470899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3000">
                <a:solidFill>
                  <a:srgbClr val="FF6600"/>
                </a:solidFill>
                <a:latin typeface="Helvetica 35 Thin" panose="020B0403020202020204" pitchFamily="34" charset="0"/>
              </a:defRPr>
            </a:lvl1pPr>
            <a:lvl2pPr marL="401638" indent="-401638">
              <a:lnSpc>
                <a:spcPct val="85000"/>
              </a:lnSpc>
              <a:spcAft>
                <a:spcPts val="0"/>
              </a:spcAft>
              <a:buFont typeface="+mj-lt"/>
              <a:buAutoNum type="arabicPeriod"/>
              <a:defRPr sz="3000">
                <a:latin typeface="Helvetica 35 Thin" panose="020B0403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>
                <a:latin typeface="Helvetica 35 Thin" panose="020B0403020202020204" pitchFamily="34" charset="0"/>
              </a:defRPr>
            </a:lvl3pPr>
            <a:lvl4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>
                <a:latin typeface="Helvetica 35 Thin" panose="020B0403020202020204" pitchFamily="34" charset="0"/>
              </a:defRPr>
            </a:lvl4pPr>
            <a:lvl5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>
                <a:latin typeface="Helvetica 35 Thin" panose="020B0403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9197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33" y="452971"/>
            <a:ext cx="8470899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 sz="1400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None/>
              <a:defRPr sz="1200"/>
            </a:lvl3pPr>
            <a:lvl4pPr>
              <a:lnSpc>
                <a:spcPct val="85000"/>
              </a:lnSpc>
              <a:spcAft>
                <a:spcPts val="800"/>
              </a:spcAft>
              <a:defRPr sz="5500"/>
            </a:lvl4pPr>
            <a:lvl5pPr>
              <a:lnSpc>
                <a:spcPct val="85000"/>
              </a:lnSpc>
              <a:spcAft>
                <a:spcPts val="800"/>
              </a:spcAft>
              <a:defRPr sz="5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457336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25" y="452969"/>
            <a:ext cx="8470900" cy="831851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33" y="1739903"/>
            <a:ext cx="8470899" cy="4220633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35 Thin" panose="020B0403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latin typeface="Helvetica 35 Thin" panose="020B0403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latin typeface="Helvetica 35 Thin" panose="020B0403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latin typeface="Helvetica 35 Thin" panose="020B0403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latin typeface="Helvetica 35 Thin" panose="020B0403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29935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25" y="452967"/>
            <a:ext cx="8470900" cy="831852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31" y="1739900"/>
            <a:ext cx="4065589" cy="4220632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738695" y="1739900"/>
            <a:ext cx="4065589" cy="4220632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4056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33" y="1739903"/>
            <a:ext cx="8470899" cy="4220633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9725" y="452967"/>
            <a:ext cx="8470900" cy="831852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71733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33" y="452971"/>
            <a:ext cx="8470899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008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725" y="452966"/>
            <a:ext cx="8470900" cy="831852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dirty="0" smtClean="0"/>
              <a:t>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5" y="1739900"/>
            <a:ext cx="4065589" cy="4220632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 baseline="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38689" y="1739900"/>
            <a:ext cx="4065589" cy="4220632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 baseline="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7400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spcAft>
                <a:spcPts val="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1912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14563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er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49133" y="2565400"/>
            <a:ext cx="7051885" cy="982800"/>
          </a:xfrm>
        </p:spPr>
        <p:txBody>
          <a:bodyPr/>
          <a:lstStyle>
            <a:lvl1pPr algn="l">
              <a:defRPr sz="6600">
                <a:latin typeface="Helvetica 35 Thin" pitchFamily="34" charset="0"/>
              </a:defRPr>
            </a:lvl1pPr>
          </a:lstStyle>
          <a:p>
            <a:r>
              <a:rPr lang="fr-FR" dirty="0" smtClean="0"/>
              <a:t>vos remerciements</a:t>
            </a:r>
            <a:endParaRPr lang="fr-FR" dirty="0"/>
          </a:p>
        </p:txBody>
      </p:sp>
      <p:pic>
        <p:nvPicPr>
          <p:cNvPr id="3" name="Picture 28" descr="RGB_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29" y="5876925"/>
            <a:ext cx="719137" cy="71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0153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9729" y="452971"/>
            <a:ext cx="5832475" cy="3456087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23528" y="4005064"/>
            <a:ext cx="5832648" cy="576064"/>
          </a:xfrm>
        </p:spPr>
        <p:txBody>
          <a:bodyPr tIns="109728"/>
          <a:lstStyle>
            <a:lvl1pPr>
              <a:spcAft>
                <a:spcPts val="2400"/>
              </a:spcAft>
              <a:defRPr>
                <a:latin typeface="Helvetica 35 Thin" panose="020B0403020202020204" pitchFamily="34" charset="0"/>
              </a:defRPr>
            </a:lvl1pPr>
            <a:lvl2pPr>
              <a:spcAft>
                <a:spcPts val="2400"/>
              </a:spcAft>
              <a:defRPr>
                <a:latin typeface="Helvetica 35 Thin" panose="020B0403020202020204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55938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167951" y="5958770"/>
            <a:ext cx="4237362" cy="645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endParaRPr lang="en-GB" sz="1400">
              <a:solidFill>
                <a:srgbClr val="0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9729" y="452968"/>
            <a:ext cx="5832475" cy="4614333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8757" y="452968"/>
            <a:ext cx="2301875" cy="4614333"/>
          </a:xfrm>
        </p:spPr>
        <p:txBody>
          <a:bodyPr tIns="109728"/>
          <a:lstStyle>
            <a:lvl1pPr>
              <a:spcAft>
                <a:spcPts val="2400"/>
              </a:spcAft>
              <a:defRPr>
                <a:latin typeface="Helvetica 35 Thin" panose="020B0403020202020204" pitchFamily="34" charset="0"/>
              </a:defRPr>
            </a:lvl1pPr>
            <a:lvl2pPr>
              <a:spcAft>
                <a:spcPts val="2400"/>
              </a:spcAft>
              <a:defRPr>
                <a:latin typeface="Helvetica 35 Thin" panose="020B0403020202020204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9727" y="5507567"/>
            <a:ext cx="676803" cy="902404"/>
            <a:chOff x="360362" y="1781889"/>
            <a:chExt cx="1144765" cy="1144191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rgbClr val="FF66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31 w 104"/>
                <a:gd name="T1" fmla="*/ 85 h 122"/>
                <a:gd name="T2" fmla="*/ 45 w 104"/>
                <a:gd name="T3" fmla="*/ 101 h 122"/>
                <a:gd name="T4" fmla="*/ 73 w 104"/>
                <a:gd name="T5" fmla="*/ 88 h 122"/>
                <a:gd name="T6" fmla="*/ 73 w 104"/>
                <a:gd name="T7" fmla="*/ 60 h 122"/>
                <a:gd name="T8" fmla="*/ 31 w 104"/>
                <a:gd name="T9" fmla="*/ 85 h 122"/>
                <a:gd name="T10" fmla="*/ 74 w 104"/>
                <a:gd name="T11" fmla="*/ 110 h 122"/>
                <a:gd name="T12" fmla="*/ 35 w 104"/>
                <a:gd name="T13" fmla="*/ 122 h 122"/>
                <a:gd name="T14" fmla="*/ 0 w 104"/>
                <a:gd name="T15" fmla="*/ 88 h 122"/>
                <a:gd name="T16" fmla="*/ 74 w 104"/>
                <a:gd name="T17" fmla="*/ 42 h 122"/>
                <a:gd name="T18" fmla="*/ 74 w 104"/>
                <a:gd name="T19" fmla="*/ 35 h 122"/>
                <a:gd name="T20" fmla="*/ 56 w 104"/>
                <a:gd name="T21" fmla="*/ 22 h 122"/>
                <a:gd name="T22" fmla="*/ 27 w 104"/>
                <a:gd name="T23" fmla="*/ 35 h 122"/>
                <a:gd name="T24" fmla="*/ 6 w 104"/>
                <a:gd name="T25" fmla="*/ 23 h 122"/>
                <a:gd name="T26" fmla="*/ 56 w 104"/>
                <a:gd name="T27" fmla="*/ 0 h 122"/>
                <a:gd name="T28" fmla="*/ 104 w 104"/>
                <a:gd name="T29" fmla="*/ 35 h 122"/>
                <a:gd name="T30" fmla="*/ 104 w 104"/>
                <a:gd name="T31" fmla="*/ 120 h 122"/>
                <a:gd name="T32" fmla="*/ 77 w 104"/>
                <a:gd name="T33" fmla="*/ 120 h 122"/>
                <a:gd name="T34" fmla="*/ 74 w 104"/>
                <a:gd name="T35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6 h 120"/>
                <a:gd name="T2" fmla="*/ 25 w 105"/>
                <a:gd name="T3" fmla="*/ 2 h 120"/>
                <a:gd name="T4" fmla="*/ 28 w 105"/>
                <a:gd name="T5" fmla="*/ 16 h 120"/>
                <a:gd name="T6" fmla="*/ 68 w 105"/>
                <a:gd name="T7" fmla="*/ 0 h 120"/>
                <a:gd name="T8" fmla="*/ 105 w 105"/>
                <a:gd name="T9" fmla="*/ 38 h 120"/>
                <a:gd name="T10" fmla="*/ 105 w 105"/>
                <a:gd name="T11" fmla="*/ 120 h 120"/>
                <a:gd name="T12" fmla="*/ 74 w 105"/>
                <a:gd name="T13" fmla="*/ 120 h 120"/>
                <a:gd name="T14" fmla="*/ 74 w 105"/>
                <a:gd name="T15" fmla="*/ 44 h 120"/>
                <a:gd name="T16" fmla="*/ 59 w 105"/>
                <a:gd name="T17" fmla="*/ 23 h 120"/>
                <a:gd name="T18" fmla="*/ 30 w 105"/>
                <a:gd name="T19" fmla="*/ 36 h 120"/>
                <a:gd name="T20" fmla="*/ 30 w 105"/>
                <a:gd name="T21" fmla="*/ 120 h 120"/>
                <a:gd name="T22" fmla="*/ 0 w 105"/>
                <a:gd name="T23" fmla="*/ 120 h 120"/>
                <a:gd name="T24" fmla="*/ 0 w 105"/>
                <a:gd name="T25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79 w 109"/>
                <a:gd name="T1" fmla="*/ 46 h 122"/>
                <a:gd name="T2" fmla="*/ 55 w 109"/>
                <a:gd name="T3" fmla="*/ 21 h 122"/>
                <a:gd name="T4" fmla="*/ 31 w 109"/>
                <a:gd name="T5" fmla="*/ 46 h 122"/>
                <a:gd name="T6" fmla="*/ 79 w 109"/>
                <a:gd name="T7" fmla="*/ 46 h 122"/>
                <a:gd name="T8" fmla="*/ 56 w 109"/>
                <a:gd name="T9" fmla="*/ 122 h 122"/>
                <a:gd name="T10" fmla="*/ 0 w 109"/>
                <a:gd name="T11" fmla="*/ 62 h 122"/>
                <a:gd name="T12" fmla="*/ 55 w 109"/>
                <a:gd name="T13" fmla="*/ 0 h 122"/>
                <a:gd name="T14" fmla="*/ 109 w 109"/>
                <a:gd name="T15" fmla="*/ 60 h 122"/>
                <a:gd name="T16" fmla="*/ 109 w 109"/>
                <a:gd name="T17" fmla="*/ 66 h 122"/>
                <a:gd name="T18" fmla="*/ 31 w 109"/>
                <a:gd name="T19" fmla="*/ 66 h 122"/>
                <a:gd name="T20" fmla="*/ 58 w 109"/>
                <a:gd name="T21" fmla="*/ 100 h 122"/>
                <a:gd name="T22" fmla="*/ 85 w 109"/>
                <a:gd name="T23" fmla="*/ 84 h 122"/>
                <a:gd name="T24" fmla="*/ 108 w 109"/>
                <a:gd name="T25" fmla="*/ 97 h 122"/>
                <a:gd name="T26" fmla="*/ 56 w 109"/>
                <a:gd name="T2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58 w 116"/>
                <a:gd name="T1" fmla="*/ 26 h 124"/>
                <a:gd name="T2" fmla="*/ 31 w 116"/>
                <a:gd name="T3" fmla="*/ 62 h 124"/>
                <a:gd name="T4" fmla="*/ 58 w 116"/>
                <a:gd name="T5" fmla="*/ 98 h 124"/>
                <a:gd name="T6" fmla="*/ 85 w 116"/>
                <a:gd name="T7" fmla="*/ 62 h 124"/>
                <a:gd name="T8" fmla="*/ 58 w 116"/>
                <a:gd name="T9" fmla="*/ 26 h 124"/>
                <a:gd name="T10" fmla="*/ 58 w 116"/>
                <a:gd name="T11" fmla="*/ 124 h 124"/>
                <a:gd name="T12" fmla="*/ 0 w 116"/>
                <a:gd name="T13" fmla="*/ 62 h 124"/>
                <a:gd name="T14" fmla="*/ 58 w 116"/>
                <a:gd name="T15" fmla="*/ 0 h 124"/>
                <a:gd name="T16" fmla="*/ 116 w 116"/>
                <a:gd name="T17" fmla="*/ 62 h 124"/>
                <a:gd name="T18" fmla="*/ 58 w 116"/>
                <a:gd name="T1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3 h 120"/>
                <a:gd name="T2" fmla="*/ 30 w 66"/>
                <a:gd name="T3" fmla="*/ 3 h 120"/>
                <a:gd name="T4" fmla="*/ 30 w 66"/>
                <a:gd name="T5" fmla="*/ 17 h 120"/>
                <a:gd name="T6" fmla="*/ 62 w 66"/>
                <a:gd name="T7" fmla="*/ 0 h 120"/>
                <a:gd name="T8" fmla="*/ 66 w 66"/>
                <a:gd name="T9" fmla="*/ 1 h 120"/>
                <a:gd name="T10" fmla="*/ 66 w 66"/>
                <a:gd name="T11" fmla="*/ 30 h 120"/>
                <a:gd name="T12" fmla="*/ 64 w 66"/>
                <a:gd name="T13" fmla="*/ 30 h 120"/>
                <a:gd name="T14" fmla="*/ 32 w 66"/>
                <a:gd name="T15" fmla="*/ 42 h 120"/>
                <a:gd name="T16" fmla="*/ 32 w 66"/>
                <a:gd name="T17" fmla="*/ 120 h 120"/>
                <a:gd name="T18" fmla="*/ 0 w 66"/>
                <a:gd name="T19" fmla="*/ 120 h 120"/>
                <a:gd name="T20" fmla="*/ 0 w 66"/>
                <a:gd name="T21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10 w 110"/>
                <a:gd name="T1" fmla="*/ 2 h 166"/>
                <a:gd name="T2" fmla="*/ 110 w 110"/>
                <a:gd name="T3" fmla="*/ 114 h 166"/>
                <a:gd name="T4" fmla="*/ 52 w 110"/>
                <a:gd name="T5" fmla="*/ 166 h 166"/>
                <a:gd name="T6" fmla="*/ 3 w 110"/>
                <a:gd name="T7" fmla="*/ 137 h 166"/>
                <a:gd name="T8" fmla="*/ 34 w 110"/>
                <a:gd name="T9" fmla="*/ 132 h 166"/>
                <a:gd name="T10" fmla="*/ 56 w 110"/>
                <a:gd name="T11" fmla="*/ 143 h 166"/>
                <a:gd name="T12" fmla="*/ 80 w 110"/>
                <a:gd name="T13" fmla="*/ 117 h 166"/>
                <a:gd name="T14" fmla="*/ 80 w 110"/>
                <a:gd name="T15" fmla="*/ 104 h 166"/>
                <a:gd name="T16" fmla="*/ 79 w 110"/>
                <a:gd name="T17" fmla="*/ 103 h 166"/>
                <a:gd name="T18" fmla="*/ 49 w 110"/>
                <a:gd name="T19" fmla="*/ 120 h 166"/>
                <a:gd name="T20" fmla="*/ 0 w 110"/>
                <a:gd name="T21" fmla="*/ 62 h 166"/>
                <a:gd name="T22" fmla="*/ 47 w 110"/>
                <a:gd name="T23" fmla="*/ 0 h 166"/>
                <a:gd name="T24" fmla="*/ 81 w 110"/>
                <a:gd name="T25" fmla="*/ 17 h 166"/>
                <a:gd name="T26" fmla="*/ 81 w 110"/>
                <a:gd name="T27" fmla="*/ 16 h 166"/>
                <a:gd name="T28" fmla="*/ 84 w 110"/>
                <a:gd name="T29" fmla="*/ 2 h 166"/>
                <a:gd name="T30" fmla="*/ 110 w 110"/>
                <a:gd name="T31" fmla="*/ 2 h 166"/>
                <a:gd name="T32" fmla="*/ 55 w 110"/>
                <a:gd name="T33" fmla="*/ 95 h 166"/>
                <a:gd name="T34" fmla="*/ 80 w 110"/>
                <a:gd name="T35" fmla="*/ 55 h 166"/>
                <a:gd name="T36" fmla="*/ 54 w 110"/>
                <a:gd name="T37" fmla="*/ 22 h 166"/>
                <a:gd name="T38" fmla="*/ 31 w 110"/>
                <a:gd name="T39" fmla="*/ 57 h 166"/>
                <a:gd name="T40" fmla="*/ 55 w 110"/>
                <a:gd name="T41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95 w 195"/>
                <a:gd name="T1" fmla="*/ 92 h 92"/>
                <a:gd name="T2" fmla="*/ 178 w 195"/>
                <a:gd name="T3" fmla="*/ 92 h 92"/>
                <a:gd name="T4" fmla="*/ 178 w 195"/>
                <a:gd name="T5" fmla="*/ 16 h 92"/>
                <a:gd name="T6" fmla="*/ 178 w 195"/>
                <a:gd name="T7" fmla="*/ 16 h 92"/>
                <a:gd name="T8" fmla="*/ 147 w 195"/>
                <a:gd name="T9" fmla="*/ 92 h 92"/>
                <a:gd name="T10" fmla="*/ 138 w 195"/>
                <a:gd name="T11" fmla="*/ 92 h 92"/>
                <a:gd name="T12" fmla="*/ 110 w 195"/>
                <a:gd name="T13" fmla="*/ 16 h 92"/>
                <a:gd name="T14" fmla="*/ 107 w 195"/>
                <a:gd name="T15" fmla="*/ 16 h 92"/>
                <a:gd name="T16" fmla="*/ 107 w 195"/>
                <a:gd name="T17" fmla="*/ 92 h 92"/>
                <a:gd name="T18" fmla="*/ 93 w 195"/>
                <a:gd name="T19" fmla="*/ 92 h 92"/>
                <a:gd name="T20" fmla="*/ 93 w 195"/>
                <a:gd name="T21" fmla="*/ 0 h 92"/>
                <a:gd name="T22" fmla="*/ 117 w 195"/>
                <a:gd name="T23" fmla="*/ 0 h 92"/>
                <a:gd name="T24" fmla="*/ 145 w 195"/>
                <a:gd name="T25" fmla="*/ 71 h 92"/>
                <a:gd name="T26" fmla="*/ 171 w 195"/>
                <a:gd name="T27" fmla="*/ 0 h 92"/>
                <a:gd name="T28" fmla="*/ 195 w 195"/>
                <a:gd name="T29" fmla="*/ 0 h 92"/>
                <a:gd name="T30" fmla="*/ 195 w 195"/>
                <a:gd name="T31" fmla="*/ 92 h 92"/>
                <a:gd name="T32" fmla="*/ 74 w 195"/>
                <a:gd name="T33" fmla="*/ 14 h 92"/>
                <a:gd name="T34" fmla="*/ 46 w 195"/>
                <a:gd name="T35" fmla="*/ 14 h 92"/>
                <a:gd name="T36" fmla="*/ 46 w 195"/>
                <a:gd name="T37" fmla="*/ 92 h 92"/>
                <a:gd name="T38" fmla="*/ 31 w 195"/>
                <a:gd name="T39" fmla="*/ 92 h 92"/>
                <a:gd name="T40" fmla="*/ 31 w 195"/>
                <a:gd name="T41" fmla="*/ 14 h 92"/>
                <a:gd name="T42" fmla="*/ 0 w 195"/>
                <a:gd name="T43" fmla="*/ 14 h 92"/>
                <a:gd name="T44" fmla="*/ 0 w 195"/>
                <a:gd name="T45" fmla="*/ 0 h 92"/>
                <a:gd name="T46" fmla="*/ 74 w 195"/>
                <a:gd name="T47" fmla="*/ 0 h 92"/>
                <a:gd name="T48" fmla="*/ 74 w 195"/>
                <a:gd name="T4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57615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33" y="452971"/>
            <a:ext cx="8470899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3000">
                <a:solidFill>
                  <a:srgbClr val="FF6600"/>
                </a:solidFill>
                <a:latin typeface="Helvetica 35 Thin" panose="020B0403020202020204" pitchFamily="34" charset="0"/>
              </a:defRPr>
            </a:lvl1pPr>
            <a:lvl2pPr marL="401638" indent="-401638">
              <a:lnSpc>
                <a:spcPct val="85000"/>
              </a:lnSpc>
              <a:spcAft>
                <a:spcPts val="0"/>
              </a:spcAft>
              <a:buFont typeface="+mj-lt"/>
              <a:buAutoNum type="arabicPeriod"/>
              <a:defRPr sz="3000">
                <a:latin typeface="Helvetica 35 Thin" panose="020B0403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>
                <a:latin typeface="Helvetica 35 Thin" panose="020B0403020202020204" pitchFamily="34" charset="0"/>
              </a:defRPr>
            </a:lvl3pPr>
            <a:lvl4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>
                <a:latin typeface="Helvetica 35 Thin" panose="020B0403020202020204" pitchFamily="34" charset="0"/>
              </a:defRPr>
            </a:lvl4pPr>
            <a:lvl5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>
                <a:latin typeface="Helvetica 35 Thin" panose="020B0403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7748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33" y="452971"/>
            <a:ext cx="8470899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 sz="1400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None/>
              <a:defRPr sz="1200"/>
            </a:lvl3pPr>
            <a:lvl4pPr>
              <a:lnSpc>
                <a:spcPct val="85000"/>
              </a:lnSpc>
              <a:spcAft>
                <a:spcPts val="800"/>
              </a:spcAft>
              <a:defRPr sz="5500"/>
            </a:lvl4pPr>
            <a:lvl5pPr>
              <a:lnSpc>
                <a:spcPct val="85000"/>
              </a:lnSpc>
              <a:spcAft>
                <a:spcPts val="800"/>
              </a:spcAft>
              <a:defRPr sz="5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415082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25" y="452969"/>
            <a:ext cx="8470900" cy="831851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33" y="1739903"/>
            <a:ext cx="8470899" cy="4220633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35 Thin" panose="020B0403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latin typeface="Helvetica 35 Thin" panose="020B0403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latin typeface="Helvetica 35 Thin" panose="020B0403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latin typeface="Helvetica 35 Thin" panose="020B0403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latin typeface="Helvetica 35 Thin" panose="020B0403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7539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25" y="452967"/>
            <a:ext cx="8470900" cy="831852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31" y="1739900"/>
            <a:ext cx="4065589" cy="4220632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738695" y="1739900"/>
            <a:ext cx="4065589" cy="4220632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4523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33" y="1739903"/>
            <a:ext cx="8470899" cy="4220633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9725" y="452967"/>
            <a:ext cx="8470900" cy="831852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7364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message cl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6" y="1739901"/>
            <a:ext cx="8470899" cy="4220633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 baseline="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9725" y="452966"/>
            <a:ext cx="8470900" cy="831852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dirty="0" smtClean="0"/>
              <a:t>Modifiez le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230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33" y="452971"/>
            <a:ext cx="8470899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5646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spcAft>
                <a:spcPts val="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4428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020010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er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49133" y="2565400"/>
            <a:ext cx="7051885" cy="982800"/>
          </a:xfrm>
        </p:spPr>
        <p:txBody>
          <a:bodyPr/>
          <a:lstStyle>
            <a:lvl1pPr algn="l">
              <a:defRPr sz="6600">
                <a:latin typeface="Helvetica 35 Thin" pitchFamily="34" charset="0"/>
              </a:defRPr>
            </a:lvl1pPr>
          </a:lstStyle>
          <a:p>
            <a:r>
              <a:rPr lang="fr-FR" dirty="0" smtClean="0"/>
              <a:t>vos remerciements</a:t>
            </a:r>
            <a:endParaRPr lang="fr-FR" dirty="0"/>
          </a:p>
        </p:txBody>
      </p:sp>
      <p:pic>
        <p:nvPicPr>
          <p:cNvPr id="3" name="Picture 28" descr="RGB_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29" y="5876925"/>
            <a:ext cx="719137" cy="71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765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9726" y="452967"/>
            <a:ext cx="5832475" cy="3456087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23528" y="4005064"/>
            <a:ext cx="5832648" cy="576064"/>
          </a:xfrm>
        </p:spPr>
        <p:txBody>
          <a:bodyPr tIns="109728"/>
          <a:lstStyle>
            <a:lvl1pPr>
              <a:spcAft>
                <a:spcPts val="2400"/>
              </a:spcAft>
              <a:defRPr>
                <a:latin typeface="Helvetica 35 Thin" panose="020B0403020202020204" pitchFamily="34" charset="0"/>
              </a:defRPr>
            </a:lvl1pPr>
            <a:lvl2pPr>
              <a:spcAft>
                <a:spcPts val="2400"/>
              </a:spcAft>
              <a:defRPr>
                <a:latin typeface="Helvetica 35 Thin" panose="020B0403020202020204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143675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167951" y="5958766"/>
            <a:ext cx="4237362" cy="645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endParaRPr lang="en-GB" sz="1400">
              <a:solidFill>
                <a:srgbClr val="0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9726" y="452967"/>
            <a:ext cx="5832475" cy="4614333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8751" y="452967"/>
            <a:ext cx="2301875" cy="4614333"/>
          </a:xfrm>
        </p:spPr>
        <p:txBody>
          <a:bodyPr tIns="109728"/>
          <a:lstStyle>
            <a:lvl1pPr>
              <a:spcAft>
                <a:spcPts val="2400"/>
              </a:spcAft>
              <a:defRPr>
                <a:latin typeface="Helvetica 35 Thin" panose="020B0403020202020204" pitchFamily="34" charset="0"/>
              </a:defRPr>
            </a:lvl1pPr>
            <a:lvl2pPr>
              <a:spcAft>
                <a:spcPts val="2400"/>
              </a:spcAft>
              <a:defRPr>
                <a:latin typeface="Helvetica 35 Thin" panose="020B0403020202020204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9726" y="5507566"/>
            <a:ext cx="676803" cy="902404"/>
            <a:chOff x="360362" y="1781889"/>
            <a:chExt cx="1144765" cy="1144191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rgbClr val="FF66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31 w 104"/>
                <a:gd name="T1" fmla="*/ 85 h 122"/>
                <a:gd name="T2" fmla="*/ 45 w 104"/>
                <a:gd name="T3" fmla="*/ 101 h 122"/>
                <a:gd name="T4" fmla="*/ 73 w 104"/>
                <a:gd name="T5" fmla="*/ 88 h 122"/>
                <a:gd name="T6" fmla="*/ 73 w 104"/>
                <a:gd name="T7" fmla="*/ 60 h 122"/>
                <a:gd name="T8" fmla="*/ 31 w 104"/>
                <a:gd name="T9" fmla="*/ 85 h 122"/>
                <a:gd name="T10" fmla="*/ 74 w 104"/>
                <a:gd name="T11" fmla="*/ 110 h 122"/>
                <a:gd name="T12" fmla="*/ 35 w 104"/>
                <a:gd name="T13" fmla="*/ 122 h 122"/>
                <a:gd name="T14" fmla="*/ 0 w 104"/>
                <a:gd name="T15" fmla="*/ 88 h 122"/>
                <a:gd name="T16" fmla="*/ 74 w 104"/>
                <a:gd name="T17" fmla="*/ 42 h 122"/>
                <a:gd name="T18" fmla="*/ 74 w 104"/>
                <a:gd name="T19" fmla="*/ 35 h 122"/>
                <a:gd name="T20" fmla="*/ 56 w 104"/>
                <a:gd name="T21" fmla="*/ 22 h 122"/>
                <a:gd name="T22" fmla="*/ 27 w 104"/>
                <a:gd name="T23" fmla="*/ 35 h 122"/>
                <a:gd name="T24" fmla="*/ 6 w 104"/>
                <a:gd name="T25" fmla="*/ 23 h 122"/>
                <a:gd name="T26" fmla="*/ 56 w 104"/>
                <a:gd name="T27" fmla="*/ 0 h 122"/>
                <a:gd name="T28" fmla="*/ 104 w 104"/>
                <a:gd name="T29" fmla="*/ 35 h 122"/>
                <a:gd name="T30" fmla="*/ 104 w 104"/>
                <a:gd name="T31" fmla="*/ 120 h 122"/>
                <a:gd name="T32" fmla="*/ 77 w 104"/>
                <a:gd name="T33" fmla="*/ 120 h 122"/>
                <a:gd name="T34" fmla="*/ 74 w 104"/>
                <a:gd name="T35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6 h 120"/>
                <a:gd name="T2" fmla="*/ 25 w 105"/>
                <a:gd name="T3" fmla="*/ 2 h 120"/>
                <a:gd name="T4" fmla="*/ 28 w 105"/>
                <a:gd name="T5" fmla="*/ 16 h 120"/>
                <a:gd name="T6" fmla="*/ 68 w 105"/>
                <a:gd name="T7" fmla="*/ 0 h 120"/>
                <a:gd name="T8" fmla="*/ 105 w 105"/>
                <a:gd name="T9" fmla="*/ 38 h 120"/>
                <a:gd name="T10" fmla="*/ 105 w 105"/>
                <a:gd name="T11" fmla="*/ 120 h 120"/>
                <a:gd name="T12" fmla="*/ 74 w 105"/>
                <a:gd name="T13" fmla="*/ 120 h 120"/>
                <a:gd name="T14" fmla="*/ 74 w 105"/>
                <a:gd name="T15" fmla="*/ 44 h 120"/>
                <a:gd name="T16" fmla="*/ 59 w 105"/>
                <a:gd name="T17" fmla="*/ 23 h 120"/>
                <a:gd name="T18" fmla="*/ 30 w 105"/>
                <a:gd name="T19" fmla="*/ 36 h 120"/>
                <a:gd name="T20" fmla="*/ 30 w 105"/>
                <a:gd name="T21" fmla="*/ 120 h 120"/>
                <a:gd name="T22" fmla="*/ 0 w 105"/>
                <a:gd name="T23" fmla="*/ 120 h 120"/>
                <a:gd name="T24" fmla="*/ 0 w 105"/>
                <a:gd name="T25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79 w 109"/>
                <a:gd name="T1" fmla="*/ 46 h 122"/>
                <a:gd name="T2" fmla="*/ 55 w 109"/>
                <a:gd name="T3" fmla="*/ 21 h 122"/>
                <a:gd name="T4" fmla="*/ 31 w 109"/>
                <a:gd name="T5" fmla="*/ 46 h 122"/>
                <a:gd name="T6" fmla="*/ 79 w 109"/>
                <a:gd name="T7" fmla="*/ 46 h 122"/>
                <a:gd name="T8" fmla="*/ 56 w 109"/>
                <a:gd name="T9" fmla="*/ 122 h 122"/>
                <a:gd name="T10" fmla="*/ 0 w 109"/>
                <a:gd name="T11" fmla="*/ 62 h 122"/>
                <a:gd name="T12" fmla="*/ 55 w 109"/>
                <a:gd name="T13" fmla="*/ 0 h 122"/>
                <a:gd name="T14" fmla="*/ 109 w 109"/>
                <a:gd name="T15" fmla="*/ 60 h 122"/>
                <a:gd name="T16" fmla="*/ 109 w 109"/>
                <a:gd name="T17" fmla="*/ 66 h 122"/>
                <a:gd name="T18" fmla="*/ 31 w 109"/>
                <a:gd name="T19" fmla="*/ 66 h 122"/>
                <a:gd name="T20" fmla="*/ 58 w 109"/>
                <a:gd name="T21" fmla="*/ 100 h 122"/>
                <a:gd name="T22" fmla="*/ 85 w 109"/>
                <a:gd name="T23" fmla="*/ 84 h 122"/>
                <a:gd name="T24" fmla="*/ 108 w 109"/>
                <a:gd name="T25" fmla="*/ 97 h 122"/>
                <a:gd name="T26" fmla="*/ 56 w 109"/>
                <a:gd name="T2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58 w 116"/>
                <a:gd name="T1" fmla="*/ 26 h 124"/>
                <a:gd name="T2" fmla="*/ 31 w 116"/>
                <a:gd name="T3" fmla="*/ 62 h 124"/>
                <a:gd name="T4" fmla="*/ 58 w 116"/>
                <a:gd name="T5" fmla="*/ 98 h 124"/>
                <a:gd name="T6" fmla="*/ 85 w 116"/>
                <a:gd name="T7" fmla="*/ 62 h 124"/>
                <a:gd name="T8" fmla="*/ 58 w 116"/>
                <a:gd name="T9" fmla="*/ 26 h 124"/>
                <a:gd name="T10" fmla="*/ 58 w 116"/>
                <a:gd name="T11" fmla="*/ 124 h 124"/>
                <a:gd name="T12" fmla="*/ 0 w 116"/>
                <a:gd name="T13" fmla="*/ 62 h 124"/>
                <a:gd name="T14" fmla="*/ 58 w 116"/>
                <a:gd name="T15" fmla="*/ 0 h 124"/>
                <a:gd name="T16" fmla="*/ 116 w 116"/>
                <a:gd name="T17" fmla="*/ 62 h 124"/>
                <a:gd name="T18" fmla="*/ 58 w 116"/>
                <a:gd name="T1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3 h 120"/>
                <a:gd name="T2" fmla="*/ 30 w 66"/>
                <a:gd name="T3" fmla="*/ 3 h 120"/>
                <a:gd name="T4" fmla="*/ 30 w 66"/>
                <a:gd name="T5" fmla="*/ 17 h 120"/>
                <a:gd name="T6" fmla="*/ 62 w 66"/>
                <a:gd name="T7" fmla="*/ 0 h 120"/>
                <a:gd name="T8" fmla="*/ 66 w 66"/>
                <a:gd name="T9" fmla="*/ 1 h 120"/>
                <a:gd name="T10" fmla="*/ 66 w 66"/>
                <a:gd name="T11" fmla="*/ 30 h 120"/>
                <a:gd name="T12" fmla="*/ 64 w 66"/>
                <a:gd name="T13" fmla="*/ 30 h 120"/>
                <a:gd name="T14" fmla="*/ 32 w 66"/>
                <a:gd name="T15" fmla="*/ 42 h 120"/>
                <a:gd name="T16" fmla="*/ 32 w 66"/>
                <a:gd name="T17" fmla="*/ 120 h 120"/>
                <a:gd name="T18" fmla="*/ 0 w 66"/>
                <a:gd name="T19" fmla="*/ 120 h 120"/>
                <a:gd name="T20" fmla="*/ 0 w 66"/>
                <a:gd name="T21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10 w 110"/>
                <a:gd name="T1" fmla="*/ 2 h 166"/>
                <a:gd name="T2" fmla="*/ 110 w 110"/>
                <a:gd name="T3" fmla="*/ 114 h 166"/>
                <a:gd name="T4" fmla="*/ 52 w 110"/>
                <a:gd name="T5" fmla="*/ 166 h 166"/>
                <a:gd name="T6" fmla="*/ 3 w 110"/>
                <a:gd name="T7" fmla="*/ 137 h 166"/>
                <a:gd name="T8" fmla="*/ 34 w 110"/>
                <a:gd name="T9" fmla="*/ 132 h 166"/>
                <a:gd name="T10" fmla="*/ 56 w 110"/>
                <a:gd name="T11" fmla="*/ 143 h 166"/>
                <a:gd name="T12" fmla="*/ 80 w 110"/>
                <a:gd name="T13" fmla="*/ 117 h 166"/>
                <a:gd name="T14" fmla="*/ 80 w 110"/>
                <a:gd name="T15" fmla="*/ 104 h 166"/>
                <a:gd name="T16" fmla="*/ 79 w 110"/>
                <a:gd name="T17" fmla="*/ 103 h 166"/>
                <a:gd name="T18" fmla="*/ 49 w 110"/>
                <a:gd name="T19" fmla="*/ 120 h 166"/>
                <a:gd name="T20" fmla="*/ 0 w 110"/>
                <a:gd name="T21" fmla="*/ 62 h 166"/>
                <a:gd name="T22" fmla="*/ 47 w 110"/>
                <a:gd name="T23" fmla="*/ 0 h 166"/>
                <a:gd name="T24" fmla="*/ 81 w 110"/>
                <a:gd name="T25" fmla="*/ 17 h 166"/>
                <a:gd name="T26" fmla="*/ 81 w 110"/>
                <a:gd name="T27" fmla="*/ 16 h 166"/>
                <a:gd name="T28" fmla="*/ 84 w 110"/>
                <a:gd name="T29" fmla="*/ 2 h 166"/>
                <a:gd name="T30" fmla="*/ 110 w 110"/>
                <a:gd name="T31" fmla="*/ 2 h 166"/>
                <a:gd name="T32" fmla="*/ 55 w 110"/>
                <a:gd name="T33" fmla="*/ 95 h 166"/>
                <a:gd name="T34" fmla="*/ 80 w 110"/>
                <a:gd name="T35" fmla="*/ 55 h 166"/>
                <a:gd name="T36" fmla="*/ 54 w 110"/>
                <a:gd name="T37" fmla="*/ 22 h 166"/>
                <a:gd name="T38" fmla="*/ 31 w 110"/>
                <a:gd name="T39" fmla="*/ 57 h 166"/>
                <a:gd name="T40" fmla="*/ 55 w 110"/>
                <a:gd name="T41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95 w 195"/>
                <a:gd name="T1" fmla="*/ 92 h 92"/>
                <a:gd name="T2" fmla="*/ 178 w 195"/>
                <a:gd name="T3" fmla="*/ 92 h 92"/>
                <a:gd name="T4" fmla="*/ 178 w 195"/>
                <a:gd name="T5" fmla="*/ 16 h 92"/>
                <a:gd name="T6" fmla="*/ 178 w 195"/>
                <a:gd name="T7" fmla="*/ 16 h 92"/>
                <a:gd name="T8" fmla="*/ 147 w 195"/>
                <a:gd name="T9" fmla="*/ 92 h 92"/>
                <a:gd name="T10" fmla="*/ 138 w 195"/>
                <a:gd name="T11" fmla="*/ 92 h 92"/>
                <a:gd name="T12" fmla="*/ 110 w 195"/>
                <a:gd name="T13" fmla="*/ 16 h 92"/>
                <a:gd name="T14" fmla="*/ 107 w 195"/>
                <a:gd name="T15" fmla="*/ 16 h 92"/>
                <a:gd name="T16" fmla="*/ 107 w 195"/>
                <a:gd name="T17" fmla="*/ 92 h 92"/>
                <a:gd name="T18" fmla="*/ 93 w 195"/>
                <a:gd name="T19" fmla="*/ 92 h 92"/>
                <a:gd name="T20" fmla="*/ 93 w 195"/>
                <a:gd name="T21" fmla="*/ 0 h 92"/>
                <a:gd name="T22" fmla="*/ 117 w 195"/>
                <a:gd name="T23" fmla="*/ 0 h 92"/>
                <a:gd name="T24" fmla="*/ 145 w 195"/>
                <a:gd name="T25" fmla="*/ 71 h 92"/>
                <a:gd name="T26" fmla="*/ 171 w 195"/>
                <a:gd name="T27" fmla="*/ 0 h 92"/>
                <a:gd name="T28" fmla="*/ 195 w 195"/>
                <a:gd name="T29" fmla="*/ 0 h 92"/>
                <a:gd name="T30" fmla="*/ 195 w 195"/>
                <a:gd name="T31" fmla="*/ 92 h 92"/>
                <a:gd name="T32" fmla="*/ 74 w 195"/>
                <a:gd name="T33" fmla="*/ 14 h 92"/>
                <a:gd name="T34" fmla="*/ 46 w 195"/>
                <a:gd name="T35" fmla="*/ 14 h 92"/>
                <a:gd name="T36" fmla="*/ 46 w 195"/>
                <a:gd name="T37" fmla="*/ 92 h 92"/>
                <a:gd name="T38" fmla="*/ 31 w 195"/>
                <a:gd name="T39" fmla="*/ 92 h 92"/>
                <a:gd name="T40" fmla="*/ 31 w 195"/>
                <a:gd name="T41" fmla="*/ 14 h 92"/>
                <a:gd name="T42" fmla="*/ 0 w 195"/>
                <a:gd name="T43" fmla="*/ 14 h 92"/>
                <a:gd name="T44" fmla="*/ 0 w 195"/>
                <a:gd name="T45" fmla="*/ 0 h 92"/>
                <a:gd name="T46" fmla="*/ 74 w 195"/>
                <a:gd name="T47" fmla="*/ 0 h 92"/>
                <a:gd name="T48" fmla="*/ 74 w 195"/>
                <a:gd name="T4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33439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27" y="452967"/>
            <a:ext cx="8470899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3000">
                <a:solidFill>
                  <a:srgbClr val="FF6600"/>
                </a:solidFill>
                <a:latin typeface="Helvetica 35 Thin" panose="020B0403020202020204" pitchFamily="34" charset="0"/>
              </a:defRPr>
            </a:lvl1pPr>
            <a:lvl2pPr marL="401638" indent="-401638">
              <a:lnSpc>
                <a:spcPct val="85000"/>
              </a:lnSpc>
              <a:spcAft>
                <a:spcPts val="0"/>
              </a:spcAft>
              <a:buFont typeface="+mj-lt"/>
              <a:buAutoNum type="arabicPeriod"/>
              <a:defRPr sz="3000">
                <a:latin typeface="Helvetica 35 Thin" panose="020B0403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>
                <a:latin typeface="Helvetica 35 Thin" panose="020B0403020202020204" pitchFamily="34" charset="0"/>
              </a:defRPr>
            </a:lvl3pPr>
            <a:lvl4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>
                <a:latin typeface="Helvetica 35 Thin" panose="020B0403020202020204" pitchFamily="34" charset="0"/>
              </a:defRPr>
            </a:lvl4pPr>
            <a:lvl5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>
                <a:latin typeface="Helvetica 35 Thin" panose="020B0403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7611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27" y="452967"/>
            <a:ext cx="8470899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 sz="1400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None/>
              <a:defRPr sz="1200"/>
            </a:lvl3pPr>
            <a:lvl4pPr>
              <a:lnSpc>
                <a:spcPct val="85000"/>
              </a:lnSpc>
              <a:spcAft>
                <a:spcPts val="800"/>
              </a:spcAft>
              <a:defRPr sz="5500"/>
            </a:lvl4pPr>
            <a:lvl5pPr>
              <a:lnSpc>
                <a:spcPct val="85000"/>
              </a:lnSpc>
              <a:spcAft>
                <a:spcPts val="800"/>
              </a:spcAft>
              <a:defRPr sz="5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976346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25" y="452967"/>
            <a:ext cx="8470900" cy="831851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27" y="1739900"/>
            <a:ext cx="8470899" cy="4220633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35 Thin" panose="020B0403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latin typeface="Helvetica 35 Thin" panose="020B0403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latin typeface="Helvetica 35 Thin" panose="020B0403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latin typeface="Helvetica 35 Thin" panose="020B0403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latin typeface="Helvetica 35 Thin" panose="020B0403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9142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25" y="452966"/>
            <a:ext cx="8470900" cy="831852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25" y="1739900"/>
            <a:ext cx="4065589" cy="4220632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738689" y="1739900"/>
            <a:ext cx="4065589" cy="4220632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1206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sage cl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6" y="452967"/>
            <a:ext cx="8470899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 baseline="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0303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27" y="1739901"/>
            <a:ext cx="8470899" cy="4220633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9725" y="452966"/>
            <a:ext cx="8470900" cy="831852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7604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27" y="452967"/>
            <a:ext cx="8470899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1871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spcAft>
                <a:spcPts val="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0647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81522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er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49133" y="2565400"/>
            <a:ext cx="7051885" cy="982800"/>
          </a:xfrm>
        </p:spPr>
        <p:txBody>
          <a:bodyPr/>
          <a:lstStyle>
            <a:lvl1pPr algn="l">
              <a:defRPr sz="6600">
                <a:latin typeface="Helvetica 35 Thin" pitchFamily="34" charset="0"/>
              </a:defRPr>
            </a:lvl1pPr>
          </a:lstStyle>
          <a:p>
            <a:r>
              <a:rPr lang="fr-FR" dirty="0" smtClean="0"/>
              <a:t>vos remerciements</a:t>
            </a:r>
            <a:endParaRPr lang="fr-FR" dirty="0"/>
          </a:p>
        </p:txBody>
      </p:sp>
      <p:pic>
        <p:nvPicPr>
          <p:cNvPr id="3" name="Picture 28" descr="RGB_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23" y="5876925"/>
            <a:ext cx="719137" cy="71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638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de la pré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167951" y="5958766"/>
            <a:ext cx="4237362" cy="645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endParaRPr lang="en-GB" sz="1400" dirty="0">
              <a:solidFill>
                <a:srgbClr val="000000"/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9725" y="5507566"/>
            <a:ext cx="676803" cy="902404"/>
            <a:chOff x="360362" y="1781889"/>
            <a:chExt cx="1144765" cy="1144191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rgbClr val="FF66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31 w 104"/>
                <a:gd name="T1" fmla="*/ 85 h 122"/>
                <a:gd name="T2" fmla="*/ 45 w 104"/>
                <a:gd name="T3" fmla="*/ 101 h 122"/>
                <a:gd name="T4" fmla="*/ 73 w 104"/>
                <a:gd name="T5" fmla="*/ 88 h 122"/>
                <a:gd name="T6" fmla="*/ 73 w 104"/>
                <a:gd name="T7" fmla="*/ 60 h 122"/>
                <a:gd name="T8" fmla="*/ 31 w 104"/>
                <a:gd name="T9" fmla="*/ 85 h 122"/>
                <a:gd name="T10" fmla="*/ 74 w 104"/>
                <a:gd name="T11" fmla="*/ 110 h 122"/>
                <a:gd name="T12" fmla="*/ 35 w 104"/>
                <a:gd name="T13" fmla="*/ 122 h 122"/>
                <a:gd name="T14" fmla="*/ 0 w 104"/>
                <a:gd name="T15" fmla="*/ 88 h 122"/>
                <a:gd name="T16" fmla="*/ 74 w 104"/>
                <a:gd name="T17" fmla="*/ 42 h 122"/>
                <a:gd name="T18" fmla="*/ 74 w 104"/>
                <a:gd name="T19" fmla="*/ 35 h 122"/>
                <a:gd name="T20" fmla="*/ 56 w 104"/>
                <a:gd name="T21" fmla="*/ 22 h 122"/>
                <a:gd name="T22" fmla="*/ 27 w 104"/>
                <a:gd name="T23" fmla="*/ 35 h 122"/>
                <a:gd name="T24" fmla="*/ 6 w 104"/>
                <a:gd name="T25" fmla="*/ 23 h 122"/>
                <a:gd name="T26" fmla="*/ 56 w 104"/>
                <a:gd name="T27" fmla="*/ 0 h 122"/>
                <a:gd name="T28" fmla="*/ 104 w 104"/>
                <a:gd name="T29" fmla="*/ 35 h 122"/>
                <a:gd name="T30" fmla="*/ 104 w 104"/>
                <a:gd name="T31" fmla="*/ 120 h 122"/>
                <a:gd name="T32" fmla="*/ 77 w 104"/>
                <a:gd name="T33" fmla="*/ 120 h 122"/>
                <a:gd name="T34" fmla="*/ 74 w 104"/>
                <a:gd name="T35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6 h 120"/>
                <a:gd name="T2" fmla="*/ 25 w 105"/>
                <a:gd name="T3" fmla="*/ 2 h 120"/>
                <a:gd name="T4" fmla="*/ 28 w 105"/>
                <a:gd name="T5" fmla="*/ 16 h 120"/>
                <a:gd name="T6" fmla="*/ 68 w 105"/>
                <a:gd name="T7" fmla="*/ 0 h 120"/>
                <a:gd name="T8" fmla="*/ 105 w 105"/>
                <a:gd name="T9" fmla="*/ 38 h 120"/>
                <a:gd name="T10" fmla="*/ 105 w 105"/>
                <a:gd name="T11" fmla="*/ 120 h 120"/>
                <a:gd name="T12" fmla="*/ 74 w 105"/>
                <a:gd name="T13" fmla="*/ 120 h 120"/>
                <a:gd name="T14" fmla="*/ 74 w 105"/>
                <a:gd name="T15" fmla="*/ 44 h 120"/>
                <a:gd name="T16" fmla="*/ 59 w 105"/>
                <a:gd name="T17" fmla="*/ 23 h 120"/>
                <a:gd name="T18" fmla="*/ 30 w 105"/>
                <a:gd name="T19" fmla="*/ 36 h 120"/>
                <a:gd name="T20" fmla="*/ 30 w 105"/>
                <a:gd name="T21" fmla="*/ 120 h 120"/>
                <a:gd name="T22" fmla="*/ 0 w 105"/>
                <a:gd name="T23" fmla="*/ 120 h 120"/>
                <a:gd name="T24" fmla="*/ 0 w 105"/>
                <a:gd name="T25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79 w 109"/>
                <a:gd name="T1" fmla="*/ 46 h 122"/>
                <a:gd name="T2" fmla="*/ 55 w 109"/>
                <a:gd name="T3" fmla="*/ 21 h 122"/>
                <a:gd name="T4" fmla="*/ 31 w 109"/>
                <a:gd name="T5" fmla="*/ 46 h 122"/>
                <a:gd name="T6" fmla="*/ 79 w 109"/>
                <a:gd name="T7" fmla="*/ 46 h 122"/>
                <a:gd name="T8" fmla="*/ 56 w 109"/>
                <a:gd name="T9" fmla="*/ 122 h 122"/>
                <a:gd name="T10" fmla="*/ 0 w 109"/>
                <a:gd name="T11" fmla="*/ 62 h 122"/>
                <a:gd name="T12" fmla="*/ 55 w 109"/>
                <a:gd name="T13" fmla="*/ 0 h 122"/>
                <a:gd name="T14" fmla="*/ 109 w 109"/>
                <a:gd name="T15" fmla="*/ 60 h 122"/>
                <a:gd name="T16" fmla="*/ 109 w 109"/>
                <a:gd name="T17" fmla="*/ 66 h 122"/>
                <a:gd name="T18" fmla="*/ 31 w 109"/>
                <a:gd name="T19" fmla="*/ 66 h 122"/>
                <a:gd name="T20" fmla="*/ 58 w 109"/>
                <a:gd name="T21" fmla="*/ 100 h 122"/>
                <a:gd name="T22" fmla="*/ 85 w 109"/>
                <a:gd name="T23" fmla="*/ 84 h 122"/>
                <a:gd name="T24" fmla="*/ 108 w 109"/>
                <a:gd name="T25" fmla="*/ 97 h 122"/>
                <a:gd name="T26" fmla="*/ 56 w 109"/>
                <a:gd name="T2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58 w 116"/>
                <a:gd name="T1" fmla="*/ 26 h 124"/>
                <a:gd name="T2" fmla="*/ 31 w 116"/>
                <a:gd name="T3" fmla="*/ 62 h 124"/>
                <a:gd name="T4" fmla="*/ 58 w 116"/>
                <a:gd name="T5" fmla="*/ 98 h 124"/>
                <a:gd name="T6" fmla="*/ 85 w 116"/>
                <a:gd name="T7" fmla="*/ 62 h 124"/>
                <a:gd name="T8" fmla="*/ 58 w 116"/>
                <a:gd name="T9" fmla="*/ 26 h 124"/>
                <a:gd name="T10" fmla="*/ 58 w 116"/>
                <a:gd name="T11" fmla="*/ 124 h 124"/>
                <a:gd name="T12" fmla="*/ 0 w 116"/>
                <a:gd name="T13" fmla="*/ 62 h 124"/>
                <a:gd name="T14" fmla="*/ 58 w 116"/>
                <a:gd name="T15" fmla="*/ 0 h 124"/>
                <a:gd name="T16" fmla="*/ 116 w 116"/>
                <a:gd name="T17" fmla="*/ 62 h 124"/>
                <a:gd name="T18" fmla="*/ 58 w 116"/>
                <a:gd name="T1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3 h 120"/>
                <a:gd name="T2" fmla="*/ 30 w 66"/>
                <a:gd name="T3" fmla="*/ 3 h 120"/>
                <a:gd name="T4" fmla="*/ 30 w 66"/>
                <a:gd name="T5" fmla="*/ 17 h 120"/>
                <a:gd name="T6" fmla="*/ 62 w 66"/>
                <a:gd name="T7" fmla="*/ 0 h 120"/>
                <a:gd name="T8" fmla="*/ 66 w 66"/>
                <a:gd name="T9" fmla="*/ 1 h 120"/>
                <a:gd name="T10" fmla="*/ 66 w 66"/>
                <a:gd name="T11" fmla="*/ 30 h 120"/>
                <a:gd name="T12" fmla="*/ 64 w 66"/>
                <a:gd name="T13" fmla="*/ 30 h 120"/>
                <a:gd name="T14" fmla="*/ 32 w 66"/>
                <a:gd name="T15" fmla="*/ 42 h 120"/>
                <a:gd name="T16" fmla="*/ 32 w 66"/>
                <a:gd name="T17" fmla="*/ 120 h 120"/>
                <a:gd name="T18" fmla="*/ 0 w 66"/>
                <a:gd name="T19" fmla="*/ 120 h 120"/>
                <a:gd name="T20" fmla="*/ 0 w 66"/>
                <a:gd name="T21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10 w 110"/>
                <a:gd name="T1" fmla="*/ 2 h 166"/>
                <a:gd name="T2" fmla="*/ 110 w 110"/>
                <a:gd name="T3" fmla="*/ 114 h 166"/>
                <a:gd name="T4" fmla="*/ 52 w 110"/>
                <a:gd name="T5" fmla="*/ 166 h 166"/>
                <a:gd name="T6" fmla="*/ 3 w 110"/>
                <a:gd name="T7" fmla="*/ 137 h 166"/>
                <a:gd name="T8" fmla="*/ 34 w 110"/>
                <a:gd name="T9" fmla="*/ 132 h 166"/>
                <a:gd name="T10" fmla="*/ 56 w 110"/>
                <a:gd name="T11" fmla="*/ 143 h 166"/>
                <a:gd name="T12" fmla="*/ 80 w 110"/>
                <a:gd name="T13" fmla="*/ 117 h 166"/>
                <a:gd name="T14" fmla="*/ 80 w 110"/>
                <a:gd name="T15" fmla="*/ 104 h 166"/>
                <a:gd name="T16" fmla="*/ 79 w 110"/>
                <a:gd name="T17" fmla="*/ 103 h 166"/>
                <a:gd name="T18" fmla="*/ 49 w 110"/>
                <a:gd name="T19" fmla="*/ 120 h 166"/>
                <a:gd name="T20" fmla="*/ 0 w 110"/>
                <a:gd name="T21" fmla="*/ 62 h 166"/>
                <a:gd name="T22" fmla="*/ 47 w 110"/>
                <a:gd name="T23" fmla="*/ 0 h 166"/>
                <a:gd name="T24" fmla="*/ 81 w 110"/>
                <a:gd name="T25" fmla="*/ 17 h 166"/>
                <a:gd name="T26" fmla="*/ 81 w 110"/>
                <a:gd name="T27" fmla="*/ 16 h 166"/>
                <a:gd name="T28" fmla="*/ 84 w 110"/>
                <a:gd name="T29" fmla="*/ 2 h 166"/>
                <a:gd name="T30" fmla="*/ 110 w 110"/>
                <a:gd name="T31" fmla="*/ 2 h 166"/>
                <a:gd name="T32" fmla="*/ 55 w 110"/>
                <a:gd name="T33" fmla="*/ 95 h 166"/>
                <a:gd name="T34" fmla="*/ 80 w 110"/>
                <a:gd name="T35" fmla="*/ 55 h 166"/>
                <a:gd name="T36" fmla="*/ 54 w 110"/>
                <a:gd name="T37" fmla="*/ 22 h 166"/>
                <a:gd name="T38" fmla="*/ 31 w 110"/>
                <a:gd name="T39" fmla="*/ 57 h 166"/>
                <a:gd name="T40" fmla="*/ 55 w 110"/>
                <a:gd name="T41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95 w 195"/>
                <a:gd name="T1" fmla="*/ 92 h 92"/>
                <a:gd name="T2" fmla="*/ 178 w 195"/>
                <a:gd name="T3" fmla="*/ 92 h 92"/>
                <a:gd name="T4" fmla="*/ 178 w 195"/>
                <a:gd name="T5" fmla="*/ 16 h 92"/>
                <a:gd name="T6" fmla="*/ 178 w 195"/>
                <a:gd name="T7" fmla="*/ 16 h 92"/>
                <a:gd name="T8" fmla="*/ 147 w 195"/>
                <a:gd name="T9" fmla="*/ 92 h 92"/>
                <a:gd name="T10" fmla="*/ 138 w 195"/>
                <a:gd name="T11" fmla="*/ 92 h 92"/>
                <a:gd name="T12" fmla="*/ 110 w 195"/>
                <a:gd name="T13" fmla="*/ 16 h 92"/>
                <a:gd name="T14" fmla="*/ 107 w 195"/>
                <a:gd name="T15" fmla="*/ 16 h 92"/>
                <a:gd name="T16" fmla="*/ 107 w 195"/>
                <a:gd name="T17" fmla="*/ 92 h 92"/>
                <a:gd name="T18" fmla="*/ 93 w 195"/>
                <a:gd name="T19" fmla="*/ 92 h 92"/>
                <a:gd name="T20" fmla="*/ 93 w 195"/>
                <a:gd name="T21" fmla="*/ 0 h 92"/>
                <a:gd name="T22" fmla="*/ 117 w 195"/>
                <a:gd name="T23" fmla="*/ 0 h 92"/>
                <a:gd name="T24" fmla="*/ 145 w 195"/>
                <a:gd name="T25" fmla="*/ 71 h 92"/>
                <a:gd name="T26" fmla="*/ 171 w 195"/>
                <a:gd name="T27" fmla="*/ 0 h 92"/>
                <a:gd name="T28" fmla="*/ 195 w 195"/>
                <a:gd name="T29" fmla="*/ 0 h 92"/>
                <a:gd name="T30" fmla="*/ 195 w 195"/>
                <a:gd name="T31" fmla="*/ 92 h 92"/>
                <a:gd name="T32" fmla="*/ 74 w 195"/>
                <a:gd name="T33" fmla="*/ 14 h 92"/>
                <a:gd name="T34" fmla="*/ 46 w 195"/>
                <a:gd name="T35" fmla="*/ 14 h 92"/>
                <a:gd name="T36" fmla="*/ 46 w 195"/>
                <a:gd name="T37" fmla="*/ 92 h 92"/>
                <a:gd name="T38" fmla="*/ 31 w 195"/>
                <a:gd name="T39" fmla="*/ 92 h 92"/>
                <a:gd name="T40" fmla="*/ 31 w 195"/>
                <a:gd name="T41" fmla="*/ 14 h 92"/>
                <a:gd name="T42" fmla="*/ 0 w 195"/>
                <a:gd name="T43" fmla="*/ 14 h 92"/>
                <a:gd name="T44" fmla="*/ 0 w 195"/>
                <a:gd name="T45" fmla="*/ 0 h 92"/>
                <a:gd name="T46" fmla="*/ 74 w 195"/>
                <a:gd name="T47" fmla="*/ 0 h 92"/>
                <a:gd name="T48" fmla="*/ 74 w 195"/>
                <a:gd name="T4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</p:grp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39726" y="452967"/>
            <a:ext cx="5832475" cy="4614333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508751" y="452967"/>
            <a:ext cx="2301875" cy="4614333"/>
          </a:xfrm>
        </p:spPr>
        <p:txBody>
          <a:bodyPr tIns="109728"/>
          <a:lstStyle>
            <a:lvl1pPr>
              <a:spcAft>
                <a:spcPts val="2400"/>
              </a:spcAft>
              <a:defRPr baseline="0">
                <a:latin typeface="Helvetica 75 Bold" panose="020B0804020202020204" pitchFamily="34" charset="0"/>
              </a:defRPr>
            </a:lvl1pPr>
            <a:lvl2pPr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41270681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fld id="{980E1D2D-787D-43E7-B774-1984CF3B21B7}" type="datetimeFigureOut">
              <a:rPr lang="en-US" sz="1400" smtClean="0">
                <a:solidFill>
                  <a:prstClr val="black">
                    <a:tint val="75000"/>
                  </a:prstClr>
                </a:solidFill>
                <a:ea typeface="ＭＳ Ｐゴシック" pitchFamily="34" charset="-128"/>
              </a:rPr>
              <a:pPr defTabSz="712788" fontAlgn="base">
                <a:spcBef>
                  <a:spcPct val="0"/>
                </a:spcBef>
                <a:spcAft>
                  <a:spcPct val="0"/>
                </a:spcAft>
              </a:pPr>
              <a:t>2020-01-02</a:t>
            </a:fld>
            <a:endParaRPr lang="en-US" sz="1400">
              <a:solidFill>
                <a:prstClr val="black">
                  <a:tint val="75000"/>
                </a:prstClr>
              </a:solidFill>
              <a:ea typeface="ＭＳ Ｐゴシック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prstClr val="black">
                  <a:tint val="75000"/>
                </a:prstClr>
              </a:solidFill>
              <a:ea typeface="ＭＳ Ｐゴシック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fld id="{340F318B-0317-4B01-BD1A-594849AAAC52}" type="slidenum">
              <a:rPr lang="en-US" sz="1400" smtClean="0">
                <a:solidFill>
                  <a:prstClr val="black">
                    <a:tint val="75000"/>
                  </a:prstClr>
                </a:solidFill>
                <a:ea typeface="ＭＳ Ｐゴシック" pitchFamily="34" charset="-128"/>
              </a:rPr>
              <a:pPr defTabSz="712788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>
              <a:solidFill>
                <a:prstClr val="black">
                  <a:tint val="75000"/>
                </a:prstClr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59300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spcAft>
                <a:spcPts val="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dirty="0" smtClean="0"/>
              <a:t>Modifiez le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2707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6" y="452967"/>
            <a:ext cx="8470899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 sz="1400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None/>
              <a:defRPr sz="1200"/>
            </a:lvl3pPr>
            <a:lvl4pPr>
              <a:lnSpc>
                <a:spcPct val="85000"/>
              </a:lnSpc>
              <a:spcAft>
                <a:spcPts val="800"/>
              </a:spcAft>
              <a:defRPr sz="5500"/>
            </a:lvl4pPr>
            <a:lvl5pPr>
              <a:lnSpc>
                <a:spcPct val="85000"/>
              </a:lnSpc>
              <a:spcAft>
                <a:spcPts val="800"/>
              </a:spcAft>
              <a:defRPr sz="5500"/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2157651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57209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26" y="452967"/>
            <a:ext cx="8470899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3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 marL="401638" indent="-401638">
              <a:lnSpc>
                <a:spcPct val="85000"/>
              </a:lnSpc>
              <a:spcAft>
                <a:spcPts val="0"/>
              </a:spcAft>
              <a:buFont typeface="+mj-lt"/>
              <a:buAutoNum type="arabicPeriod"/>
              <a:defRPr sz="3000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3pPr>
            <a:lvl4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4pPr>
            <a:lvl5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4522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de la pré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167951" y="5958766"/>
            <a:ext cx="4237362" cy="645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9726" y="5507566"/>
            <a:ext cx="676803" cy="902404"/>
            <a:chOff x="360362" y="1781889"/>
            <a:chExt cx="1144765" cy="1144191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rgbClr val="FF66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31 w 104"/>
                <a:gd name="T1" fmla="*/ 85 h 122"/>
                <a:gd name="T2" fmla="*/ 45 w 104"/>
                <a:gd name="T3" fmla="*/ 101 h 122"/>
                <a:gd name="T4" fmla="*/ 73 w 104"/>
                <a:gd name="T5" fmla="*/ 88 h 122"/>
                <a:gd name="T6" fmla="*/ 73 w 104"/>
                <a:gd name="T7" fmla="*/ 60 h 122"/>
                <a:gd name="T8" fmla="*/ 31 w 104"/>
                <a:gd name="T9" fmla="*/ 85 h 122"/>
                <a:gd name="T10" fmla="*/ 74 w 104"/>
                <a:gd name="T11" fmla="*/ 110 h 122"/>
                <a:gd name="T12" fmla="*/ 35 w 104"/>
                <a:gd name="T13" fmla="*/ 122 h 122"/>
                <a:gd name="T14" fmla="*/ 0 w 104"/>
                <a:gd name="T15" fmla="*/ 88 h 122"/>
                <a:gd name="T16" fmla="*/ 74 w 104"/>
                <a:gd name="T17" fmla="*/ 42 h 122"/>
                <a:gd name="T18" fmla="*/ 74 w 104"/>
                <a:gd name="T19" fmla="*/ 35 h 122"/>
                <a:gd name="T20" fmla="*/ 56 w 104"/>
                <a:gd name="T21" fmla="*/ 22 h 122"/>
                <a:gd name="T22" fmla="*/ 27 w 104"/>
                <a:gd name="T23" fmla="*/ 35 h 122"/>
                <a:gd name="T24" fmla="*/ 6 w 104"/>
                <a:gd name="T25" fmla="*/ 23 h 122"/>
                <a:gd name="T26" fmla="*/ 56 w 104"/>
                <a:gd name="T27" fmla="*/ 0 h 122"/>
                <a:gd name="T28" fmla="*/ 104 w 104"/>
                <a:gd name="T29" fmla="*/ 35 h 122"/>
                <a:gd name="T30" fmla="*/ 104 w 104"/>
                <a:gd name="T31" fmla="*/ 120 h 122"/>
                <a:gd name="T32" fmla="*/ 77 w 104"/>
                <a:gd name="T33" fmla="*/ 120 h 122"/>
                <a:gd name="T34" fmla="*/ 74 w 104"/>
                <a:gd name="T35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6 h 120"/>
                <a:gd name="T2" fmla="*/ 25 w 105"/>
                <a:gd name="T3" fmla="*/ 2 h 120"/>
                <a:gd name="T4" fmla="*/ 28 w 105"/>
                <a:gd name="T5" fmla="*/ 16 h 120"/>
                <a:gd name="T6" fmla="*/ 68 w 105"/>
                <a:gd name="T7" fmla="*/ 0 h 120"/>
                <a:gd name="T8" fmla="*/ 105 w 105"/>
                <a:gd name="T9" fmla="*/ 38 h 120"/>
                <a:gd name="T10" fmla="*/ 105 w 105"/>
                <a:gd name="T11" fmla="*/ 120 h 120"/>
                <a:gd name="T12" fmla="*/ 74 w 105"/>
                <a:gd name="T13" fmla="*/ 120 h 120"/>
                <a:gd name="T14" fmla="*/ 74 w 105"/>
                <a:gd name="T15" fmla="*/ 44 h 120"/>
                <a:gd name="T16" fmla="*/ 59 w 105"/>
                <a:gd name="T17" fmla="*/ 23 h 120"/>
                <a:gd name="T18" fmla="*/ 30 w 105"/>
                <a:gd name="T19" fmla="*/ 36 h 120"/>
                <a:gd name="T20" fmla="*/ 30 w 105"/>
                <a:gd name="T21" fmla="*/ 120 h 120"/>
                <a:gd name="T22" fmla="*/ 0 w 105"/>
                <a:gd name="T23" fmla="*/ 120 h 120"/>
                <a:gd name="T24" fmla="*/ 0 w 105"/>
                <a:gd name="T25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79 w 109"/>
                <a:gd name="T1" fmla="*/ 46 h 122"/>
                <a:gd name="T2" fmla="*/ 55 w 109"/>
                <a:gd name="T3" fmla="*/ 21 h 122"/>
                <a:gd name="T4" fmla="*/ 31 w 109"/>
                <a:gd name="T5" fmla="*/ 46 h 122"/>
                <a:gd name="T6" fmla="*/ 79 w 109"/>
                <a:gd name="T7" fmla="*/ 46 h 122"/>
                <a:gd name="T8" fmla="*/ 56 w 109"/>
                <a:gd name="T9" fmla="*/ 122 h 122"/>
                <a:gd name="T10" fmla="*/ 0 w 109"/>
                <a:gd name="T11" fmla="*/ 62 h 122"/>
                <a:gd name="T12" fmla="*/ 55 w 109"/>
                <a:gd name="T13" fmla="*/ 0 h 122"/>
                <a:gd name="T14" fmla="*/ 109 w 109"/>
                <a:gd name="T15" fmla="*/ 60 h 122"/>
                <a:gd name="T16" fmla="*/ 109 w 109"/>
                <a:gd name="T17" fmla="*/ 66 h 122"/>
                <a:gd name="T18" fmla="*/ 31 w 109"/>
                <a:gd name="T19" fmla="*/ 66 h 122"/>
                <a:gd name="T20" fmla="*/ 58 w 109"/>
                <a:gd name="T21" fmla="*/ 100 h 122"/>
                <a:gd name="T22" fmla="*/ 85 w 109"/>
                <a:gd name="T23" fmla="*/ 84 h 122"/>
                <a:gd name="T24" fmla="*/ 108 w 109"/>
                <a:gd name="T25" fmla="*/ 97 h 122"/>
                <a:gd name="T26" fmla="*/ 56 w 109"/>
                <a:gd name="T2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58 w 116"/>
                <a:gd name="T1" fmla="*/ 26 h 124"/>
                <a:gd name="T2" fmla="*/ 31 w 116"/>
                <a:gd name="T3" fmla="*/ 62 h 124"/>
                <a:gd name="T4" fmla="*/ 58 w 116"/>
                <a:gd name="T5" fmla="*/ 98 h 124"/>
                <a:gd name="T6" fmla="*/ 85 w 116"/>
                <a:gd name="T7" fmla="*/ 62 h 124"/>
                <a:gd name="T8" fmla="*/ 58 w 116"/>
                <a:gd name="T9" fmla="*/ 26 h 124"/>
                <a:gd name="T10" fmla="*/ 58 w 116"/>
                <a:gd name="T11" fmla="*/ 124 h 124"/>
                <a:gd name="T12" fmla="*/ 0 w 116"/>
                <a:gd name="T13" fmla="*/ 62 h 124"/>
                <a:gd name="T14" fmla="*/ 58 w 116"/>
                <a:gd name="T15" fmla="*/ 0 h 124"/>
                <a:gd name="T16" fmla="*/ 116 w 116"/>
                <a:gd name="T17" fmla="*/ 62 h 124"/>
                <a:gd name="T18" fmla="*/ 58 w 116"/>
                <a:gd name="T1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3 h 120"/>
                <a:gd name="T2" fmla="*/ 30 w 66"/>
                <a:gd name="T3" fmla="*/ 3 h 120"/>
                <a:gd name="T4" fmla="*/ 30 w 66"/>
                <a:gd name="T5" fmla="*/ 17 h 120"/>
                <a:gd name="T6" fmla="*/ 62 w 66"/>
                <a:gd name="T7" fmla="*/ 0 h 120"/>
                <a:gd name="T8" fmla="*/ 66 w 66"/>
                <a:gd name="T9" fmla="*/ 1 h 120"/>
                <a:gd name="T10" fmla="*/ 66 w 66"/>
                <a:gd name="T11" fmla="*/ 30 h 120"/>
                <a:gd name="T12" fmla="*/ 64 w 66"/>
                <a:gd name="T13" fmla="*/ 30 h 120"/>
                <a:gd name="T14" fmla="*/ 32 w 66"/>
                <a:gd name="T15" fmla="*/ 42 h 120"/>
                <a:gd name="T16" fmla="*/ 32 w 66"/>
                <a:gd name="T17" fmla="*/ 120 h 120"/>
                <a:gd name="T18" fmla="*/ 0 w 66"/>
                <a:gd name="T19" fmla="*/ 120 h 120"/>
                <a:gd name="T20" fmla="*/ 0 w 66"/>
                <a:gd name="T21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10 w 110"/>
                <a:gd name="T1" fmla="*/ 2 h 166"/>
                <a:gd name="T2" fmla="*/ 110 w 110"/>
                <a:gd name="T3" fmla="*/ 114 h 166"/>
                <a:gd name="T4" fmla="*/ 52 w 110"/>
                <a:gd name="T5" fmla="*/ 166 h 166"/>
                <a:gd name="T6" fmla="*/ 3 w 110"/>
                <a:gd name="T7" fmla="*/ 137 h 166"/>
                <a:gd name="T8" fmla="*/ 34 w 110"/>
                <a:gd name="T9" fmla="*/ 132 h 166"/>
                <a:gd name="T10" fmla="*/ 56 w 110"/>
                <a:gd name="T11" fmla="*/ 143 h 166"/>
                <a:gd name="T12" fmla="*/ 80 w 110"/>
                <a:gd name="T13" fmla="*/ 117 h 166"/>
                <a:gd name="T14" fmla="*/ 80 w 110"/>
                <a:gd name="T15" fmla="*/ 104 h 166"/>
                <a:gd name="T16" fmla="*/ 79 w 110"/>
                <a:gd name="T17" fmla="*/ 103 h 166"/>
                <a:gd name="T18" fmla="*/ 49 w 110"/>
                <a:gd name="T19" fmla="*/ 120 h 166"/>
                <a:gd name="T20" fmla="*/ 0 w 110"/>
                <a:gd name="T21" fmla="*/ 62 h 166"/>
                <a:gd name="T22" fmla="*/ 47 w 110"/>
                <a:gd name="T23" fmla="*/ 0 h 166"/>
                <a:gd name="T24" fmla="*/ 81 w 110"/>
                <a:gd name="T25" fmla="*/ 17 h 166"/>
                <a:gd name="T26" fmla="*/ 81 w 110"/>
                <a:gd name="T27" fmla="*/ 16 h 166"/>
                <a:gd name="T28" fmla="*/ 84 w 110"/>
                <a:gd name="T29" fmla="*/ 2 h 166"/>
                <a:gd name="T30" fmla="*/ 110 w 110"/>
                <a:gd name="T31" fmla="*/ 2 h 166"/>
                <a:gd name="T32" fmla="*/ 55 w 110"/>
                <a:gd name="T33" fmla="*/ 95 h 166"/>
                <a:gd name="T34" fmla="*/ 80 w 110"/>
                <a:gd name="T35" fmla="*/ 55 h 166"/>
                <a:gd name="T36" fmla="*/ 54 w 110"/>
                <a:gd name="T37" fmla="*/ 22 h 166"/>
                <a:gd name="T38" fmla="*/ 31 w 110"/>
                <a:gd name="T39" fmla="*/ 57 h 166"/>
                <a:gd name="T40" fmla="*/ 55 w 110"/>
                <a:gd name="T41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95 w 195"/>
                <a:gd name="T1" fmla="*/ 92 h 92"/>
                <a:gd name="T2" fmla="*/ 178 w 195"/>
                <a:gd name="T3" fmla="*/ 92 h 92"/>
                <a:gd name="T4" fmla="*/ 178 w 195"/>
                <a:gd name="T5" fmla="*/ 16 h 92"/>
                <a:gd name="T6" fmla="*/ 178 w 195"/>
                <a:gd name="T7" fmla="*/ 16 h 92"/>
                <a:gd name="T8" fmla="*/ 147 w 195"/>
                <a:gd name="T9" fmla="*/ 92 h 92"/>
                <a:gd name="T10" fmla="*/ 138 w 195"/>
                <a:gd name="T11" fmla="*/ 92 h 92"/>
                <a:gd name="T12" fmla="*/ 110 w 195"/>
                <a:gd name="T13" fmla="*/ 16 h 92"/>
                <a:gd name="T14" fmla="*/ 107 w 195"/>
                <a:gd name="T15" fmla="*/ 16 h 92"/>
                <a:gd name="T16" fmla="*/ 107 w 195"/>
                <a:gd name="T17" fmla="*/ 92 h 92"/>
                <a:gd name="T18" fmla="*/ 93 w 195"/>
                <a:gd name="T19" fmla="*/ 92 h 92"/>
                <a:gd name="T20" fmla="*/ 93 w 195"/>
                <a:gd name="T21" fmla="*/ 0 h 92"/>
                <a:gd name="T22" fmla="*/ 117 w 195"/>
                <a:gd name="T23" fmla="*/ 0 h 92"/>
                <a:gd name="T24" fmla="*/ 145 w 195"/>
                <a:gd name="T25" fmla="*/ 71 h 92"/>
                <a:gd name="T26" fmla="*/ 171 w 195"/>
                <a:gd name="T27" fmla="*/ 0 h 92"/>
                <a:gd name="T28" fmla="*/ 195 w 195"/>
                <a:gd name="T29" fmla="*/ 0 h 92"/>
                <a:gd name="T30" fmla="*/ 195 w 195"/>
                <a:gd name="T31" fmla="*/ 92 h 92"/>
                <a:gd name="T32" fmla="*/ 74 w 195"/>
                <a:gd name="T33" fmla="*/ 14 h 92"/>
                <a:gd name="T34" fmla="*/ 46 w 195"/>
                <a:gd name="T35" fmla="*/ 14 h 92"/>
                <a:gd name="T36" fmla="*/ 46 w 195"/>
                <a:gd name="T37" fmla="*/ 92 h 92"/>
                <a:gd name="T38" fmla="*/ 31 w 195"/>
                <a:gd name="T39" fmla="*/ 92 h 92"/>
                <a:gd name="T40" fmla="*/ 31 w 195"/>
                <a:gd name="T41" fmla="*/ 14 h 92"/>
                <a:gd name="T42" fmla="*/ 0 w 195"/>
                <a:gd name="T43" fmla="*/ 14 h 92"/>
                <a:gd name="T44" fmla="*/ 0 w 195"/>
                <a:gd name="T45" fmla="*/ 0 h 92"/>
                <a:gd name="T46" fmla="*/ 74 w 195"/>
                <a:gd name="T47" fmla="*/ 0 h 92"/>
                <a:gd name="T48" fmla="*/ 74 w 195"/>
                <a:gd name="T4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</p:grp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39726" y="452967"/>
            <a:ext cx="5832475" cy="4614333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508751" y="452967"/>
            <a:ext cx="2301875" cy="4614333"/>
          </a:xfrm>
        </p:spPr>
        <p:txBody>
          <a:bodyPr tIns="109728"/>
          <a:lstStyle>
            <a:lvl1pPr>
              <a:spcAft>
                <a:spcPts val="2400"/>
              </a:spcAft>
              <a:defRPr baseline="0">
                <a:latin typeface="Helvetica 75 Bold" panose="020B0804020202020204" pitchFamily="34" charset="0"/>
              </a:defRPr>
            </a:lvl1pPr>
            <a:lvl2pPr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41165175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6" y="452967"/>
            <a:ext cx="8470899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 sz="1400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None/>
              <a:defRPr sz="1200"/>
            </a:lvl3pPr>
            <a:lvl4pPr>
              <a:lnSpc>
                <a:spcPct val="85000"/>
              </a:lnSpc>
              <a:spcAft>
                <a:spcPts val="800"/>
              </a:spcAft>
              <a:defRPr sz="5500"/>
            </a:lvl4pPr>
            <a:lvl5pPr>
              <a:lnSpc>
                <a:spcPct val="85000"/>
              </a:lnSpc>
              <a:spcAft>
                <a:spcPts val="800"/>
              </a:spcAft>
              <a:defRPr sz="5500"/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30040447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re de la pré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167951" y="5958766"/>
            <a:ext cx="4237362" cy="645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endParaRPr lang="en-GB" sz="1400" dirty="0">
              <a:solidFill>
                <a:srgbClr val="000000"/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9725" y="5507566"/>
            <a:ext cx="676803" cy="902404"/>
            <a:chOff x="360362" y="1781889"/>
            <a:chExt cx="1144765" cy="1144191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rgbClr val="FF66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31 w 104"/>
                <a:gd name="T1" fmla="*/ 85 h 122"/>
                <a:gd name="T2" fmla="*/ 45 w 104"/>
                <a:gd name="T3" fmla="*/ 101 h 122"/>
                <a:gd name="T4" fmla="*/ 73 w 104"/>
                <a:gd name="T5" fmla="*/ 88 h 122"/>
                <a:gd name="T6" fmla="*/ 73 w 104"/>
                <a:gd name="T7" fmla="*/ 60 h 122"/>
                <a:gd name="T8" fmla="*/ 31 w 104"/>
                <a:gd name="T9" fmla="*/ 85 h 122"/>
                <a:gd name="T10" fmla="*/ 74 w 104"/>
                <a:gd name="T11" fmla="*/ 110 h 122"/>
                <a:gd name="T12" fmla="*/ 35 w 104"/>
                <a:gd name="T13" fmla="*/ 122 h 122"/>
                <a:gd name="T14" fmla="*/ 0 w 104"/>
                <a:gd name="T15" fmla="*/ 88 h 122"/>
                <a:gd name="T16" fmla="*/ 74 w 104"/>
                <a:gd name="T17" fmla="*/ 42 h 122"/>
                <a:gd name="T18" fmla="*/ 74 w 104"/>
                <a:gd name="T19" fmla="*/ 35 h 122"/>
                <a:gd name="T20" fmla="*/ 56 w 104"/>
                <a:gd name="T21" fmla="*/ 22 h 122"/>
                <a:gd name="T22" fmla="*/ 27 w 104"/>
                <a:gd name="T23" fmla="*/ 35 h 122"/>
                <a:gd name="T24" fmla="*/ 6 w 104"/>
                <a:gd name="T25" fmla="*/ 23 h 122"/>
                <a:gd name="T26" fmla="*/ 56 w 104"/>
                <a:gd name="T27" fmla="*/ 0 h 122"/>
                <a:gd name="T28" fmla="*/ 104 w 104"/>
                <a:gd name="T29" fmla="*/ 35 h 122"/>
                <a:gd name="T30" fmla="*/ 104 w 104"/>
                <a:gd name="T31" fmla="*/ 120 h 122"/>
                <a:gd name="T32" fmla="*/ 77 w 104"/>
                <a:gd name="T33" fmla="*/ 120 h 122"/>
                <a:gd name="T34" fmla="*/ 74 w 104"/>
                <a:gd name="T35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6 h 120"/>
                <a:gd name="T2" fmla="*/ 25 w 105"/>
                <a:gd name="T3" fmla="*/ 2 h 120"/>
                <a:gd name="T4" fmla="*/ 28 w 105"/>
                <a:gd name="T5" fmla="*/ 16 h 120"/>
                <a:gd name="T6" fmla="*/ 68 w 105"/>
                <a:gd name="T7" fmla="*/ 0 h 120"/>
                <a:gd name="T8" fmla="*/ 105 w 105"/>
                <a:gd name="T9" fmla="*/ 38 h 120"/>
                <a:gd name="T10" fmla="*/ 105 w 105"/>
                <a:gd name="T11" fmla="*/ 120 h 120"/>
                <a:gd name="T12" fmla="*/ 74 w 105"/>
                <a:gd name="T13" fmla="*/ 120 h 120"/>
                <a:gd name="T14" fmla="*/ 74 w 105"/>
                <a:gd name="T15" fmla="*/ 44 h 120"/>
                <a:gd name="T16" fmla="*/ 59 w 105"/>
                <a:gd name="T17" fmla="*/ 23 h 120"/>
                <a:gd name="T18" fmla="*/ 30 w 105"/>
                <a:gd name="T19" fmla="*/ 36 h 120"/>
                <a:gd name="T20" fmla="*/ 30 w 105"/>
                <a:gd name="T21" fmla="*/ 120 h 120"/>
                <a:gd name="T22" fmla="*/ 0 w 105"/>
                <a:gd name="T23" fmla="*/ 120 h 120"/>
                <a:gd name="T24" fmla="*/ 0 w 105"/>
                <a:gd name="T25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79 w 109"/>
                <a:gd name="T1" fmla="*/ 46 h 122"/>
                <a:gd name="T2" fmla="*/ 55 w 109"/>
                <a:gd name="T3" fmla="*/ 21 h 122"/>
                <a:gd name="T4" fmla="*/ 31 w 109"/>
                <a:gd name="T5" fmla="*/ 46 h 122"/>
                <a:gd name="T6" fmla="*/ 79 w 109"/>
                <a:gd name="T7" fmla="*/ 46 h 122"/>
                <a:gd name="T8" fmla="*/ 56 w 109"/>
                <a:gd name="T9" fmla="*/ 122 h 122"/>
                <a:gd name="T10" fmla="*/ 0 w 109"/>
                <a:gd name="T11" fmla="*/ 62 h 122"/>
                <a:gd name="T12" fmla="*/ 55 w 109"/>
                <a:gd name="T13" fmla="*/ 0 h 122"/>
                <a:gd name="T14" fmla="*/ 109 w 109"/>
                <a:gd name="T15" fmla="*/ 60 h 122"/>
                <a:gd name="T16" fmla="*/ 109 w 109"/>
                <a:gd name="T17" fmla="*/ 66 h 122"/>
                <a:gd name="T18" fmla="*/ 31 w 109"/>
                <a:gd name="T19" fmla="*/ 66 h 122"/>
                <a:gd name="T20" fmla="*/ 58 w 109"/>
                <a:gd name="T21" fmla="*/ 100 h 122"/>
                <a:gd name="T22" fmla="*/ 85 w 109"/>
                <a:gd name="T23" fmla="*/ 84 h 122"/>
                <a:gd name="T24" fmla="*/ 108 w 109"/>
                <a:gd name="T25" fmla="*/ 97 h 122"/>
                <a:gd name="T26" fmla="*/ 56 w 109"/>
                <a:gd name="T2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58 w 116"/>
                <a:gd name="T1" fmla="*/ 26 h 124"/>
                <a:gd name="T2" fmla="*/ 31 w 116"/>
                <a:gd name="T3" fmla="*/ 62 h 124"/>
                <a:gd name="T4" fmla="*/ 58 w 116"/>
                <a:gd name="T5" fmla="*/ 98 h 124"/>
                <a:gd name="T6" fmla="*/ 85 w 116"/>
                <a:gd name="T7" fmla="*/ 62 h 124"/>
                <a:gd name="T8" fmla="*/ 58 w 116"/>
                <a:gd name="T9" fmla="*/ 26 h 124"/>
                <a:gd name="T10" fmla="*/ 58 w 116"/>
                <a:gd name="T11" fmla="*/ 124 h 124"/>
                <a:gd name="T12" fmla="*/ 0 w 116"/>
                <a:gd name="T13" fmla="*/ 62 h 124"/>
                <a:gd name="T14" fmla="*/ 58 w 116"/>
                <a:gd name="T15" fmla="*/ 0 h 124"/>
                <a:gd name="T16" fmla="*/ 116 w 116"/>
                <a:gd name="T17" fmla="*/ 62 h 124"/>
                <a:gd name="T18" fmla="*/ 58 w 116"/>
                <a:gd name="T1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3 h 120"/>
                <a:gd name="T2" fmla="*/ 30 w 66"/>
                <a:gd name="T3" fmla="*/ 3 h 120"/>
                <a:gd name="T4" fmla="*/ 30 w 66"/>
                <a:gd name="T5" fmla="*/ 17 h 120"/>
                <a:gd name="T6" fmla="*/ 62 w 66"/>
                <a:gd name="T7" fmla="*/ 0 h 120"/>
                <a:gd name="T8" fmla="*/ 66 w 66"/>
                <a:gd name="T9" fmla="*/ 1 h 120"/>
                <a:gd name="T10" fmla="*/ 66 w 66"/>
                <a:gd name="T11" fmla="*/ 30 h 120"/>
                <a:gd name="T12" fmla="*/ 64 w 66"/>
                <a:gd name="T13" fmla="*/ 30 h 120"/>
                <a:gd name="T14" fmla="*/ 32 w 66"/>
                <a:gd name="T15" fmla="*/ 42 h 120"/>
                <a:gd name="T16" fmla="*/ 32 w 66"/>
                <a:gd name="T17" fmla="*/ 120 h 120"/>
                <a:gd name="T18" fmla="*/ 0 w 66"/>
                <a:gd name="T19" fmla="*/ 120 h 120"/>
                <a:gd name="T20" fmla="*/ 0 w 66"/>
                <a:gd name="T21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10 w 110"/>
                <a:gd name="T1" fmla="*/ 2 h 166"/>
                <a:gd name="T2" fmla="*/ 110 w 110"/>
                <a:gd name="T3" fmla="*/ 114 h 166"/>
                <a:gd name="T4" fmla="*/ 52 w 110"/>
                <a:gd name="T5" fmla="*/ 166 h 166"/>
                <a:gd name="T6" fmla="*/ 3 w 110"/>
                <a:gd name="T7" fmla="*/ 137 h 166"/>
                <a:gd name="T8" fmla="*/ 34 w 110"/>
                <a:gd name="T9" fmla="*/ 132 h 166"/>
                <a:gd name="T10" fmla="*/ 56 w 110"/>
                <a:gd name="T11" fmla="*/ 143 h 166"/>
                <a:gd name="T12" fmla="*/ 80 w 110"/>
                <a:gd name="T13" fmla="*/ 117 h 166"/>
                <a:gd name="T14" fmla="*/ 80 w 110"/>
                <a:gd name="T15" fmla="*/ 104 h 166"/>
                <a:gd name="T16" fmla="*/ 79 w 110"/>
                <a:gd name="T17" fmla="*/ 103 h 166"/>
                <a:gd name="T18" fmla="*/ 49 w 110"/>
                <a:gd name="T19" fmla="*/ 120 h 166"/>
                <a:gd name="T20" fmla="*/ 0 w 110"/>
                <a:gd name="T21" fmla="*/ 62 h 166"/>
                <a:gd name="T22" fmla="*/ 47 w 110"/>
                <a:gd name="T23" fmla="*/ 0 h 166"/>
                <a:gd name="T24" fmla="*/ 81 w 110"/>
                <a:gd name="T25" fmla="*/ 17 h 166"/>
                <a:gd name="T26" fmla="*/ 81 w 110"/>
                <a:gd name="T27" fmla="*/ 16 h 166"/>
                <a:gd name="T28" fmla="*/ 84 w 110"/>
                <a:gd name="T29" fmla="*/ 2 h 166"/>
                <a:gd name="T30" fmla="*/ 110 w 110"/>
                <a:gd name="T31" fmla="*/ 2 h 166"/>
                <a:gd name="T32" fmla="*/ 55 w 110"/>
                <a:gd name="T33" fmla="*/ 95 h 166"/>
                <a:gd name="T34" fmla="*/ 80 w 110"/>
                <a:gd name="T35" fmla="*/ 55 h 166"/>
                <a:gd name="T36" fmla="*/ 54 w 110"/>
                <a:gd name="T37" fmla="*/ 22 h 166"/>
                <a:gd name="T38" fmla="*/ 31 w 110"/>
                <a:gd name="T39" fmla="*/ 57 h 166"/>
                <a:gd name="T40" fmla="*/ 55 w 110"/>
                <a:gd name="T41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95 w 195"/>
                <a:gd name="T1" fmla="*/ 92 h 92"/>
                <a:gd name="T2" fmla="*/ 178 w 195"/>
                <a:gd name="T3" fmla="*/ 92 h 92"/>
                <a:gd name="T4" fmla="*/ 178 w 195"/>
                <a:gd name="T5" fmla="*/ 16 h 92"/>
                <a:gd name="T6" fmla="*/ 178 w 195"/>
                <a:gd name="T7" fmla="*/ 16 h 92"/>
                <a:gd name="T8" fmla="*/ 147 w 195"/>
                <a:gd name="T9" fmla="*/ 92 h 92"/>
                <a:gd name="T10" fmla="*/ 138 w 195"/>
                <a:gd name="T11" fmla="*/ 92 h 92"/>
                <a:gd name="T12" fmla="*/ 110 w 195"/>
                <a:gd name="T13" fmla="*/ 16 h 92"/>
                <a:gd name="T14" fmla="*/ 107 w 195"/>
                <a:gd name="T15" fmla="*/ 16 h 92"/>
                <a:gd name="T16" fmla="*/ 107 w 195"/>
                <a:gd name="T17" fmla="*/ 92 h 92"/>
                <a:gd name="T18" fmla="*/ 93 w 195"/>
                <a:gd name="T19" fmla="*/ 92 h 92"/>
                <a:gd name="T20" fmla="*/ 93 w 195"/>
                <a:gd name="T21" fmla="*/ 0 h 92"/>
                <a:gd name="T22" fmla="*/ 117 w 195"/>
                <a:gd name="T23" fmla="*/ 0 h 92"/>
                <a:gd name="T24" fmla="*/ 145 w 195"/>
                <a:gd name="T25" fmla="*/ 71 h 92"/>
                <a:gd name="T26" fmla="*/ 171 w 195"/>
                <a:gd name="T27" fmla="*/ 0 h 92"/>
                <a:gd name="T28" fmla="*/ 195 w 195"/>
                <a:gd name="T29" fmla="*/ 0 h 92"/>
                <a:gd name="T30" fmla="*/ 195 w 195"/>
                <a:gd name="T31" fmla="*/ 92 h 92"/>
                <a:gd name="T32" fmla="*/ 74 w 195"/>
                <a:gd name="T33" fmla="*/ 14 h 92"/>
                <a:gd name="T34" fmla="*/ 46 w 195"/>
                <a:gd name="T35" fmla="*/ 14 h 92"/>
                <a:gd name="T36" fmla="*/ 46 w 195"/>
                <a:gd name="T37" fmla="*/ 92 h 92"/>
                <a:gd name="T38" fmla="*/ 31 w 195"/>
                <a:gd name="T39" fmla="*/ 92 h 92"/>
                <a:gd name="T40" fmla="*/ 31 w 195"/>
                <a:gd name="T41" fmla="*/ 14 h 92"/>
                <a:gd name="T42" fmla="*/ 0 w 195"/>
                <a:gd name="T43" fmla="*/ 14 h 92"/>
                <a:gd name="T44" fmla="*/ 0 w 195"/>
                <a:gd name="T45" fmla="*/ 0 h 92"/>
                <a:gd name="T46" fmla="*/ 74 w 195"/>
                <a:gd name="T47" fmla="*/ 0 h 92"/>
                <a:gd name="T48" fmla="*/ 74 w 195"/>
                <a:gd name="T4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</p:grp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39726" y="452967"/>
            <a:ext cx="5832475" cy="4614333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508751" y="452967"/>
            <a:ext cx="2301875" cy="4614333"/>
          </a:xfrm>
        </p:spPr>
        <p:txBody>
          <a:bodyPr tIns="109728"/>
          <a:lstStyle>
            <a:lvl1pPr>
              <a:spcAft>
                <a:spcPts val="2400"/>
              </a:spcAft>
              <a:defRPr baseline="0">
                <a:latin typeface="Helvetica 75 Bold" panose="020B0804020202020204" pitchFamily="34" charset="0"/>
              </a:defRPr>
            </a:lvl1pPr>
            <a:lvl2pPr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40921228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27" y="452967"/>
            <a:ext cx="8470899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 sz="1400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None/>
              <a:defRPr sz="1200"/>
            </a:lvl3pPr>
            <a:lvl4pPr>
              <a:lnSpc>
                <a:spcPct val="85000"/>
              </a:lnSpc>
              <a:spcAft>
                <a:spcPts val="800"/>
              </a:spcAft>
              <a:defRPr sz="5500"/>
            </a:lvl4pPr>
            <a:lvl5pPr>
              <a:lnSpc>
                <a:spcPct val="85000"/>
              </a:lnSpc>
              <a:spcAft>
                <a:spcPts val="800"/>
              </a:spcAft>
              <a:defRPr sz="5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030203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339725" y="452968"/>
            <a:ext cx="5832476" cy="4614333"/>
          </a:xfrm>
        </p:spPr>
        <p:txBody>
          <a:bodyPr/>
          <a:lstStyle>
            <a:lvl1pPr>
              <a:lnSpc>
                <a:spcPct val="90000"/>
              </a:lnSpc>
              <a:spcAft>
                <a:spcPts val="3198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2pPr>
            <a:lvl3pPr marL="167870" indent="-167870">
              <a:lnSpc>
                <a:spcPct val="90000"/>
              </a:lnSpc>
              <a:spcAft>
                <a:spcPts val="800"/>
              </a:spcAft>
              <a:buFont typeface="Helvetica 75" panose="020B0804020202020204" pitchFamily="34" charset="0"/>
              <a:buChar char="−"/>
              <a:defRPr sz="1400" baseline="0"/>
            </a:lvl3pPr>
            <a:lvl4pPr>
              <a:lnSpc>
                <a:spcPct val="85000"/>
              </a:lnSpc>
              <a:spcAft>
                <a:spcPts val="800"/>
              </a:spcAft>
              <a:defRPr sz="5500"/>
            </a:lvl4pPr>
            <a:lvl5pPr>
              <a:lnSpc>
                <a:spcPct val="85000"/>
              </a:lnSpc>
              <a:spcAft>
                <a:spcPts val="800"/>
              </a:spcAft>
              <a:defRPr sz="55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508765" y="452968"/>
            <a:ext cx="2301875" cy="4614333"/>
          </a:xfrm>
        </p:spPr>
        <p:txBody>
          <a:bodyPr tIns="182438"/>
          <a:lstStyle>
            <a:lvl1pPr>
              <a:spcAft>
                <a:spcPts val="3198"/>
              </a:spcAft>
              <a:defRPr>
                <a:latin typeface="Helvetica 75 Bold" panose="020B0804020202020204" pitchFamily="34" charset="0"/>
              </a:defRPr>
            </a:lvl1pPr>
            <a:lvl2pPr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93830" y="6147600"/>
            <a:ext cx="3379640" cy="353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24" tIns="45612" rIns="91224" bIns="45612" rtlCol="0" anchor="ctr"/>
          <a:lstStyle/>
          <a:p>
            <a:pPr algn="ctr"/>
            <a:endParaRPr lang="en-GB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39727" y="5507583"/>
            <a:ext cx="676803" cy="902404"/>
            <a:chOff x="360362" y="1781889"/>
            <a:chExt cx="1144765" cy="1144191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2215"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rgbClr val="FF66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31 w 104"/>
                <a:gd name="T1" fmla="*/ 85 h 122"/>
                <a:gd name="T2" fmla="*/ 45 w 104"/>
                <a:gd name="T3" fmla="*/ 101 h 122"/>
                <a:gd name="T4" fmla="*/ 73 w 104"/>
                <a:gd name="T5" fmla="*/ 88 h 122"/>
                <a:gd name="T6" fmla="*/ 73 w 104"/>
                <a:gd name="T7" fmla="*/ 60 h 122"/>
                <a:gd name="T8" fmla="*/ 31 w 104"/>
                <a:gd name="T9" fmla="*/ 85 h 122"/>
                <a:gd name="T10" fmla="*/ 74 w 104"/>
                <a:gd name="T11" fmla="*/ 110 h 122"/>
                <a:gd name="T12" fmla="*/ 35 w 104"/>
                <a:gd name="T13" fmla="*/ 122 h 122"/>
                <a:gd name="T14" fmla="*/ 0 w 104"/>
                <a:gd name="T15" fmla="*/ 88 h 122"/>
                <a:gd name="T16" fmla="*/ 74 w 104"/>
                <a:gd name="T17" fmla="*/ 42 h 122"/>
                <a:gd name="T18" fmla="*/ 74 w 104"/>
                <a:gd name="T19" fmla="*/ 35 h 122"/>
                <a:gd name="T20" fmla="*/ 56 w 104"/>
                <a:gd name="T21" fmla="*/ 22 h 122"/>
                <a:gd name="T22" fmla="*/ 27 w 104"/>
                <a:gd name="T23" fmla="*/ 35 h 122"/>
                <a:gd name="T24" fmla="*/ 6 w 104"/>
                <a:gd name="T25" fmla="*/ 23 h 122"/>
                <a:gd name="T26" fmla="*/ 56 w 104"/>
                <a:gd name="T27" fmla="*/ 0 h 122"/>
                <a:gd name="T28" fmla="*/ 104 w 104"/>
                <a:gd name="T29" fmla="*/ 35 h 122"/>
                <a:gd name="T30" fmla="*/ 104 w 104"/>
                <a:gd name="T31" fmla="*/ 120 h 122"/>
                <a:gd name="T32" fmla="*/ 77 w 104"/>
                <a:gd name="T33" fmla="*/ 120 h 122"/>
                <a:gd name="T34" fmla="*/ 74 w 104"/>
                <a:gd name="T35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2215"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6 h 120"/>
                <a:gd name="T2" fmla="*/ 25 w 105"/>
                <a:gd name="T3" fmla="*/ 2 h 120"/>
                <a:gd name="T4" fmla="*/ 28 w 105"/>
                <a:gd name="T5" fmla="*/ 16 h 120"/>
                <a:gd name="T6" fmla="*/ 68 w 105"/>
                <a:gd name="T7" fmla="*/ 0 h 120"/>
                <a:gd name="T8" fmla="*/ 105 w 105"/>
                <a:gd name="T9" fmla="*/ 38 h 120"/>
                <a:gd name="T10" fmla="*/ 105 w 105"/>
                <a:gd name="T11" fmla="*/ 120 h 120"/>
                <a:gd name="T12" fmla="*/ 74 w 105"/>
                <a:gd name="T13" fmla="*/ 120 h 120"/>
                <a:gd name="T14" fmla="*/ 74 w 105"/>
                <a:gd name="T15" fmla="*/ 44 h 120"/>
                <a:gd name="T16" fmla="*/ 59 w 105"/>
                <a:gd name="T17" fmla="*/ 23 h 120"/>
                <a:gd name="T18" fmla="*/ 30 w 105"/>
                <a:gd name="T19" fmla="*/ 36 h 120"/>
                <a:gd name="T20" fmla="*/ 30 w 105"/>
                <a:gd name="T21" fmla="*/ 120 h 120"/>
                <a:gd name="T22" fmla="*/ 0 w 105"/>
                <a:gd name="T23" fmla="*/ 120 h 120"/>
                <a:gd name="T24" fmla="*/ 0 w 105"/>
                <a:gd name="T25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2215"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79 w 109"/>
                <a:gd name="T1" fmla="*/ 46 h 122"/>
                <a:gd name="T2" fmla="*/ 55 w 109"/>
                <a:gd name="T3" fmla="*/ 21 h 122"/>
                <a:gd name="T4" fmla="*/ 31 w 109"/>
                <a:gd name="T5" fmla="*/ 46 h 122"/>
                <a:gd name="T6" fmla="*/ 79 w 109"/>
                <a:gd name="T7" fmla="*/ 46 h 122"/>
                <a:gd name="T8" fmla="*/ 56 w 109"/>
                <a:gd name="T9" fmla="*/ 122 h 122"/>
                <a:gd name="T10" fmla="*/ 0 w 109"/>
                <a:gd name="T11" fmla="*/ 62 h 122"/>
                <a:gd name="T12" fmla="*/ 55 w 109"/>
                <a:gd name="T13" fmla="*/ 0 h 122"/>
                <a:gd name="T14" fmla="*/ 109 w 109"/>
                <a:gd name="T15" fmla="*/ 60 h 122"/>
                <a:gd name="T16" fmla="*/ 109 w 109"/>
                <a:gd name="T17" fmla="*/ 66 h 122"/>
                <a:gd name="T18" fmla="*/ 31 w 109"/>
                <a:gd name="T19" fmla="*/ 66 h 122"/>
                <a:gd name="T20" fmla="*/ 58 w 109"/>
                <a:gd name="T21" fmla="*/ 100 h 122"/>
                <a:gd name="T22" fmla="*/ 85 w 109"/>
                <a:gd name="T23" fmla="*/ 84 h 122"/>
                <a:gd name="T24" fmla="*/ 108 w 109"/>
                <a:gd name="T25" fmla="*/ 97 h 122"/>
                <a:gd name="T26" fmla="*/ 56 w 109"/>
                <a:gd name="T2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2215"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58 w 116"/>
                <a:gd name="T1" fmla="*/ 26 h 124"/>
                <a:gd name="T2" fmla="*/ 31 w 116"/>
                <a:gd name="T3" fmla="*/ 62 h 124"/>
                <a:gd name="T4" fmla="*/ 58 w 116"/>
                <a:gd name="T5" fmla="*/ 98 h 124"/>
                <a:gd name="T6" fmla="*/ 85 w 116"/>
                <a:gd name="T7" fmla="*/ 62 h 124"/>
                <a:gd name="T8" fmla="*/ 58 w 116"/>
                <a:gd name="T9" fmla="*/ 26 h 124"/>
                <a:gd name="T10" fmla="*/ 58 w 116"/>
                <a:gd name="T11" fmla="*/ 124 h 124"/>
                <a:gd name="T12" fmla="*/ 0 w 116"/>
                <a:gd name="T13" fmla="*/ 62 h 124"/>
                <a:gd name="T14" fmla="*/ 58 w 116"/>
                <a:gd name="T15" fmla="*/ 0 h 124"/>
                <a:gd name="T16" fmla="*/ 116 w 116"/>
                <a:gd name="T17" fmla="*/ 62 h 124"/>
                <a:gd name="T18" fmla="*/ 58 w 116"/>
                <a:gd name="T1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2215"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3 h 120"/>
                <a:gd name="T2" fmla="*/ 30 w 66"/>
                <a:gd name="T3" fmla="*/ 3 h 120"/>
                <a:gd name="T4" fmla="*/ 30 w 66"/>
                <a:gd name="T5" fmla="*/ 17 h 120"/>
                <a:gd name="T6" fmla="*/ 62 w 66"/>
                <a:gd name="T7" fmla="*/ 0 h 120"/>
                <a:gd name="T8" fmla="*/ 66 w 66"/>
                <a:gd name="T9" fmla="*/ 1 h 120"/>
                <a:gd name="T10" fmla="*/ 66 w 66"/>
                <a:gd name="T11" fmla="*/ 30 h 120"/>
                <a:gd name="T12" fmla="*/ 64 w 66"/>
                <a:gd name="T13" fmla="*/ 30 h 120"/>
                <a:gd name="T14" fmla="*/ 32 w 66"/>
                <a:gd name="T15" fmla="*/ 42 h 120"/>
                <a:gd name="T16" fmla="*/ 32 w 66"/>
                <a:gd name="T17" fmla="*/ 120 h 120"/>
                <a:gd name="T18" fmla="*/ 0 w 66"/>
                <a:gd name="T19" fmla="*/ 120 h 120"/>
                <a:gd name="T20" fmla="*/ 0 w 66"/>
                <a:gd name="T21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2215"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10 w 110"/>
                <a:gd name="T1" fmla="*/ 2 h 166"/>
                <a:gd name="T2" fmla="*/ 110 w 110"/>
                <a:gd name="T3" fmla="*/ 114 h 166"/>
                <a:gd name="T4" fmla="*/ 52 w 110"/>
                <a:gd name="T5" fmla="*/ 166 h 166"/>
                <a:gd name="T6" fmla="*/ 3 w 110"/>
                <a:gd name="T7" fmla="*/ 137 h 166"/>
                <a:gd name="T8" fmla="*/ 34 w 110"/>
                <a:gd name="T9" fmla="*/ 132 h 166"/>
                <a:gd name="T10" fmla="*/ 56 w 110"/>
                <a:gd name="T11" fmla="*/ 143 h 166"/>
                <a:gd name="T12" fmla="*/ 80 w 110"/>
                <a:gd name="T13" fmla="*/ 117 h 166"/>
                <a:gd name="T14" fmla="*/ 80 w 110"/>
                <a:gd name="T15" fmla="*/ 104 h 166"/>
                <a:gd name="T16" fmla="*/ 79 w 110"/>
                <a:gd name="T17" fmla="*/ 103 h 166"/>
                <a:gd name="T18" fmla="*/ 49 w 110"/>
                <a:gd name="T19" fmla="*/ 120 h 166"/>
                <a:gd name="T20" fmla="*/ 0 w 110"/>
                <a:gd name="T21" fmla="*/ 62 h 166"/>
                <a:gd name="T22" fmla="*/ 47 w 110"/>
                <a:gd name="T23" fmla="*/ 0 h 166"/>
                <a:gd name="T24" fmla="*/ 81 w 110"/>
                <a:gd name="T25" fmla="*/ 17 h 166"/>
                <a:gd name="T26" fmla="*/ 81 w 110"/>
                <a:gd name="T27" fmla="*/ 16 h 166"/>
                <a:gd name="T28" fmla="*/ 84 w 110"/>
                <a:gd name="T29" fmla="*/ 2 h 166"/>
                <a:gd name="T30" fmla="*/ 110 w 110"/>
                <a:gd name="T31" fmla="*/ 2 h 166"/>
                <a:gd name="T32" fmla="*/ 55 w 110"/>
                <a:gd name="T33" fmla="*/ 95 h 166"/>
                <a:gd name="T34" fmla="*/ 80 w 110"/>
                <a:gd name="T35" fmla="*/ 55 h 166"/>
                <a:gd name="T36" fmla="*/ 54 w 110"/>
                <a:gd name="T37" fmla="*/ 22 h 166"/>
                <a:gd name="T38" fmla="*/ 31 w 110"/>
                <a:gd name="T39" fmla="*/ 57 h 166"/>
                <a:gd name="T40" fmla="*/ 55 w 110"/>
                <a:gd name="T41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2215"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95 w 195"/>
                <a:gd name="T1" fmla="*/ 92 h 92"/>
                <a:gd name="T2" fmla="*/ 178 w 195"/>
                <a:gd name="T3" fmla="*/ 92 h 92"/>
                <a:gd name="T4" fmla="*/ 178 w 195"/>
                <a:gd name="T5" fmla="*/ 16 h 92"/>
                <a:gd name="T6" fmla="*/ 178 w 195"/>
                <a:gd name="T7" fmla="*/ 16 h 92"/>
                <a:gd name="T8" fmla="*/ 147 w 195"/>
                <a:gd name="T9" fmla="*/ 92 h 92"/>
                <a:gd name="T10" fmla="*/ 138 w 195"/>
                <a:gd name="T11" fmla="*/ 92 h 92"/>
                <a:gd name="T12" fmla="*/ 110 w 195"/>
                <a:gd name="T13" fmla="*/ 16 h 92"/>
                <a:gd name="T14" fmla="*/ 107 w 195"/>
                <a:gd name="T15" fmla="*/ 16 h 92"/>
                <a:gd name="T16" fmla="*/ 107 w 195"/>
                <a:gd name="T17" fmla="*/ 92 h 92"/>
                <a:gd name="T18" fmla="*/ 93 w 195"/>
                <a:gd name="T19" fmla="*/ 92 h 92"/>
                <a:gd name="T20" fmla="*/ 93 w 195"/>
                <a:gd name="T21" fmla="*/ 0 h 92"/>
                <a:gd name="T22" fmla="*/ 117 w 195"/>
                <a:gd name="T23" fmla="*/ 0 h 92"/>
                <a:gd name="T24" fmla="*/ 145 w 195"/>
                <a:gd name="T25" fmla="*/ 71 h 92"/>
                <a:gd name="T26" fmla="*/ 171 w 195"/>
                <a:gd name="T27" fmla="*/ 0 h 92"/>
                <a:gd name="T28" fmla="*/ 195 w 195"/>
                <a:gd name="T29" fmla="*/ 0 h 92"/>
                <a:gd name="T30" fmla="*/ 195 w 195"/>
                <a:gd name="T31" fmla="*/ 92 h 92"/>
                <a:gd name="T32" fmla="*/ 74 w 195"/>
                <a:gd name="T33" fmla="*/ 14 h 92"/>
                <a:gd name="T34" fmla="*/ 46 w 195"/>
                <a:gd name="T35" fmla="*/ 14 h 92"/>
                <a:gd name="T36" fmla="*/ 46 w 195"/>
                <a:gd name="T37" fmla="*/ 92 h 92"/>
                <a:gd name="T38" fmla="*/ 31 w 195"/>
                <a:gd name="T39" fmla="*/ 92 h 92"/>
                <a:gd name="T40" fmla="*/ 31 w 195"/>
                <a:gd name="T41" fmla="*/ 14 h 92"/>
                <a:gd name="T42" fmla="*/ 0 w 195"/>
                <a:gd name="T43" fmla="*/ 14 h 92"/>
                <a:gd name="T44" fmla="*/ 0 w 195"/>
                <a:gd name="T45" fmla="*/ 0 h 92"/>
                <a:gd name="T46" fmla="*/ 74 w 195"/>
                <a:gd name="T47" fmla="*/ 0 h 92"/>
                <a:gd name="T48" fmla="*/ 74 w 195"/>
                <a:gd name="T4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2215"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7341224"/>
      </p:ext>
    </p:extLst>
  </p:cSld>
  <p:clrMapOvr>
    <a:masterClrMapping/>
  </p:clrMapOvr>
  <p:transition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453046"/>
            <a:ext cx="8470899" cy="5507567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3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 marL="400678" indent="-400678">
              <a:lnSpc>
                <a:spcPct val="90000"/>
              </a:lnSpc>
              <a:spcAft>
                <a:spcPts val="0"/>
              </a:spcAft>
              <a:buFont typeface="+mj-lt"/>
              <a:buAutoNum type="arabicPeriod"/>
              <a:defRPr sz="3000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3pPr>
            <a:lvl4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4pPr>
            <a:lvl5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913206"/>
      </p:ext>
    </p:extLst>
  </p:cSld>
  <p:clrMapOvr>
    <a:masterClrMapping/>
  </p:clrMapOvr>
  <p:transition spd="med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39725" y="452969"/>
            <a:ext cx="8467726" cy="5509683"/>
          </a:xfrm>
        </p:spPr>
        <p:txBody>
          <a:bodyPr/>
          <a:lstStyle>
            <a:lvl1pPr>
              <a:lnSpc>
                <a:spcPct val="90000"/>
              </a:lnSpc>
              <a:spcAft>
                <a:spcPts val="3198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2pPr>
            <a:lvl3pPr marL="167870" indent="-167870">
              <a:lnSpc>
                <a:spcPct val="90000"/>
              </a:lnSpc>
              <a:spcAft>
                <a:spcPts val="800"/>
              </a:spcAft>
              <a:buFont typeface="Helvetica 75" panose="020B0804020202020204" pitchFamily="34" charset="0"/>
              <a:buChar char="−"/>
              <a:defRPr sz="1400" baseline="0">
                <a:latin typeface="Helvetica 75 Bold" panose="020B0804020202020204" pitchFamily="34" charset="0"/>
              </a:defRPr>
            </a:lvl3pPr>
            <a:lvl4pPr>
              <a:lnSpc>
                <a:spcPct val="85000"/>
              </a:lnSpc>
              <a:spcAft>
                <a:spcPts val="800"/>
              </a:spcAft>
              <a:defRPr sz="5500"/>
            </a:lvl4pPr>
            <a:lvl5pPr>
              <a:lnSpc>
                <a:spcPct val="85000"/>
              </a:lnSpc>
              <a:spcAft>
                <a:spcPts val="800"/>
              </a:spcAft>
              <a:defRPr sz="55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6710028"/>
      </p:ext>
    </p:extLst>
  </p:cSld>
  <p:clrMapOvr>
    <a:masterClrMapping/>
  </p:clrMapOvr>
  <p:transition spd="med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25" y="452969"/>
            <a:ext cx="8470900" cy="831851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1739923"/>
            <a:ext cx="8470899" cy="4220633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 sz="14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549107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725" y="452967"/>
            <a:ext cx="8470900" cy="831851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dirty="0" smtClean="0"/>
              <a:t>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6" y="1739900"/>
            <a:ext cx="8470899" cy="4220633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 sz="1400" baseline="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2839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25" y="452967"/>
            <a:ext cx="8470900" cy="831852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36" y="1739900"/>
            <a:ext cx="4065589" cy="4220632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738703" y="1739900"/>
            <a:ext cx="4065589" cy="4220632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480449"/>
      </p:ext>
    </p:extLst>
  </p:cSld>
  <p:clrMapOvr>
    <a:masterClrMapping/>
  </p:clrMapOvr>
  <p:transition spd="med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1739923"/>
            <a:ext cx="8470899" cy="4220633"/>
          </a:xfrm>
        </p:spPr>
        <p:txBody>
          <a:bodyPr/>
          <a:lstStyle>
            <a:lvl1pPr>
              <a:lnSpc>
                <a:spcPct val="90000"/>
              </a:lnSpc>
              <a:spcAft>
                <a:spcPts val="1599"/>
              </a:spcAft>
              <a:defRPr sz="30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9725" y="452967"/>
            <a:ext cx="8470900" cy="831852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686105"/>
      </p:ext>
    </p:extLst>
  </p:cSld>
  <p:clrMapOvr>
    <a:masterClrMapping/>
  </p:clrMapOvr>
  <p:transition spd="med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4" y="453046"/>
            <a:ext cx="8470899" cy="5507567"/>
          </a:xfrm>
        </p:spPr>
        <p:txBody>
          <a:bodyPr/>
          <a:lstStyle>
            <a:lvl1pPr>
              <a:lnSpc>
                <a:spcPct val="90000"/>
              </a:lnSpc>
              <a:spcAft>
                <a:spcPts val="1599"/>
              </a:spcAft>
              <a:defRPr sz="30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04845"/>
      </p:ext>
    </p:extLst>
  </p:cSld>
  <p:clrMapOvr>
    <a:masterClrMapping/>
  </p:clrMapOvr>
  <p:transition spd="med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368377"/>
      </p:ext>
    </p:extLst>
  </p:cSld>
  <p:clrMapOvr>
    <a:masterClrMapping/>
  </p:clrMapOvr>
  <p:transition spd="med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9572854"/>
      </p:ext>
    </p:extLst>
  </p:cSld>
  <p:clrMapOvr>
    <a:masterClrMapping/>
  </p:clrMapOvr>
  <p:transition spd="med"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de la pré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67951" y="5958845"/>
            <a:ext cx="4237362" cy="645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39727" y="5507567"/>
            <a:ext cx="676803" cy="902404"/>
            <a:chOff x="360362" y="1781889"/>
            <a:chExt cx="1144765" cy="1144191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rgbClr val="FF66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31 w 104"/>
                <a:gd name="T1" fmla="*/ 85 h 122"/>
                <a:gd name="T2" fmla="*/ 45 w 104"/>
                <a:gd name="T3" fmla="*/ 101 h 122"/>
                <a:gd name="T4" fmla="*/ 73 w 104"/>
                <a:gd name="T5" fmla="*/ 88 h 122"/>
                <a:gd name="T6" fmla="*/ 73 w 104"/>
                <a:gd name="T7" fmla="*/ 60 h 122"/>
                <a:gd name="T8" fmla="*/ 31 w 104"/>
                <a:gd name="T9" fmla="*/ 85 h 122"/>
                <a:gd name="T10" fmla="*/ 74 w 104"/>
                <a:gd name="T11" fmla="*/ 110 h 122"/>
                <a:gd name="T12" fmla="*/ 35 w 104"/>
                <a:gd name="T13" fmla="*/ 122 h 122"/>
                <a:gd name="T14" fmla="*/ 0 w 104"/>
                <a:gd name="T15" fmla="*/ 88 h 122"/>
                <a:gd name="T16" fmla="*/ 74 w 104"/>
                <a:gd name="T17" fmla="*/ 42 h 122"/>
                <a:gd name="T18" fmla="*/ 74 w 104"/>
                <a:gd name="T19" fmla="*/ 35 h 122"/>
                <a:gd name="T20" fmla="*/ 56 w 104"/>
                <a:gd name="T21" fmla="*/ 22 h 122"/>
                <a:gd name="T22" fmla="*/ 27 w 104"/>
                <a:gd name="T23" fmla="*/ 35 h 122"/>
                <a:gd name="T24" fmla="*/ 6 w 104"/>
                <a:gd name="T25" fmla="*/ 23 h 122"/>
                <a:gd name="T26" fmla="*/ 56 w 104"/>
                <a:gd name="T27" fmla="*/ 0 h 122"/>
                <a:gd name="T28" fmla="*/ 104 w 104"/>
                <a:gd name="T29" fmla="*/ 35 h 122"/>
                <a:gd name="T30" fmla="*/ 104 w 104"/>
                <a:gd name="T31" fmla="*/ 120 h 122"/>
                <a:gd name="T32" fmla="*/ 77 w 104"/>
                <a:gd name="T33" fmla="*/ 120 h 122"/>
                <a:gd name="T34" fmla="*/ 74 w 104"/>
                <a:gd name="T35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6 h 120"/>
                <a:gd name="T2" fmla="*/ 25 w 105"/>
                <a:gd name="T3" fmla="*/ 2 h 120"/>
                <a:gd name="T4" fmla="*/ 28 w 105"/>
                <a:gd name="T5" fmla="*/ 16 h 120"/>
                <a:gd name="T6" fmla="*/ 68 w 105"/>
                <a:gd name="T7" fmla="*/ 0 h 120"/>
                <a:gd name="T8" fmla="*/ 105 w 105"/>
                <a:gd name="T9" fmla="*/ 38 h 120"/>
                <a:gd name="T10" fmla="*/ 105 w 105"/>
                <a:gd name="T11" fmla="*/ 120 h 120"/>
                <a:gd name="T12" fmla="*/ 74 w 105"/>
                <a:gd name="T13" fmla="*/ 120 h 120"/>
                <a:gd name="T14" fmla="*/ 74 w 105"/>
                <a:gd name="T15" fmla="*/ 44 h 120"/>
                <a:gd name="T16" fmla="*/ 59 w 105"/>
                <a:gd name="T17" fmla="*/ 23 h 120"/>
                <a:gd name="T18" fmla="*/ 30 w 105"/>
                <a:gd name="T19" fmla="*/ 36 h 120"/>
                <a:gd name="T20" fmla="*/ 30 w 105"/>
                <a:gd name="T21" fmla="*/ 120 h 120"/>
                <a:gd name="T22" fmla="*/ 0 w 105"/>
                <a:gd name="T23" fmla="*/ 120 h 120"/>
                <a:gd name="T24" fmla="*/ 0 w 105"/>
                <a:gd name="T25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79 w 109"/>
                <a:gd name="T1" fmla="*/ 46 h 122"/>
                <a:gd name="T2" fmla="*/ 55 w 109"/>
                <a:gd name="T3" fmla="*/ 21 h 122"/>
                <a:gd name="T4" fmla="*/ 31 w 109"/>
                <a:gd name="T5" fmla="*/ 46 h 122"/>
                <a:gd name="T6" fmla="*/ 79 w 109"/>
                <a:gd name="T7" fmla="*/ 46 h 122"/>
                <a:gd name="T8" fmla="*/ 56 w 109"/>
                <a:gd name="T9" fmla="*/ 122 h 122"/>
                <a:gd name="T10" fmla="*/ 0 w 109"/>
                <a:gd name="T11" fmla="*/ 62 h 122"/>
                <a:gd name="T12" fmla="*/ 55 w 109"/>
                <a:gd name="T13" fmla="*/ 0 h 122"/>
                <a:gd name="T14" fmla="*/ 109 w 109"/>
                <a:gd name="T15" fmla="*/ 60 h 122"/>
                <a:gd name="T16" fmla="*/ 109 w 109"/>
                <a:gd name="T17" fmla="*/ 66 h 122"/>
                <a:gd name="T18" fmla="*/ 31 w 109"/>
                <a:gd name="T19" fmla="*/ 66 h 122"/>
                <a:gd name="T20" fmla="*/ 58 w 109"/>
                <a:gd name="T21" fmla="*/ 100 h 122"/>
                <a:gd name="T22" fmla="*/ 85 w 109"/>
                <a:gd name="T23" fmla="*/ 84 h 122"/>
                <a:gd name="T24" fmla="*/ 108 w 109"/>
                <a:gd name="T25" fmla="*/ 97 h 122"/>
                <a:gd name="T26" fmla="*/ 56 w 109"/>
                <a:gd name="T2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58 w 116"/>
                <a:gd name="T1" fmla="*/ 26 h 124"/>
                <a:gd name="T2" fmla="*/ 31 w 116"/>
                <a:gd name="T3" fmla="*/ 62 h 124"/>
                <a:gd name="T4" fmla="*/ 58 w 116"/>
                <a:gd name="T5" fmla="*/ 98 h 124"/>
                <a:gd name="T6" fmla="*/ 85 w 116"/>
                <a:gd name="T7" fmla="*/ 62 h 124"/>
                <a:gd name="T8" fmla="*/ 58 w 116"/>
                <a:gd name="T9" fmla="*/ 26 h 124"/>
                <a:gd name="T10" fmla="*/ 58 w 116"/>
                <a:gd name="T11" fmla="*/ 124 h 124"/>
                <a:gd name="T12" fmla="*/ 0 w 116"/>
                <a:gd name="T13" fmla="*/ 62 h 124"/>
                <a:gd name="T14" fmla="*/ 58 w 116"/>
                <a:gd name="T15" fmla="*/ 0 h 124"/>
                <a:gd name="T16" fmla="*/ 116 w 116"/>
                <a:gd name="T17" fmla="*/ 62 h 124"/>
                <a:gd name="T18" fmla="*/ 58 w 116"/>
                <a:gd name="T1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3 h 120"/>
                <a:gd name="T2" fmla="*/ 30 w 66"/>
                <a:gd name="T3" fmla="*/ 3 h 120"/>
                <a:gd name="T4" fmla="*/ 30 w 66"/>
                <a:gd name="T5" fmla="*/ 17 h 120"/>
                <a:gd name="T6" fmla="*/ 62 w 66"/>
                <a:gd name="T7" fmla="*/ 0 h 120"/>
                <a:gd name="T8" fmla="*/ 66 w 66"/>
                <a:gd name="T9" fmla="*/ 1 h 120"/>
                <a:gd name="T10" fmla="*/ 66 w 66"/>
                <a:gd name="T11" fmla="*/ 30 h 120"/>
                <a:gd name="T12" fmla="*/ 64 w 66"/>
                <a:gd name="T13" fmla="*/ 30 h 120"/>
                <a:gd name="T14" fmla="*/ 32 w 66"/>
                <a:gd name="T15" fmla="*/ 42 h 120"/>
                <a:gd name="T16" fmla="*/ 32 w 66"/>
                <a:gd name="T17" fmla="*/ 120 h 120"/>
                <a:gd name="T18" fmla="*/ 0 w 66"/>
                <a:gd name="T19" fmla="*/ 120 h 120"/>
                <a:gd name="T20" fmla="*/ 0 w 66"/>
                <a:gd name="T21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10 w 110"/>
                <a:gd name="T1" fmla="*/ 2 h 166"/>
                <a:gd name="T2" fmla="*/ 110 w 110"/>
                <a:gd name="T3" fmla="*/ 114 h 166"/>
                <a:gd name="T4" fmla="*/ 52 w 110"/>
                <a:gd name="T5" fmla="*/ 166 h 166"/>
                <a:gd name="T6" fmla="*/ 3 w 110"/>
                <a:gd name="T7" fmla="*/ 137 h 166"/>
                <a:gd name="T8" fmla="*/ 34 w 110"/>
                <a:gd name="T9" fmla="*/ 132 h 166"/>
                <a:gd name="T10" fmla="*/ 56 w 110"/>
                <a:gd name="T11" fmla="*/ 143 h 166"/>
                <a:gd name="T12" fmla="*/ 80 w 110"/>
                <a:gd name="T13" fmla="*/ 117 h 166"/>
                <a:gd name="T14" fmla="*/ 80 w 110"/>
                <a:gd name="T15" fmla="*/ 104 h 166"/>
                <a:gd name="T16" fmla="*/ 79 w 110"/>
                <a:gd name="T17" fmla="*/ 103 h 166"/>
                <a:gd name="T18" fmla="*/ 49 w 110"/>
                <a:gd name="T19" fmla="*/ 120 h 166"/>
                <a:gd name="T20" fmla="*/ 0 w 110"/>
                <a:gd name="T21" fmla="*/ 62 h 166"/>
                <a:gd name="T22" fmla="*/ 47 w 110"/>
                <a:gd name="T23" fmla="*/ 0 h 166"/>
                <a:gd name="T24" fmla="*/ 81 w 110"/>
                <a:gd name="T25" fmla="*/ 17 h 166"/>
                <a:gd name="T26" fmla="*/ 81 w 110"/>
                <a:gd name="T27" fmla="*/ 16 h 166"/>
                <a:gd name="T28" fmla="*/ 84 w 110"/>
                <a:gd name="T29" fmla="*/ 2 h 166"/>
                <a:gd name="T30" fmla="*/ 110 w 110"/>
                <a:gd name="T31" fmla="*/ 2 h 166"/>
                <a:gd name="T32" fmla="*/ 55 w 110"/>
                <a:gd name="T33" fmla="*/ 95 h 166"/>
                <a:gd name="T34" fmla="*/ 80 w 110"/>
                <a:gd name="T35" fmla="*/ 55 h 166"/>
                <a:gd name="T36" fmla="*/ 54 w 110"/>
                <a:gd name="T37" fmla="*/ 22 h 166"/>
                <a:gd name="T38" fmla="*/ 31 w 110"/>
                <a:gd name="T39" fmla="*/ 57 h 166"/>
                <a:gd name="T40" fmla="*/ 55 w 110"/>
                <a:gd name="T41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95 w 195"/>
                <a:gd name="T1" fmla="*/ 92 h 92"/>
                <a:gd name="T2" fmla="*/ 178 w 195"/>
                <a:gd name="T3" fmla="*/ 92 h 92"/>
                <a:gd name="T4" fmla="*/ 178 w 195"/>
                <a:gd name="T5" fmla="*/ 16 h 92"/>
                <a:gd name="T6" fmla="*/ 178 w 195"/>
                <a:gd name="T7" fmla="*/ 16 h 92"/>
                <a:gd name="T8" fmla="*/ 147 w 195"/>
                <a:gd name="T9" fmla="*/ 92 h 92"/>
                <a:gd name="T10" fmla="*/ 138 w 195"/>
                <a:gd name="T11" fmla="*/ 92 h 92"/>
                <a:gd name="T12" fmla="*/ 110 w 195"/>
                <a:gd name="T13" fmla="*/ 16 h 92"/>
                <a:gd name="T14" fmla="*/ 107 w 195"/>
                <a:gd name="T15" fmla="*/ 16 h 92"/>
                <a:gd name="T16" fmla="*/ 107 w 195"/>
                <a:gd name="T17" fmla="*/ 92 h 92"/>
                <a:gd name="T18" fmla="*/ 93 w 195"/>
                <a:gd name="T19" fmla="*/ 92 h 92"/>
                <a:gd name="T20" fmla="*/ 93 w 195"/>
                <a:gd name="T21" fmla="*/ 0 h 92"/>
                <a:gd name="T22" fmla="*/ 117 w 195"/>
                <a:gd name="T23" fmla="*/ 0 h 92"/>
                <a:gd name="T24" fmla="*/ 145 w 195"/>
                <a:gd name="T25" fmla="*/ 71 h 92"/>
                <a:gd name="T26" fmla="*/ 171 w 195"/>
                <a:gd name="T27" fmla="*/ 0 h 92"/>
                <a:gd name="T28" fmla="*/ 195 w 195"/>
                <a:gd name="T29" fmla="*/ 0 h 92"/>
                <a:gd name="T30" fmla="*/ 195 w 195"/>
                <a:gd name="T31" fmla="*/ 92 h 92"/>
                <a:gd name="T32" fmla="*/ 74 w 195"/>
                <a:gd name="T33" fmla="*/ 14 h 92"/>
                <a:gd name="T34" fmla="*/ 46 w 195"/>
                <a:gd name="T35" fmla="*/ 14 h 92"/>
                <a:gd name="T36" fmla="*/ 46 w 195"/>
                <a:gd name="T37" fmla="*/ 92 h 92"/>
                <a:gd name="T38" fmla="*/ 31 w 195"/>
                <a:gd name="T39" fmla="*/ 92 h 92"/>
                <a:gd name="T40" fmla="*/ 31 w 195"/>
                <a:gd name="T41" fmla="*/ 14 h 92"/>
                <a:gd name="T42" fmla="*/ 0 w 195"/>
                <a:gd name="T43" fmla="*/ 14 h 92"/>
                <a:gd name="T44" fmla="*/ 0 w 195"/>
                <a:gd name="T45" fmla="*/ 0 h 92"/>
                <a:gd name="T46" fmla="*/ 74 w 195"/>
                <a:gd name="T47" fmla="*/ 0 h 92"/>
                <a:gd name="T48" fmla="*/ 74 w 195"/>
                <a:gd name="T4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</p:grp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39729" y="452968"/>
            <a:ext cx="5832475" cy="4614333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508765" y="452968"/>
            <a:ext cx="2301875" cy="4614333"/>
          </a:xfrm>
        </p:spPr>
        <p:txBody>
          <a:bodyPr tIns="109728"/>
          <a:lstStyle>
            <a:lvl1pPr>
              <a:spcAft>
                <a:spcPts val="2400"/>
              </a:spcAft>
              <a:defRPr baseline="0">
                <a:latin typeface="Helvetica 75 Bold" panose="020B0804020202020204" pitchFamily="34" charset="0"/>
              </a:defRPr>
            </a:lvl1pPr>
            <a:lvl2pPr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9677918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339725" y="452968"/>
            <a:ext cx="5832476" cy="4614333"/>
          </a:xfrm>
        </p:spPr>
        <p:txBody>
          <a:bodyPr/>
          <a:lstStyle>
            <a:lvl1pPr>
              <a:lnSpc>
                <a:spcPct val="90000"/>
              </a:lnSpc>
              <a:spcAft>
                <a:spcPts val="3198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2pPr>
            <a:lvl3pPr marL="167870" indent="-167870">
              <a:lnSpc>
                <a:spcPct val="90000"/>
              </a:lnSpc>
              <a:spcAft>
                <a:spcPts val="800"/>
              </a:spcAft>
              <a:buFont typeface="Helvetica 75" panose="020B0804020202020204" pitchFamily="34" charset="0"/>
              <a:buChar char="−"/>
              <a:defRPr sz="1400" baseline="0"/>
            </a:lvl3pPr>
            <a:lvl4pPr>
              <a:lnSpc>
                <a:spcPct val="85000"/>
              </a:lnSpc>
              <a:spcAft>
                <a:spcPts val="800"/>
              </a:spcAft>
              <a:defRPr sz="5500"/>
            </a:lvl4pPr>
            <a:lvl5pPr>
              <a:lnSpc>
                <a:spcPct val="85000"/>
              </a:lnSpc>
              <a:spcAft>
                <a:spcPts val="800"/>
              </a:spcAft>
              <a:defRPr sz="55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508751" y="452967"/>
            <a:ext cx="2301875" cy="4614333"/>
          </a:xfrm>
        </p:spPr>
        <p:txBody>
          <a:bodyPr tIns="182438"/>
          <a:lstStyle>
            <a:lvl1pPr>
              <a:spcAft>
                <a:spcPts val="3198"/>
              </a:spcAft>
              <a:defRPr>
                <a:latin typeface="Helvetica 75 Bold" panose="020B0804020202020204" pitchFamily="34" charset="0"/>
              </a:defRPr>
            </a:lvl1pPr>
            <a:lvl2pPr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93830" y="6147600"/>
            <a:ext cx="3379640" cy="353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24" tIns="45612" rIns="91224" bIns="45612" rtlCol="0" anchor="ctr"/>
          <a:lstStyle/>
          <a:p>
            <a:pPr algn="ctr"/>
            <a:endParaRPr lang="en-GB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39726" y="5507582"/>
            <a:ext cx="676803" cy="902404"/>
            <a:chOff x="360362" y="1781889"/>
            <a:chExt cx="1144765" cy="1144191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2215"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rgbClr val="FF66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31 w 104"/>
                <a:gd name="T1" fmla="*/ 85 h 122"/>
                <a:gd name="T2" fmla="*/ 45 w 104"/>
                <a:gd name="T3" fmla="*/ 101 h 122"/>
                <a:gd name="T4" fmla="*/ 73 w 104"/>
                <a:gd name="T5" fmla="*/ 88 h 122"/>
                <a:gd name="T6" fmla="*/ 73 w 104"/>
                <a:gd name="T7" fmla="*/ 60 h 122"/>
                <a:gd name="T8" fmla="*/ 31 w 104"/>
                <a:gd name="T9" fmla="*/ 85 h 122"/>
                <a:gd name="T10" fmla="*/ 74 w 104"/>
                <a:gd name="T11" fmla="*/ 110 h 122"/>
                <a:gd name="T12" fmla="*/ 35 w 104"/>
                <a:gd name="T13" fmla="*/ 122 h 122"/>
                <a:gd name="T14" fmla="*/ 0 w 104"/>
                <a:gd name="T15" fmla="*/ 88 h 122"/>
                <a:gd name="T16" fmla="*/ 74 w 104"/>
                <a:gd name="T17" fmla="*/ 42 h 122"/>
                <a:gd name="T18" fmla="*/ 74 w 104"/>
                <a:gd name="T19" fmla="*/ 35 h 122"/>
                <a:gd name="T20" fmla="*/ 56 w 104"/>
                <a:gd name="T21" fmla="*/ 22 h 122"/>
                <a:gd name="T22" fmla="*/ 27 w 104"/>
                <a:gd name="T23" fmla="*/ 35 h 122"/>
                <a:gd name="T24" fmla="*/ 6 w 104"/>
                <a:gd name="T25" fmla="*/ 23 h 122"/>
                <a:gd name="T26" fmla="*/ 56 w 104"/>
                <a:gd name="T27" fmla="*/ 0 h 122"/>
                <a:gd name="T28" fmla="*/ 104 w 104"/>
                <a:gd name="T29" fmla="*/ 35 h 122"/>
                <a:gd name="T30" fmla="*/ 104 w 104"/>
                <a:gd name="T31" fmla="*/ 120 h 122"/>
                <a:gd name="T32" fmla="*/ 77 w 104"/>
                <a:gd name="T33" fmla="*/ 120 h 122"/>
                <a:gd name="T34" fmla="*/ 74 w 104"/>
                <a:gd name="T35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2215"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6 h 120"/>
                <a:gd name="T2" fmla="*/ 25 w 105"/>
                <a:gd name="T3" fmla="*/ 2 h 120"/>
                <a:gd name="T4" fmla="*/ 28 w 105"/>
                <a:gd name="T5" fmla="*/ 16 h 120"/>
                <a:gd name="T6" fmla="*/ 68 w 105"/>
                <a:gd name="T7" fmla="*/ 0 h 120"/>
                <a:gd name="T8" fmla="*/ 105 w 105"/>
                <a:gd name="T9" fmla="*/ 38 h 120"/>
                <a:gd name="T10" fmla="*/ 105 w 105"/>
                <a:gd name="T11" fmla="*/ 120 h 120"/>
                <a:gd name="T12" fmla="*/ 74 w 105"/>
                <a:gd name="T13" fmla="*/ 120 h 120"/>
                <a:gd name="T14" fmla="*/ 74 w 105"/>
                <a:gd name="T15" fmla="*/ 44 h 120"/>
                <a:gd name="T16" fmla="*/ 59 w 105"/>
                <a:gd name="T17" fmla="*/ 23 h 120"/>
                <a:gd name="T18" fmla="*/ 30 w 105"/>
                <a:gd name="T19" fmla="*/ 36 h 120"/>
                <a:gd name="T20" fmla="*/ 30 w 105"/>
                <a:gd name="T21" fmla="*/ 120 h 120"/>
                <a:gd name="T22" fmla="*/ 0 w 105"/>
                <a:gd name="T23" fmla="*/ 120 h 120"/>
                <a:gd name="T24" fmla="*/ 0 w 105"/>
                <a:gd name="T25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2215"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79 w 109"/>
                <a:gd name="T1" fmla="*/ 46 h 122"/>
                <a:gd name="T2" fmla="*/ 55 w 109"/>
                <a:gd name="T3" fmla="*/ 21 h 122"/>
                <a:gd name="T4" fmla="*/ 31 w 109"/>
                <a:gd name="T5" fmla="*/ 46 h 122"/>
                <a:gd name="T6" fmla="*/ 79 w 109"/>
                <a:gd name="T7" fmla="*/ 46 h 122"/>
                <a:gd name="T8" fmla="*/ 56 w 109"/>
                <a:gd name="T9" fmla="*/ 122 h 122"/>
                <a:gd name="T10" fmla="*/ 0 w 109"/>
                <a:gd name="T11" fmla="*/ 62 h 122"/>
                <a:gd name="T12" fmla="*/ 55 w 109"/>
                <a:gd name="T13" fmla="*/ 0 h 122"/>
                <a:gd name="T14" fmla="*/ 109 w 109"/>
                <a:gd name="T15" fmla="*/ 60 h 122"/>
                <a:gd name="T16" fmla="*/ 109 w 109"/>
                <a:gd name="T17" fmla="*/ 66 h 122"/>
                <a:gd name="T18" fmla="*/ 31 w 109"/>
                <a:gd name="T19" fmla="*/ 66 h 122"/>
                <a:gd name="T20" fmla="*/ 58 w 109"/>
                <a:gd name="T21" fmla="*/ 100 h 122"/>
                <a:gd name="T22" fmla="*/ 85 w 109"/>
                <a:gd name="T23" fmla="*/ 84 h 122"/>
                <a:gd name="T24" fmla="*/ 108 w 109"/>
                <a:gd name="T25" fmla="*/ 97 h 122"/>
                <a:gd name="T26" fmla="*/ 56 w 109"/>
                <a:gd name="T2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2215"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58 w 116"/>
                <a:gd name="T1" fmla="*/ 26 h 124"/>
                <a:gd name="T2" fmla="*/ 31 w 116"/>
                <a:gd name="T3" fmla="*/ 62 h 124"/>
                <a:gd name="T4" fmla="*/ 58 w 116"/>
                <a:gd name="T5" fmla="*/ 98 h 124"/>
                <a:gd name="T6" fmla="*/ 85 w 116"/>
                <a:gd name="T7" fmla="*/ 62 h 124"/>
                <a:gd name="T8" fmla="*/ 58 w 116"/>
                <a:gd name="T9" fmla="*/ 26 h 124"/>
                <a:gd name="T10" fmla="*/ 58 w 116"/>
                <a:gd name="T11" fmla="*/ 124 h 124"/>
                <a:gd name="T12" fmla="*/ 0 w 116"/>
                <a:gd name="T13" fmla="*/ 62 h 124"/>
                <a:gd name="T14" fmla="*/ 58 w 116"/>
                <a:gd name="T15" fmla="*/ 0 h 124"/>
                <a:gd name="T16" fmla="*/ 116 w 116"/>
                <a:gd name="T17" fmla="*/ 62 h 124"/>
                <a:gd name="T18" fmla="*/ 58 w 116"/>
                <a:gd name="T1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2215"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3 h 120"/>
                <a:gd name="T2" fmla="*/ 30 w 66"/>
                <a:gd name="T3" fmla="*/ 3 h 120"/>
                <a:gd name="T4" fmla="*/ 30 w 66"/>
                <a:gd name="T5" fmla="*/ 17 h 120"/>
                <a:gd name="T6" fmla="*/ 62 w 66"/>
                <a:gd name="T7" fmla="*/ 0 h 120"/>
                <a:gd name="T8" fmla="*/ 66 w 66"/>
                <a:gd name="T9" fmla="*/ 1 h 120"/>
                <a:gd name="T10" fmla="*/ 66 w 66"/>
                <a:gd name="T11" fmla="*/ 30 h 120"/>
                <a:gd name="T12" fmla="*/ 64 w 66"/>
                <a:gd name="T13" fmla="*/ 30 h 120"/>
                <a:gd name="T14" fmla="*/ 32 w 66"/>
                <a:gd name="T15" fmla="*/ 42 h 120"/>
                <a:gd name="T16" fmla="*/ 32 w 66"/>
                <a:gd name="T17" fmla="*/ 120 h 120"/>
                <a:gd name="T18" fmla="*/ 0 w 66"/>
                <a:gd name="T19" fmla="*/ 120 h 120"/>
                <a:gd name="T20" fmla="*/ 0 w 66"/>
                <a:gd name="T21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2215"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10 w 110"/>
                <a:gd name="T1" fmla="*/ 2 h 166"/>
                <a:gd name="T2" fmla="*/ 110 w 110"/>
                <a:gd name="T3" fmla="*/ 114 h 166"/>
                <a:gd name="T4" fmla="*/ 52 w 110"/>
                <a:gd name="T5" fmla="*/ 166 h 166"/>
                <a:gd name="T6" fmla="*/ 3 w 110"/>
                <a:gd name="T7" fmla="*/ 137 h 166"/>
                <a:gd name="T8" fmla="*/ 34 w 110"/>
                <a:gd name="T9" fmla="*/ 132 h 166"/>
                <a:gd name="T10" fmla="*/ 56 w 110"/>
                <a:gd name="T11" fmla="*/ 143 h 166"/>
                <a:gd name="T12" fmla="*/ 80 w 110"/>
                <a:gd name="T13" fmla="*/ 117 h 166"/>
                <a:gd name="T14" fmla="*/ 80 w 110"/>
                <a:gd name="T15" fmla="*/ 104 h 166"/>
                <a:gd name="T16" fmla="*/ 79 w 110"/>
                <a:gd name="T17" fmla="*/ 103 h 166"/>
                <a:gd name="T18" fmla="*/ 49 w 110"/>
                <a:gd name="T19" fmla="*/ 120 h 166"/>
                <a:gd name="T20" fmla="*/ 0 w 110"/>
                <a:gd name="T21" fmla="*/ 62 h 166"/>
                <a:gd name="T22" fmla="*/ 47 w 110"/>
                <a:gd name="T23" fmla="*/ 0 h 166"/>
                <a:gd name="T24" fmla="*/ 81 w 110"/>
                <a:gd name="T25" fmla="*/ 17 h 166"/>
                <a:gd name="T26" fmla="*/ 81 w 110"/>
                <a:gd name="T27" fmla="*/ 16 h 166"/>
                <a:gd name="T28" fmla="*/ 84 w 110"/>
                <a:gd name="T29" fmla="*/ 2 h 166"/>
                <a:gd name="T30" fmla="*/ 110 w 110"/>
                <a:gd name="T31" fmla="*/ 2 h 166"/>
                <a:gd name="T32" fmla="*/ 55 w 110"/>
                <a:gd name="T33" fmla="*/ 95 h 166"/>
                <a:gd name="T34" fmla="*/ 80 w 110"/>
                <a:gd name="T35" fmla="*/ 55 h 166"/>
                <a:gd name="T36" fmla="*/ 54 w 110"/>
                <a:gd name="T37" fmla="*/ 22 h 166"/>
                <a:gd name="T38" fmla="*/ 31 w 110"/>
                <a:gd name="T39" fmla="*/ 57 h 166"/>
                <a:gd name="T40" fmla="*/ 55 w 110"/>
                <a:gd name="T41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2215"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95 w 195"/>
                <a:gd name="T1" fmla="*/ 92 h 92"/>
                <a:gd name="T2" fmla="*/ 178 w 195"/>
                <a:gd name="T3" fmla="*/ 92 h 92"/>
                <a:gd name="T4" fmla="*/ 178 w 195"/>
                <a:gd name="T5" fmla="*/ 16 h 92"/>
                <a:gd name="T6" fmla="*/ 178 w 195"/>
                <a:gd name="T7" fmla="*/ 16 h 92"/>
                <a:gd name="T8" fmla="*/ 147 w 195"/>
                <a:gd name="T9" fmla="*/ 92 h 92"/>
                <a:gd name="T10" fmla="*/ 138 w 195"/>
                <a:gd name="T11" fmla="*/ 92 h 92"/>
                <a:gd name="T12" fmla="*/ 110 w 195"/>
                <a:gd name="T13" fmla="*/ 16 h 92"/>
                <a:gd name="T14" fmla="*/ 107 w 195"/>
                <a:gd name="T15" fmla="*/ 16 h 92"/>
                <a:gd name="T16" fmla="*/ 107 w 195"/>
                <a:gd name="T17" fmla="*/ 92 h 92"/>
                <a:gd name="T18" fmla="*/ 93 w 195"/>
                <a:gd name="T19" fmla="*/ 92 h 92"/>
                <a:gd name="T20" fmla="*/ 93 w 195"/>
                <a:gd name="T21" fmla="*/ 0 h 92"/>
                <a:gd name="T22" fmla="*/ 117 w 195"/>
                <a:gd name="T23" fmla="*/ 0 h 92"/>
                <a:gd name="T24" fmla="*/ 145 w 195"/>
                <a:gd name="T25" fmla="*/ 71 h 92"/>
                <a:gd name="T26" fmla="*/ 171 w 195"/>
                <a:gd name="T27" fmla="*/ 0 h 92"/>
                <a:gd name="T28" fmla="*/ 195 w 195"/>
                <a:gd name="T29" fmla="*/ 0 h 92"/>
                <a:gd name="T30" fmla="*/ 195 w 195"/>
                <a:gd name="T31" fmla="*/ 92 h 92"/>
                <a:gd name="T32" fmla="*/ 74 w 195"/>
                <a:gd name="T33" fmla="*/ 14 h 92"/>
                <a:gd name="T34" fmla="*/ 46 w 195"/>
                <a:gd name="T35" fmla="*/ 14 h 92"/>
                <a:gd name="T36" fmla="*/ 46 w 195"/>
                <a:gd name="T37" fmla="*/ 92 h 92"/>
                <a:gd name="T38" fmla="*/ 31 w 195"/>
                <a:gd name="T39" fmla="*/ 92 h 92"/>
                <a:gd name="T40" fmla="*/ 31 w 195"/>
                <a:gd name="T41" fmla="*/ 14 h 92"/>
                <a:gd name="T42" fmla="*/ 0 w 195"/>
                <a:gd name="T43" fmla="*/ 14 h 92"/>
                <a:gd name="T44" fmla="*/ 0 w 195"/>
                <a:gd name="T45" fmla="*/ 0 h 92"/>
                <a:gd name="T46" fmla="*/ 74 w 195"/>
                <a:gd name="T47" fmla="*/ 0 h 92"/>
                <a:gd name="T48" fmla="*/ 74 w 195"/>
                <a:gd name="T4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2215"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2621718"/>
      </p:ext>
    </p:extLst>
  </p:cSld>
  <p:clrMapOvr>
    <a:masterClrMapping/>
  </p:clrMapOvr>
  <p:transition spd="med"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39" y="452967"/>
            <a:ext cx="8470899" cy="5507567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3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 marL="400678" indent="-400678">
              <a:lnSpc>
                <a:spcPct val="90000"/>
              </a:lnSpc>
              <a:spcAft>
                <a:spcPts val="0"/>
              </a:spcAft>
              <a:buFont typeface="+mj-lt"/>
              <a:buAutoNum type="arabicPeriod"/>
              <a:defRPr sz="3000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3pPr>
            <a:lvl4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4pPr>
            <a:lvl5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507716"/>
      </p:ext>
    </p:extLst>
  </p:cSld>
  <p:clrMapOvr>
    <a:masterClrMapping/>
  </p:clrMapOvr>
  <p:transition spd="med"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39725" y="452968"/>
            <a:ext cx="8467726" cy="5509683"/>
          </a:xfrm>
        </p:spPr>
        <p:txBody>
          <a:bodyPr/>
          <a:lstStyle>
            <a:lvl1pPr>
              <a:lnSpc>
                <a:spcPct val="90000"/>
              </a:lnSpc>
              <a:spcAft>
                <a:spcPts val="3198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2pPr>
            <a:lvl3pPr marL="167870" indent="-167870">
              <a:lnSpc>
                <a:spcPct val="90000"/>
              </a:lnSpc>
              <a:spcAft>
                <a:spcPts val="800"/>
              </a:spcAft>
              <a:buFont typeface="Helvetica 75" panose="020B0804020202020204" pitchFamily="34" charset="0"/>
              <a:buChar char="−"/>
              <a:defRPr sz="1400" baseline="0">
                <a:latin typeface="Helvetica 75 Bold" panose="020B0804020202020204" pitchFamily="34" charset="0"/>
              </a:defRPr>
            </a:lvl3pPr>
            <a:lvl4pPr>
              <a:lnSpc>
                <a:spcPct val="85000"/>
              </a:lnSpc>
              <a:spcAft>
                <a:spcPts val="800"/>
              </a:spcAft>
              <a:defRPr sz="5500"/>
            </a:lvl4pPr>
            <a:lvl5pPr>
              <a:lnSpc>
                <a:spcPct val="85000"/>
              </a:lnSpc>
              <a:spcAft>
                <a:spcPts val="800"/>
              </a:spcAft>
              <a:defRPr sz="55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61076653"/>
      </p:ext>
    </p:extLst>
  </p:cSld>
  <p:clrMapOvr>
    <a:masterClrMapping/>
  </p:clrMapOvr>
  <p:transition spd="med"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25" y="452967"/>
            <a:ext cx="8470900" cy="831851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39" y="1739916"/>
            <a:ext cx="8470899" cy="4220633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 sz="14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601700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725" y="452966"/>
            <a:ext cx="8470900" cy="831852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dirty="0" smtClean="0"/>
              <a:t>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5" y="1739900"/>
            <a:ext cx="4065589" cy="4220632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 baseline="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38689" y="1739900"/>
            <a:ext cx="4065589" cy="4220632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 baseline="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685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25" y="452967"/>
            <a:ext cx="8470900" cy="831852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36" y="1739900"/>
            <a:ext cx="4065589" cy="4220632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738701" y="1739900"/>
            <a:ext cx="4065589" cy="4220632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6363"/>
      </p:ext>
    </p:extLst>
  </p:cSld>
  <p:clrMapOvr>
    <a:masterClrMapping/>
  </p:clrMapOvr>
  <p:transition spd="med"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39" y="1739917"/>
            <a:ext cx="8470899" cy="4220633"/>
          </a:xfrm>
        </p:spPr>
        <p:txBody>
          <a:bodyPr/>
          <a:lstStyle>
            <a:lvl1pPr>
              <a:lnSpc>
                <a:spcPct val="90000"/>
              </a:lnSpc>
              <a:spcAft>
                <a:spcPts val="1599"/>
              </a:spcAft>
              <a:defRPr sz="30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9725" y="452967"/>
            <a:ext cx="8470900" cy="831852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94730"/>
      </p:ext>
    </p:extLst>
  </p:cSld>
  <p:clrMapOvr>
    <a:masterClrMapping/>
  </p:clrMapOvr>
  <p:transition spd="med"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39" y="452967"/>
            <a:ext cx="8470899" cy="5507567"/>
          </a:xfrm>
        </p:spPr>
        <p:txBody>
          <a:bodyPr/>
          <a:lstStyle>
            <a:lvl1pPr>
              <a:lnSpc>
                <a:spcPct val="90000"/>
              </a:lnSpc>
              <a:spcAft>
                <a:spcPts val="1599"/>
              </a:spcAft>
              <a:defRPr sz="30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262431"/>
      </p:ext>
    </p:extLst>
  </p:cSld>
  <p:clrMapOvr>
    <a:masterClrMapping/>
  </p:clrMapOvr>
  <p:transition spd="med"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164175"/>
      </p:ext>
    </p:extLst>
  </p:cSld>
  <p:clrMapOvr>
    <a:masterClrMapping/>
  </p:clrMapOvr>
  <p:transition spd="med"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1402933"/>
      </p:ext>
    </p:extLst>
  </p:cSld>
  <p:clrMapOvr>
    <a:masterClrMapping/>
  </p:clrMapOvr>
  <p:transition spd="med"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de la pré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67951" y="5958766"/>
            <a:ext cx="4237362" cy="645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39726" y="5507566"/>
            <a:ext cx="676803" cy="902404"/>
            <a:chOff x="360362" y="1781889"/>
            <a:chExt cx="1144765" cy="1144191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rgbClr val="FF66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31 w 104"/>
                <a:gd name="T1" fmla="*/ 85 h 122"/>
                <a:gd name="T2" fmla="*/ 45 w 104"/>
                <a:gd name="T3" fmla="*/ 101 h 122"/>
                <a:gd name="T4" fmla="*/ 73 w 104"/>
                <a:gd name="T5" fmla="*/ 88 h 122"/>
                <a:gd name="T6" fmla="*/ 73 w 104"/>
                <a:gd name="T7" fmla="*/ 60 h 122"/>
                <a:gd name="T8" fmla="*/ 31 w 104"/>
                <a:gd name="T9" fmla="*/ 85 h 122"/>
                <a:gd name="T10" fmla="*/ 74 w 104"/>
                <a:gd name="T11" fmla="*/ 110 h 122"/>
                <a:gd name="T12" fmla="*/ 35 w 104"/>
                <a:gd name="T13" fmla="*/ 122 h 122"/>
                <a:gd name="T14" fmla="*/ 0 w 104"/>
                <a:gd name="T15" fmla="*/ 88 h 122"/>
                <a:gd name="T16" fmla="*/ 74 w 104"/>
                <a:gd name="T17" fmla="*/ 42 h 122"/>
                <a:gd name="T18" fmla="*/ 74 w 104"/>
                <a:gd name="T19" fmla="*/ 35 h 122"/>
                <a:gd name="T20" fmla="*/ 56 w 104"/>
                <a:gd name="T21" fmla="*/ 22 h 122"/>
                <a:gd name="T22" fmla="*/ 27 w 104"/>
                <a:gd name="T23" fmla="*/ 35 h 122"/>
                <a:gd name="T24" fmla="*/ 6 w 104"/>
                <a:gd name="T25" fmla="*/ 23 h 122"/>
                <a:gd name="T26" fmla="*/ 56 w 104"/>
                <a:gd name="T27" fmla="*/ 0 h 122"/>
                <a:gd name="T28" fmla="*/ 104 w 104"/>
                <a:gd name="T29" fmla="*/ 35 h 122"/>
                <a:gd name="T30" fmla="*/ 104 w 104"/>
                <a:gd name="T31" fmla="*/ 120 h 122"/>
                <a:gd name="T32" fmla="*/ 77 w 104"/>
                <a:gd name="T33" fmla="*/ 120 h 122"/>
                <a:gd name="T34" fmla="*/ 74 w 104"/>
                <a:gd name="T35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6 h 120"/>
                <a:gd name="T2" fmla="*/ 25 w 105"/>
                <a:gd name="T3" fmla="*/ 2 h 120"/>
                <a:gd name="T4" fmla="*/ 28 w 105"/>
                <a:gd name="T5" fmla="*/ 16 h 120"/>
                <a:gd name="T6" fmla="*/ 68 w 105"/>
                <a:gd name="T7" fmla="*/ 0 h 120"/>
                <a:gd name="T8" fmla="*/ 105 w 105"/>
                <a:gd name="T9" fmla="*/ 38 h 120"/>
                <a:gd name="T10" fmla="*/ 105 w 105"/>
                <a:gd name="T11" fmla="*/ 120 h 120"/>
                <a:gd name="T12" fmla="*/ 74 w 105"/>
                <a:gd name="T13" fmla="*/ 120 h 120"/>
                <a:gd name="T14" fmla="*/ 74 w 105"/>
                <a:gd name="T15" fmla="*/ 44 h 120"/>
                <a:gd name="T16" fmla="*/ 59 w 105"/>
                <a:gd name="T17" fmla="*/ 23 h 120"/>
                <a:gd name="T18" fmla="*/ 30 w 105"/>
                <a:gd name="T19" fmla="*/ 36 h 120"/>
                <a:gd name="T20" fmla="*/ 30 w 105"/>
                <a:gd name="T21" fmla="*/ 120 h 120"/>
                <a:gd name="T22" fmla="*/ 0 w 105"/>
                <a:gd name="T23" fmla="*/ 120 h 120"/>
                <a:gd name="T24" fmla="*/ 0 w 105"/>
                <a:gd name="T25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79 w 109"/>
                <a:gd name="T1" fmla="*/ 46 h 122"/>
                <a:gd name="T2" fmla="*/ 55 w 109"/>
                <a:gd name="T3" fmla="*/ 21 h 122"/>
                <a:gd name="T4" fmla="*/ 31 w 109"/>
                <a:gd name="T5" fmla="*/ 46 h 122"/>
                <a:gd name="T6" fmla="*/ 79 w 109"/>
                <a:gd name="T7" fmla="*/ 46 h 122"/>
                <a:gd name="T8" fmla="*/ 56 w 109"/>
                <a:gd name="T9" fmla="*/ 122 h 122"/>
                <a:gd name="T10" fmla="*/ 0 w 109"/>
                <a:gd name="T11" fmla="*/ 62 h 122"/>
                <a:gd name="T12" fmla="*/ 55 w 109"/>
                <a:gd name="T13" fmla="*/ 0 h 122"/>
                <a:gd name="T14" fmla="*/ 109 w 109"/>
                <a:gd name="T15" fmla="*/ 60 h 122"/>
                <a:gd name="T16" fmla="*/ 109 w 109"/>
                <a:gd name="T17" fmla="*/ 66 h 122"/>
                <a:gd name="T18" fmla="*/ 31 w 109"/>
                <a:gd name="T19" fmla="*/ 66 h 122"/>
                <a:gd name="T20" fmla="*/ 58 w 109"/>
                <a:gd name="T21" fmla="*/ 100 h 122"/>
                <a:gd name="T22" fmla="*/ 85 w 109"/>
                <a:gd name="T23" fmla="*/ 84 h 122"/>
                <a:gd name="T24" fmla="*/ 108 w 109"/>
                <a:gd name="T25" fmla="*/ 97 h 122"/>
                <a:gd name="T26" fmla="*/ 56 w 109"/>
                <a:gd name="T2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58 w 116"/>
                <a:gd name="T1" fmla="*/ 26 h 124"/>
                <a:gd name="T2" fmla="*/ 31 w 116"/>
                <a:gd name="T3" fmla="*/ 62 h 124"/>
                <a:gd name="T4" fmla="*/ 58 w 116"/>
                <a:gd name="T5" fmla="*/ 98 h 124"/>
                <a:gd name="T6" fmla="*/ 85 w 116"/>
                <a:gd name="T7" fmla="*/ 62 h 124"/>
                <a:gd name="T8" fmla="*/ 58 w 116"/>
                <a:gd name="T9" fmla="*/ 26 h 124"/>
                <a:gd name="T10" fmla="*/ 58 w 116"/>
                <a:gd name="T11" fmla="*/ 124 h 124"/>
                <a:gd name="T12" fmla="*/ 0 w 116"/>
                <a:gd name="T13" fmla="*/ 62 h 124"/>
                <a:gd name="T14" fmla="*/ 58 w 116"/>
                <a:gd name="T15" fmla="*/ 0 h 124"/>
                <a:gd name="T16" fmla="*/ 116 w 116"/>
                <a:gd name="T17" fmla="*/ 62 h 124"/>
                <a:gd name="T18" fmla="*/ 58 w 116"/>
                <a:gd name="T1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3 h 120"/>
                <a:gd name="T2" fmla="*/ 30 w 66"/>
                <a:gd name="T3" fmla="*/ 3 h 120"/>
                <a:gd name="T4" fmla="*/ 30 w 66"/>
                <a:gd name="T5" fmla="*/ 17 h 120"/>
                <a:gd name="T6" fmla="*/ 62 w 66"/>
                <a:gd name="T7" fmla="*/ 0 h 120"/>
                <a:gd name="T8" fmla="*/ 66 w 66"/>
                <a:gd name="T9" fmla="*/ 1 h 120"/>
                <a:gd name="T10" fmla="*/ 66 w 66"/>
                <a:gd name="T11" fmla="*/ 30 h 120"/>
                <a:gd name="T12" fmla="*/ 64 w 66"/>
                <a:gd name="T13" fmla="*/ 30 h 120"/>
                <a:gd name="T14" fmla="*/ 32 w 66"/>
                <a:gd name="T15" fmla="*/ 42 h 120"/>
                <a:gd name="T16" fmla="*/ 32 w 66"/>
                <a:gd name="T17" fmla="*/ 120 h 120"/>
                <a:gd name="T18" fmla="*/ 0 w 66"/>
                <a:gd name="T19" fmla="*/ 120 h 120"/>
                <a:gd name="T20" fmla="*/ 0 w 66"/>
                <a:gd name="T21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10 w 110"/>
                <a:gd name="T1" fmla="*/ 2 h 166"/>
                <a:gd name="T2" fmla="*/ 110 w 110"/>
                <a:gd name="T3" fmla="*/ 114 h 166"/>
                <a:gd name="T4" fmla="*/ 52 w 110"/>
                <a:gd name="T5" fmla="*/ 166 h 166"/>
                <a:gd name="T6" fmla="*/ 3 w 110"/>
                <a:gd name="T7" fmla="*/ 137 h 166"/>
                <a:gd name="T8" fmla="*/ 34 w 110"/>
                <a:gd name="T9" fmla="*/ 132 h 166"/>
                <a:gd name="T10" fmla="*/ 56 w 110"/>
                <a:gd name="T11" fmla="*/ 143 h 166"/>
                <a:gd name="T12" fmla="*/ 80 w 110"/>
                <a:gd name="T13" fmla="*/ 117 h 166"/>
                <a:gd name="T14" fmla="*/ 80 w 110"/>
                <a:gd name="T15" fmla="*/ 104 h 166"/>
                <a:gd name="T16" fmla="*/ 79 w 110"/>
                <a:gd name="T17" fmla="*/ 103 h 166"/>
                <a:gd name="T18" fmla="*/ 49 w 110"/>
                <a:gd name="T19" fmla="*/ 120 h 166"/>
                <a:gd name="T20" fmla="*/ 0 w 110"/>
                <a:gd name="T21" fmla="*/ 62 h 166"/>
                <a:gd name="T22" fmla="*/ 47 w 110"/>
                <a:gd name="T23" fmla="*/ 0 h 166"/>
                <a:gd name="T24" fmla="*/ 81 w 110"/>
                <a:gd name="T25" fmla="*/ 17 h 166"/>
                <a:gd name="T26" fmla="*/ 81 w 110"/>
                <a:gd name="T27" fmla="*/ 16 h 166"/>
                <a:gd name="T28" fmla="*/ 84 w 110"/>
                <a:gd name="T29" fmla="*/ 2 h 166"/>
                <a:gd name="T30" fmla="*/ 110 w 110"/>
                <a:gd name="T31" fmla="*/ 2 h 166"/>
                <a:gd name="T32" fmla="*/ 55 w 110"/>
                <a:gd name="T33" fmla="*/ 95 h 166"/>
                <a:gd name="T34" fmla="*/ 80 w 110"/>
                <a:gd name="T35" fmla="*/ 55 h 166"/>
                <a:gd name="T36" fmla="*/ 54 w 110"/>
                <a:gd name="T37" fmla="*/ 22 h 166"/>
                <a:gd name="T38" fmla="*/ 31 w 110"/>
                <a:gd name="T39" fmla="*/ 57 h 166"/>
                <a:gd name="T40" fmla="*/ 55 w 110"/>
                <a:gd name="T41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95 w 195"/>
                <a:gd name="T1" fmla="*/ 92 h 92"/>
                <a:gd name="T2" fmla="*/ 178 w 195"/>
                <a:gd name="T3" fmla="*/ 92 h 92"/>
                <a:gd name="T4" fmla="*/ 178 w 195"/>
                <a:gd name="T5" fmla="*/ 16 h 92"/>
                <a:gd name="T6" fmla="*/ 178 w 195"/>
                <a:gd name="T7" fmla="*/ 16 h 92"/>
                <a:gd name="T8" fmla="*/ 147 w 195"/>
                <a:gd name="T9" fmla="*/ 92 h 92"/>
                <a:gd name="T10" fmla="*/ 138 w 195"/>
                <a:gd name="T11" fmla="*/ 92 h 92"/>
                <a:gd name="T12" fmla="*/ 110 w 195"/>
                <a:gd name="T13" fmla="*/ 16 h 92"/>
                <a:gd name="T14" fmla="*/ 107 w 195"/>
                <a:gd name="T15" fmla="*/ 16 h 92"/>
                <a:gd name="T16" fmla="*/ 107 w 195"/>
                <a:gd name="T17" fmla="*/ 92 h 92"/>
                <a:gd name="T18" fmla="*/ 93 w 195"/>
                <a:gd name="T19" fmla="*/ 92 h 92"/>
                <a:gd name="T20" fmla="*/ 93 w 195"/>
                <a:gd name="T21" fmla="*/ 0 h 92"/>
                <a:gd name="T22" fmla="*/ 117 w 195"/>
                <a:gd name="T23" fmla="*/ 0 h 92"/>
                <a:gd name="T24" fmla="*/ 145 w 195"/>
                <a:gd name="T25" fmla="*/ 71 h 92"/>
                <a:gd name="T26" fmla="*/ 171 w 195"/>
                <a:gd name="T27" fmla="*/ 0 h 92"/>
                <a:gd name="T28" fmla="*/ 195 w 195"/>
                <a:gd name="T29" fmla="*/ 0 h 92"/>
                <a:gd name="T30" fmla="*/ 195 w 195"/>
                <a:gd name="T31" fmla="*/ 92 h 92"/>
                <a:gd name="T32" fmla="*/ 74 w 195"/>
                <a:gd name="T33" fmla="*/ 14 h 92"/>
                <a:gd name="T34" fmla="*/ 46 w 195"/>
                <a:gd name="T35" fmla="*/ 14 h 92"/>
                <a:gd name="T36" fmla="*/ 46 w 195"/>
                <a:gd name="T37" fmla="*/ 92 h 92"/>
                <a:gd name="T38" fmla="*/ 31 w 195"/>
                <a:gd name="T39" fmla="*/ 92 h 92"/>
                <a:gd name="T40" fmla="*/ 31 w 195"/>
                <a:gd name="T41" fmla="*/ 14 h 92"/>
                <a:gd name="T42" fmla="*/ 0 w 195"/>
                <a:gd name="T43" fmla="*/ 14 h 92"/>
                <a:gd name="T44" fmla="*/ 0 w 195"/>
                <a:gd name="T45" fmla="*/ 0 h 92"/>
                <a:gd name="T46" fmla="*/ 74 w 195"/>
                <a:gd name="T47" fmla="*/ 0 h 92"/>
                <a:gd name="T48" fmla="*/ 74 w 195"/>
                <a:gd name="T4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</p:grp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39726" y="452967"/>
            <a:ext cx="5832475" cy="4614333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508751" y="452967"/>
            <a:ext cx="2301875" cy="4614333"/>
          </a:xfrm>
        </p:spPr>
        <p:txBody>
          <a:bodyPr tIns="109728"/>
          <a:lstStyle>
            <a:lvl1pPr>
              <a:spcAft>
                <a:spcPts val="2400"/>
              </a:spcAft>
              <a:defRPr baseline="0">
                <a:latin typeface="Helvetica 75 Bold" panose="020B0804020202020204" pitchFamily="34" charset="0"/>
              </a:defRPr>
            </a:lvl1pPr>
            <a:lvl2pPr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36455747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61562"/>
            <a:ext cx="8239126" cy="853560"/>
          </a:xfrm>
        </p:spPr>
        <p:txBody>
          <a:bodyPr wrap="square" anchor="t"/>
          <a:lstStyle>
            <a:lvl1pPr>
              <a:lnSpc>
                <a:spcPct val="90000"/>
              </a:lnSpc>
              <a:defRPr sz="32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80160"/>
            <a:ext cx="8229600" cy="4754880"/>
          </a:xfrm>
        </p:spPr>
        <p:txBody>
          <a:bodyPr lIns="0" tIns="0" rIns="0" bIns="0"/>
          <a:lstStyle>
            <a:lvl1pPr>
              <a:spcBef>
                <a:spcPts val="100"/>
              </a:spcBef>
              <a:spcAft>
                <a:spcPts val="100"/>
              </a:spcAft>
              <a:defRPr sz="2000">
                <a:solidFill>
                  <a:schemeClr val="bg2"/>
                </a:solidFill>
                <a:latin typeface="Museo Sans For Dell" pitchFamily="2" charset="0"/>
              </a:defRPr>
            </a:lvl1pPr>
            <a:lvl2pPr>
              <a:spcBef>
                <a:spcPts val="100"/>
              </a:spcBef>
              <a:spcAft>
                <a:spcPts val="100"/>
              </a:spcAft>
              <a:buFont typeface="Museo Sans For Dell" pitchFamily="2" charset="0"/>
              <a:buChar char="–"/>
              <a:defRPr sz="18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100"/>
              </a:spcBef>
              <a:spcAft>
                <a:spcPts val="100"/>
              </a:spcAft>
              <a:defRPr sz="16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100"/>
              </a:spcBef>
              <a:spcAft>
                <a:spcPts val="100"/>
              </a:spcAft>
              <a:defRPr sz="14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defRPr sz="120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14" name="Picture 13" descr="dell_gray_logo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endParaRPr lang="en-US">
              <a:solidFill>
                <a:srgbClr val="FF66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536" y="6431527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fld id="{6C9C3F98-B311-485A-AA5E-C70F955DD417}" type="slidenum">
              <a:rPr lang="en-US" smtClean="0">
                <a:solidFill>
                  <a:srgbClr val="FF6600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>
              <a:solidFill>
                <a:srgbClr val="FF66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8" name="Date Placeholder 8"/>
          <p:cNvSpPr>
            <a:spLocks noGrp="1"/>
          </p:cNvSpPr>
          <p:nvPr>
            <p:ph type="dt" sz="half" idx="2"/>
          </p:nvPr>
        </p:nvSpPr>
        <p:spPr>
          <a:xfrm>
            <a:off x="1828800" y="6428232"/>
            <a:ext cx="914401" cy="1523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1000" kern="1200" smtClean="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  <a:ea typeface="+mn-ea"/>
                <a:cs typeface="+mn-cs"/>
              </a:defRPr>
            </a:lvl1pPr>
          </a:lstStyle>
          <a:p>
            <a:fld id="{E56F4873-503C-4CCB-9667-EB39C722D52B}" type="datetimeFigureOut">
              <a:rPr lang="en-US">
                <a:solidFill>
                  <a:srgbClr val="FF6600">
                    <a:lumMod val="60000"/>
                    <a:lumOff val="40000"/>
                  </a:srgbClr>
                </a:solidFill>
              </a:rPr>
              <a:pPr/>
              <a:t>2020-01-02</a:t>
            </a:fld>
            <a:endParaRPr>
              <a:solidFill>
                <a:srgbClr val="FF6600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340957"/>
      </p:ext>
    </p:extLst>
  </p:cSld>
  <p:clrMapOvr>
    <a:masterClrMapping/>
  </p:clrMapOvr>
  <p:transition spd="med">
    <p:wipe dir="r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la pré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167951" y="5958766"/>
            <a:ext cx="4237362" cy="645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endParaRPr lang="en-GB" sz="1400" dirty="0">
              <a:solidFill>
                <a:srgbClr val="000000"/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9725" y="5507566"/>
            <a:ext cx="676803" cy="902404"/>
            <a:chOff x="360362" y="1781889"/>
            <a:chExt cx="1144765" cy="1144191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rgbClr val="FF66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31 w 104"/>
                <a:gd name="T1" fmla="*/ 85 h 122"/>
                <a:gd name="T2" fmla="*/ 45 w 104"/>
                <a:gd name="T3" fmla="*/ 101 h 122"/>
                <a:gd name="T4" fmla="*/ 73 w 104"/>
                <a:gd name="T5" fmla="*/ 88 h 122"/>
                <a:gd name="T6" fmla="*/ 73 w 104"/>
                <a:gd name="T7" fmla="*/ 60 h 122"/>
                <a:gd name="T8" fmla="*/ 31 w 104"/>
                <a:gd name="T9" fmla="*/ 85 h 122"/>
                <a:gd name="T10" fmla="*/ 74 w 104"/>
                <a:gd name="T11" fmla="*/ 110 h 122"/>
                <a:gd name="T12" fmla="*/ 35 w 104"/>
                <a:gd name="T13" fmla="*/ 122 h 122"/>
                <a:gd name="T14" fmla="*/ 0 w 104"/>
                <a:gd name="T15" fmla="*/ 88 h 122"/>
                <a:gd name="T16" fmla="*/ 74 w 104"/>
                <a:gd name="T17" fmla="*/ 42 h 122"/>
                <a:gd name="T18" fmla="*/ 74 w 104"/>
                <a:gd name="T19" fmla="*/ 35 h 122"/>
                <a:gd name="T20" fmla="*/ 56 w 104"/>
                <a:gd name="T21" fmla="*/ 22 h 122"/>
                <a:gd name="T22" fmla="*/ 27 w 104"/>
                <a:gd name="T23" fmla="*/ 35 h 122"/>
                <a:gd name="T24" fmla="*/ 6 w 104"/>
                <a:gd name="T25" fmla="*/ 23 h 122"/>
                <a:gd name="T26" fmla="*/ 56 w 104"/>
                <a:gd name="T27" fmla="*/ 0 h 122"/>
                <a:gd name="T28" fmla="*/ 104 w 104"/>
                <a:gd name="T29" fmla="*/ 35 h 122"/>
                <a:gd name="T30" fmla="*/ 104 w 104"/>
                <a:gd name="T31" fmla="*/ 120 h 122"/>
                <a:gd name="T32" fmla="*/ 77 w 104"/>
                <a:gd name="T33" fmla="*/ 120 h 122"/>
                <a:gd name="T34" fmla="*/ 74 w 104"/>
                <a:gd name="T35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6 h 120"/>
                <a:gd name="T2" fmla="*/ 25 w 105"/>
                <a:gd name="T3" fmla="*/ 2 h 120"/>
                <a:gd name="T4" fmla="*/ 28 w 105"/>
                <a:gd name="T5" fmla="*/ 16 h 120"/>
                <a:gd name="T6" fmla="*/ 68 w 105"/>
                <a:gd name="T7" fmla="*/ 0 h 120"/>
                <a:gd name="T8" fmla="*/ 105 w 105"/>
                <a:gd name="T9" fmla="*/ 38 h 120"/>
                <a:gd name="T10" fmla="*/ 105 w 105"/>
                <a:gd name="T11" fmla="*/ 120 h 120"/>
                <a:gd name="T12" fmla="*/ 74 w 105"/>
                <a:gd name="T13" fmla="*/ 120 h 120"/>
                <a:gd name="T14" fmla="*/ 74 w 105"/>
                <a:gd name="T15" fmla="*/ 44 h 120"/>
                <a:gd name="T16" fmla="*/ 59 w 105"/>
                <a:gd name="T17" fmla="*/ 23 h 120"/>
                <a:gd name="T18" fmla="*/ 30 w 105"/>
                <a:gd name="T19" fmla="*/ 36 h 120"/>
                <a:gd name="T20" fmla="*/ 30 w 105"/>
                <a:gd name="T21" fmla="*/ 120 h 120"/>
                <a:gd name="T22" fmla="*/ 0 w 105"/>
                <a:gd name="T23" fmla="*/ 120 h 120"/>
                <a:gd name="T24" fmla="*/ 0 w 105"/>
                <a:gd name="T25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79 w 109"/>
                <a:gd name="T1" fmla="*/ 46 h 122"/>
                <a:gd name="T2" fmla="*/ 55 w 109"/>
                <a:gd name="T3" fmla="*/ 21 h 122"/>
                <a:gd name="T4" fmla="*/ 31 w 109"/>
                <a:gd name="T5" fmla="*/ 46 h 122"/>
                <a:gd name="T6" fmla="*/ 79 w 109"/>
                <a:gd name="T7" fmla="*/ 46 h 122"/>
                <a:gd name="T8" fmla="*/ 56 w 109"/>
                <a:gd name="T9" fmla="*/ 122 h 122"/>
                <a:gd name="T10" fmla="*/ 0 w 109"/>
                <a:gd name="T11" fmla="*/ 62 h 122"/>
                <a:gd name="T12" fmla="*/ 55 w 109"/>
                <a:gd name="T13" fmla="*/ 0 h 122"/>
                <a:gd name="T14" fmla="*/ 109 w 109"/>
                <a:gd name="T15" fmla="*/ 60 h 122"/>
                <a:gd name="T16" fmla="*/ 109 w 109"/>
                <a:gd name="T17" fmla="*/ 66 h 122"/>
                <a:gd name="T18" fmla="*/ 31 w 109"/>
                <a:gd name="T19" fmla="*/ 66 h 122"/>
                <a:gd name="T20" fmla="*/ 58 w 109"/>
                <a:gd name="T21" fmla="*/ 100 h 122"/>
                <a:gd name="T22" fmla="*/ 85 w 109"/>
                <a:gd name="T23" fmla="*/ 84 h 122"/>
                <a:gd name="T24" fmla="*/ 108 w 109"/>
                <a:gd name="T25" fmla="*/ 97 h 122"/>
                <a:gd name="T26" fmla="*/ 56 w 109"/>
                <a:gd name="T2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58 w 116"/>
                <a:gd name="T1" fmla="*/ 26 h 124"/>
                <a:gd name="T2" fmla="*/ 31 w 116"/>
                <a:gd name="T3" fmla="*/ 62 h 124"/>
                <a:gd name="T4" fmla="*/ 58 w 116"/>
                <a:gd name="T5" fmla="*/ 98 h 124"/>
                <a:gd name="T6" fmla="*/ 85 w 116"/>
                <a:gd name="T7" fmla="*/ 62 h 124"/>
                <a:gd name="T8" fmla="*/ 58 w 116"/>
                <a:gd name="T9" fmla="*/ 26 h 124"/>
                <a:gd name="T10" fmla="*/ 58 w 116"/>
                <a:gd name="T11" fmla="*/ 124 h 124"/>
                <a:gd name="T12" fmla="*/ 0 w 116"/>
                <a:gd name="T13" fmla="*/ 62 h 124"/>
                <a:gd name="T14" fmla="*/ 58 w 116"/>
                <a:gd name="T15" fmla="*/ 0 h 124"/>
                <a:gd name="T16" fmla="*/ 116 w 116"/>
                <a:gd name="T17" fmla="*/ 62 h 124"/>
                <a:gd name="T18" fmla="*/ 58 w 116"/>
                <a:gd name="T1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3 h 120"/>
                <a:gd name="T2" fmla="*/ 30 w 66"/>
                <a:gd name="T3" fmla="*/ 3 h 120"/>
                <a:gd name="T4" fmla="*/ 30 w 66"/>
                <a:gd name="T5" fmla="*/ 17 h 120"/>
                <a:gd name="T6" fmla="*/ 62 w 66"/>
                <a:gd name="T7" fmla="*/ 0 h 120"/>
                <a:gd name="T8" fmla="*/ 66 w 66"/>
                <a:gd name="T9" fmla="*/ 1 h 120"/>
                <a:gd name="T10" fmla="*/ 66 w 66"/>
                <a:gd name="T11" fmla="*/ 30 h 120"/>
                <a:gd name="T12" fmla="*/ 64 w 66"/>
                <a:gd name="T13" fmla="*/ 30 h 120"/>
                <a:gd name="T14" fmla="*/ 32 w 66"/>
                <a:gd name="T15" fmla="*/ 42 h 120"/>
                <a:gd name="T16" fmla="*/ 32 w 66"/>
                <a:gd name="T17" fmla="*/ 120 h 120"/>
                <a:gd name="T18" fmla="*/ 0 w 66"/>
                <a:gd name="T19" fmla="*/ 120 h 120"/>
                <a:gd name="T20" fmla="*/ 0 w 66"/>
                <a:gd name="T21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10 w 110"/>
                <a:gd name="T1" fmla="*/ 2 h 166"/>
                <a:gd name="T2" fmla="*/ 110 w 110"/>
                <a:gd name="T3" fmla="*/ 114 h 166"/>
                <a:gd name="T4" fmla="*/ 52 w 110"/>
                <a:gd name="T5" fmla="*/ 166 h 166"/>
                <a:gd name="T6" fmla="*/ 3 w 110"/>
                <a:gd name="T7" fmla="*/ 137 h 166"/>
                <a:gd name="T8" fmla="*/ 34 w 110"/>
                <a:gd name="T9" fmla="*/ 132 h 166"/>
                <a:gd name="T10" fmla="*/ 56 w 110"/>
                <a:gd name="T11" fmla="*/ 143 h 166"/>
                <a:gd name="T12" fmla="*/ 80 w 110"/>
                <a:gd name="T13" fmla="*/ 117 h 166"/>
                <a:gd name="T14" fmla="*/ 80 w 110"/>
                <a:gd name="T15" fmla="*/ 104 h 166"/>
                <a:gd name="T16" fmla="*/ 79 w 110"/>
                <a:gd name="T17" fmla="*/ 103 h 166"/>
                <a:gd name="T18" fmla="*/ 49 w 110"/>
                <a:gd name="T19" fmla="*/ 120 h 166"/>
                <a:gd name="T20" fmla="*/ 0 w 110"/>
                <a:gd name="T21" fmla="*/ 62 h 166"/>
                <a:gd name="T22" fmla="*/ 47 w 110"/>
                <a:gd name="T23" fmla="*/ 0 h 166"/>
                <a:gd name="T24" fmla="*/ 81 w 110"/>
                <a:gd name="T25" fmla="*/ 17 h 166"/>
                <a:gd name="T26" fmla="*/ 81 w 110"/>
                <a:gd name="T27" fmla="*/ 16 h 166"/>
                <a:gd name="T28" fmla="*/ 84 w 110"/>
                <a:gd name="T29" fmla="*/ 2 h 166"/>
                <a:gd name="T30" fmla="*/ 110 w 110"/>
                <a:gd name="T31" fmla="*/ 2 h 166"/>
                <a:gd name="T32" fmla="*/ 55 w 110"/>
                <a:gd name="T33" fmla="*/ 95 h 166"/>
                <a:gd name="T34" fmla="*/ 80 w 110"/>
                <a:gd name="T35" fmla="*/ 55 h 166"/>
                <a:gd name="T36" fmla="*/ 54 w 110"/>
                <a:gd name="T37" fmla="*/ 22 h 166"/>
                <a:gd name="T38" fmla="*/ 31 w 110"/>
                <a:gd name="T39" fmla="*/ 57 h 166"/>
                <a:gd name="T40" fmla="*/ 55 w 110"/>
                <a:gd name="T41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95 w 195"/>
                <a:gd name="T1" fmla="*/ 92 h 92"/>
                <a:gd name="T2" fmla="*/ 178 w 195"/>
                <a:gd name="T3" fmla="*/ 92 h 92"/>
                <a:gd name="T4" fmla="*/ 178 w 195"/>
                <a:gd name="T5" fmla="*/ 16 h 92"/>
                <a:gd name="T6" fmla="*/ 178 w 195"/>
                <a:gd name="T7" fmla="*/ 16 h 92"/>
                <a:gd name="T8" fmla="*/ 147 w 195"/>
                <a:gd name="T9" fmla="*/ 92 h 92"/>
                <a:gd name="T10" fmla="*/ 138 w 195"/>
                <a:gd name="T11" fmla="*/ 92 h 92"/>
                <a:gd name="T12" fmla="*/ 110 w 195"/>
                <a:gd name="T13" fmla="*/ 16 h 92"/>
                <a:gd name="T14" fmla="*/ 107 w 195"/>
                <a:gd name="T15" fmla="*/ 16 h 92"/>
                <a:gd name="T16" fmla="*/ 107 w 195"/>
                <a:gd name="T17" fmla="*/ 92 h 92"/>
                <a:gd name="T18" fmla="*/ 93 w 195"/>
                <a:gd name="T19" fmla="*/ 92 h 92"/>
                <a:gd name="T20" fmla="*/ 93 w 195"/>
                <a:gd name="T21" fmla="*/ 0 h 92"/>
                <a:gd name="T22" fmla="*/ 117 w 195"/>
                <a:gd name="T23" fmla="*/ 0 h 92"/>
                <a:gd name="T24" fmla="*/ 145 w 195"/>
                <a:gd name="T25" fmla="*/ 71 h 92"/>
                <a:gd name="T26" fmla="*/ 171 w 195"/>
                <a:gd name="T27" fmla="*/ 0 h 92"/>
                <a:gd name="T28" fmla="*/ 195 w 195"/>
                <a:gd name="T29" fmla="*/ 0 h 92"/>
                <a:gd name="T30" fmla="*/ 195 w 195"/>
                <a:gd name="T31" fmla="*/ 92 h 92"/>
                <a:gd name="T32" fmla="*/ 74 w 195"/>
                <a:gd name="T33" fmla="*/ 14 h 92"/>
                <a:gd name="T34" fmla="*/ 46 w 195"/>
                <a:gd name="T35" fmla="*/ 14 h 92"/>
                <a:gd name="T36" fmla="*/ 46 w 195"/>
                <a:gd name="T37" fmla="*/ 92 h 92"/>
                <a:gd name="T38" fmla="*/ 31 w 195"/>
                <a:gd name="T39" fmla="*/ 92 h 92"/>
                <a:gd name="T40" fmla="*/ 31 w 195"/>
                <a:gd name="T41" fmla="*/ 14 h 92"/>
                <a:gd name="T42" fmla="*/ 0 w 195"/>
                <a:gd name="T43" fmla="*/ 14 h 92"/>
                <a:gd name="T44" fmla="*/ 0 w 195"/>
                <a:gd name="T45" fmla="*/ 0 h 92"/>
                <a:gd name="T46" fmla="*/ 74 w 195"/>
                <a:gd name="T47" fmla="*/ 0 h 92"/>
                <a:gd name="T48" fmla="*/ 74 w 195"/>
                <a:gd name="T4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</p:grp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39726" y="452967"/>
            <a:ext cx="5832475" cy="4614333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508751" y="452967"/>
            <a:ext cx="2301875" cy="4614333"/>
          </a:xfrm>
        </p:spPr>
        <p:txBody>
          <a:bodyPr tIns="109728"/>
          <a:lstStyle>
            <a:lvl1pPr>
              <a:spcAft>
                <a:spcPts val="2400"/>
              </a:spcAft>
              <a:defRPr baseline="0">
                <a:latin typeface="Helvetica 75 Bold" panose="020B0804020202020204" pitchFamily="34" charset="0"/>
              </a:defRPr>
            </a:lvl1pPr>
            <a:lvl2pPr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9287937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6" y="452967"/>
            <a:ext cx="8470899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3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 marL="401638" marR="0" indent="-401638" algn="l" defTabSz="51435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lang="fr-FR" sz="3000" kern="1200" dirty="0" smtClean="0">
                <a:solidFill>
                  <a:schemeClr val="tx1"/>
                </a:solidFill>
                <a:latin typeface="Helvetica 75 Bold" panose="020B0804020202020204" pitchFamily="34" charset="0"/>
                <a:ea typeface="ＭＳ Ｐゴシック" pitchFamily="34" charset="-128"/>
                <a:cs typeface="+mn-cs"/>
              </a:defRPr>
            </a:lvl2pPr>
            <a:lvl3pPr marL="401638" indent="-401638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3pPr>
            <a:lvl4pPr marL="401638" indent="-401638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4pPr>
            <a:lvl5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1"/>
            <a:r>
              <a:rPr lang="fr-FR" dirty="0" smtClean="0"/>
              <a:t>Troisième niveau</a:t>
            </a:r>
          </a:p>
          <a:p>
            <a:pPr marL="401638" lvl="1" indent="-401638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Font typeface="+mj-lt"/>
              <a:buAutoNum type="arabicPeriod"/>
            </a:pPr>
            <a:r>
              <a:rPr lang="fr-FR" dirty="0" smtClean="0"/>
              <a:t>Quatrième niveau</a:t>
            </a:r>
          </a:p>
          <a:p>
            <a:pPr marL="401638" marR="0" lvl="1" indent="-401638" algn="l" defTabSz="51435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dirty="0" smtClean="0"/>
              <a:t>Cinquième niveau</a:t>
            </a:r>
          </a:p>
          <a:p>
            <a:pPr marL="401638" lvl="1" indent="-401638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Font typeface="+mj-lt"/>
              <a:buAutoNum type="arabicPeriod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5484711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6" y="452967"/>
            <a:ext cx="8470899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 sz="1400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None/>
              <a:defRPr sz="1200"/>
            </a:lvl3pPr>
            <a:lvl4pPr>
              <a:lnSpc>
                <a:spcPct val="85000"/>
              </a:lnSpc>
              <a:spcAft>
                <a:spcPts val="800"/>
              </a:spcAft>
              <a:defRPr sz="5500"/>
            </a:lvl4pPr>
            <a:lvl5pPr>
              <a:lnSpc>
                <a:spcPct val="85000"/>
              </a:lnSpc>
              <a:spcAft>
                <a:spcPts val="800"/>
              </a:spcAft>
              <a:defRPr sz="5500"/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53034325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message cl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6" y="1739901"/>
            <a:ext cx="8470899" cy="4220633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 baseline="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9725" y="452966"/>
            <a:ext cx="8470900" cy="831852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dirty="0" smtClean="0"/>
              <a:t>Modifiez le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2475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725" y="452967"/>
            <a:ext cx="8470900" cy="831851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dirty="0" smtClean="0"/>
              <a:t>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6" y="1739900"/>
            <a:ext cx="8470899" cy="4220633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 sz="1400" baseline="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6902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725" y="452966"/>
            <a:ext cx="8470900" cy="831852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dirty="0" smtClean="0"/>
              <a:t>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5" y="1739900"/>
            <a:ext cx="4065589" cy="4220632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 baseline="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38689" y="1739900"/>
            <a:ext cx="4065589" cy="4220632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 baseline="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2123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message cl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6" y="1739901"/>
            <a:ext cx="8470899" cy="4220633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 baseline="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9725" y="452966"/>
            <a:ext cx="8470900" cy="831852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dirty="0" smtClean="0"/>
              <a:t>Modifiez le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73293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sage cl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6" y="452967"/>
            <a:ext cx="8470899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 baseline="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9857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spcAft>
                <a:spcPts val="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dirty="0" smtClean="0"/>
              <a:t>Modifiez le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324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919189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26" y="452967"/>
            <a:ext cx="8470899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3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 marL="401638" indent="-401638">
              <a:lnSpc>
                <a:spcPct val="85000"/>
              </a:lnSpc>
              <a:spcAft>
                <a:spcPts val="0"/>
              </a:spcAft>
              <a:buFont typeface="+mj-lt"/>
              <a:buAutoNum type="arabicPeriod"/>
              <a:defRPr sz="3000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3pPr>
            <a:lvl4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4pPr>
            <a:lvl5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8438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de la pré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167951" y="5958766"/>
            <a:ext cx="4237362" cy="645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9726" y="5507566"/>
            <a:ext cx="676803" cy="902404"/>
            <a:chOff x="360362" y="1781889"/>
            <a:chExt cx="1144765" cy="1144191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rgbClr val="FF66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31 w 104"/>
                <a:gd name="T1" fmla="*/ 85 h 122"/>
                <a:gd name="T2" fmla="*/ 45 w 104"/>
                <a:gd name="T3" fmla="*/ 101 h 122"/>
                <a:gd name="T4" fmla="*/ 73 w 104"/>
                <a:gd name="T5" fmla="*/ 88 h 122"/>
                <a:gd name="T6" fmla="*/ 73 w 104"/>
                <a:gd name="T7" fmla="*/ 60 h 122"/>
                <a:gd name="T8" fmla="*/ 31 w 104"/>
                <a:gd name="T9" fmla="*/ 85 h 122"/>
                <a:gd name="T10" fmla="*/ 74 w 104"/>
                <a:gd name="T11" fmla="*/ 110 h 122"/>
                <a:gd name="T12" fmla="*/ 35 w 104"/>
                <a:gd name="T13" fmla="*/ 122 h 122"/>
                <a:gd name="T14" fmla="*/ 0 w 104"/>
                <a:gd name="T15" fmla="*/ 88 h 122"/>
                <a:gd name="T16" fmla="*/ 74 w 104"/>
                <a:gd name="T17" fmla="*/ 42 h 122"/>
                <a:gd name="T18" fmla="*/ 74 w 104"/>
                <a:gd name="T19" fmla="*/ 35 h 122"/>
                <a:gd name="T20" fmla="*/ 56 w 104"/>
                <a:gd name="T21" fmla="*/ 22 h 122"/>
                <a:gd name="T22" fmla="*/ 27 w 104"/>
                <a:gd name="T23" fmla="*/ 35 h 122"/>
                <a:gd name="T24" fmla="*/ 6 w 104"/>
                <a:gd name="T25" fmla="*/ 23 h 122"/>
                <a:gd name="T26" fmla="*/ 56 w 104"/>
                <a:gd name="T27" fmla="*/ 0 h 122"/>
                <a:gd name="T28" fmla="*/ 104 w 104"/>
                <a:gd name="T29" fmla="*/ 35 h 122"/>
                <a:gd name="T30" fmla="*/ 104 w 104"/>
                <a:gd name="T31" fmla="*/ 120 h 122"/>
                <a:gd name="T32" fmla="*/ 77 w 104"/>
                <a:gd name="T33" fmla="*/ 120 h 122"/>
                <a:gd name="T34" fmla="*/ 74 w 104"/>
                <a:gd name="T35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6 h 120"/>
                <a:gd name="T2" fmla="*/ 25 w 105"/>
                <a:gd name="T3" fmla="*/ 2 h 120"/>
                <a:gd name="T4" fmla="*/ 28 w 105"/>
                <a:gd name="T5" fmla="*/ 16 h 120"/>
                <a:gd name="T6" fmla="*/ 68 w 105"/>
                <a:gd name="T7" fmla="*/ 0 h 120"/>
                <a:gd name="T8" fmla="*/ 105 w 105"/>
                <a:gd name="T9" fmla="*/ 38 h 120"/>
                <a:gd name="T10" fmla="*/ 105 w 105"/>
                <a:gd name="T11" fmla="*/ 120 h 120"/>
                <a:gd name="T12" fmla="*/ 74 w 105"/>
                <a:gd name="T13" fmla="*/ 120 h 120"/>
                <a:gd name="T14" fmla="*/ 74 w 105"/>
                <a:gd name="T15" fmla="*/ 44 h 120"/>
                <a:gd name="T16" fmla="*/ 59 w 105"/>
                <a:gd name="T17" fmla="*/ 23 h 120"/>
                <a:gd name="T18" fmla="*/ 30 w 105"/>
                <a:gd name="T19" fmla="*/ 36 h 120"/>
                <a:gd name="T20" fmla="*/ 30 w 105"/>
                <a:gd name="T21" fmla="*/ 120 h 120"/>
                <a:gd name="T22" fmla="*/ 0 w 105"/>
                <a:gd name="T23" fmla="*/ 120 h 120"/>
                <a:gd name="T24" fmla="*/ 0 w 105"/>
                <a:gd name="T25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79 w 109"/>
                <a:gd name="T1" fmla="*/ 46 h 122"/>
                <a:gd name="T2" fmla="*/ 55 w 109"/>
                <a:gd name="T3" fmla="*/ 21 h 122"/>
                <a:gd name="T4" fmla="*/ 31 w 109"/>
                <a:gd name="T5" fmla="*/ 46 h 122"/>
                <a:gd name="T6" fmla="*/ 79 w 109"/>
                <a:gd name="T7" fmla="*/ 46 h 122"/>
                <a:gd name="T8" fmla="*/ 56 w 109"/>
                <a:gd name="T9" fmla="*/ 122 h 122"/>
                <a:gd name="T10" fmla="*/ 0 w 109"/>
                <a:gd name="T11" fmla="*/ 62 h 122"/>
                <a:gd name="T12" fmla="*/ 55 w 109"/>
                <a:gd name="T13" fmla="*/ 0 h 122"/>
                <a:gd name="T14" fmla="*/ 109 w 109"/>
                <a:gd name="T15" fmla="*/ 60 h 122"/>
                <a:gd name="T16" fmla="*/ 109 w 109"/>
                <a:gd name="T17" fmla="*/ 66 h 122"/>
                <a:gd name="T18" fmla="*/ 31 w 109"/>
                <a:gd name="T19" fmla="*/ 66 h 122"/>
                <a:gd name="T20" fmla="*/ 58 w 109"/>
                <a:gd name="T21" fmla="*/ 100 h 122"/>
                <a:gd name="T22" fmla="*/ 85 w 109"/>
                <a:gd name="T23" fmla="*/ 84 h 122"/>
                <a:gd name="T24" fmla="*/ 108 w 109"/>
                <a:gd name="T25" fmla="*/ 97 h 122"/>
                <a:gd name="T26" fmla="*/ 56 w 109"/>
                <a:gd name="T2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58 w 116"/>
                <a:gd name="T1" fmla="*/ 26 h 124"/>
                <a:gd name="T2" fmla="*/ 31 w 116"/>
                <a:gd name="T3" fmla="*/ 62 h 124"/>
                <a:gd name="T4" fmla="*/ 58 w 116"/>
                <a:gd name="T5" fmla="*/ 98 h 124"/>
                <a:gd name="T6" fmla="*/ 85 w 116"/>
                <a:gd name="T7" fmla="*/ 62 h 124"/>
                <a:gd name="T8" fmla="*/ 58 w 116"/>
                <a:gd name="T9" fmla="*/ 26 h 124"/>
                <a:gd name="T10" fmla="*/ 58 w 116"/>
                <a:gd name="T11" fmla="*/ 124 h 124"/>
                <a:gd name="T12" fmla="*/ 0 w 116"/>
                <a:gd name="T13" fmla="*/ 62 h 124"/>
                <a:gd name="T14" fmla="*/ 58 w 116"/>
                <a:gd name="T15" fmla="*/ 0 h 124"/>
                <a:gd name="T16" fmla="*/ 116 w 116"/>
                <a:gd name="T17" fmla="*/ 62 h 124"/>
                <a:gd name="T18" fmla="*/ 58 w 116"/>
                <a:gd name="T1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3 h 120"/>
                <a:gd name="T2" fmla="*/ 30 w 66"/>
                <a:gd name="T3" fmla="*/ 3 h 120"/>
                <a:gd name="T4" fmla="*/ 30 w 66"/>
                <a:gd name="T5" fmla="*/ 17 h 120"/>
                <a:gd name="T6" fmla="*/ 62 w 66"/>
                <a:gd name="T7" fmla="*/ 0 h 120"/>
                <a:gd name="T8" fmla="*/ 66 w 66"/>
                <a:gd name="T9" fmla="*/ 1 h 120"/>
                <a:gd name="T10" fmla="*/ 66 w 66"/>
                <a:gd name="T11" fmla="*/ 30 h 120"/>
                <a:gd name="T12" fmla="*/ 64 w 66"/>
                <a:gd name="T13" fmla="*/ 30 h 120"/>
                <a:gd name="T14" fmla="*/ 32 w 66"/>
                <a:gd name="T15" fmla="*/ 42 h 120"/>
                <a:gd name="T16" fmla="*/ 32 w 66"/>
                <a:gd name="T17" fmla="*/ 120 h 120"/>
                <a:gd name="T18" fmla="*/ 0 w 66"/>
                <a:gd name="T19" fmla="*/ 120 h 120"/>
                <a:gd name="T20" fmla="*/ 0 w 66"/>
                <a:gd name="T21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10 w 110"/>
                <a:gd name="T1" fmla="*/ 2 h 166"/>
                <a:gd name="T2" fmla="*/ 110 w 110"/>
                <a:gd name="T3" fmla="*/ 114 h 166"/>
                <a:gd name="T4" fmla="*/ 52 w 110"/>
                <a:gd name="T5" fmla="*/ 166 h 166"/>
                <a:gd name="T6" fmla="*/ 3 w 110"/>
                <a:gd name="T7" fmla="*/ 137 h 166"/>
                <a:gd name="T8" fmla="*/ 34 w 110"/>
                <a:gd name="T9" fmla="*/ 132 h 166"/>
                <a:gd name="T10" fmla="*/ 56 w 110"/>
                <a:gd name="T11" fmla="*/ 143 h 166"/>
                <a:gd name="T12" fmla="*/ 80 w 110"/>
                <a:gd name="T13" fmla="*/ 117 h 166"/>
                <a:gd name="T14" fmla="*/ 80 w 110"/>
                <a:gd name="T15" fmla="*/ 104 h 166"/>
                <a:gd name="T16" fmla="*/ 79 w 110"/>
                <a:gd name="T17" fmla="*/ 103 h 166"/>
                <a:gd name="T18" fmla="*/ 49 w 110"/>
                <a:gd name="T19" fmla="*/ 120 h 166"/>
                <a:gd name="T20" fmla="*/ 0 w 110"/>
                <a:gd name="T21" fmla="*/ 62 h 166"/>
                <a:gd name="T22" fmla="*/ 47 w 110"/>
                <a:gd name="T23" fmla="*/ 0 h 166"/>
                <a:gd name="T24" fmla="*/ 81 w 110"/>
                <a:gd name="T25" fmla="*/ 17 h 166"/>
                <a:gd name="T26" fmla="*/ 81 w 110"/>
                <a:gd name="T27" fmla="*/ 16 h 166"/>
                <a:gd name="T28" fmla="*/ 84 w 110"/>
                <a:gd name="T29" fmla="*/ 2 h 166"/>
                <a:gd name="T30" fmla="*/ 110 w 110"/>
                <a:gd name="T31" fmla="*/ 2 h 166"/>
                <a:gd name="T32" fmla="*/ 55 w 110"/>
                <a:gd name="T33" fmla="*/ 95 h 166"/>
                <a:gd name="T34" fmla="*/ 80 w 110"/>
                <a:gd name="T35" fmla="*/ 55 h 166"/>
                <a:gd name="T36" fmla="*/ 54 w 110"/>
                <a:gd name="T37" fmla="*/ 22 h 166"/>
                <a:gd name="T38" fmla="*/ 31 w 110"/>
                <a:gd name="T39" fmla="*/ 57 h 166"/>
                <a:gd name="T40" fmla="*/ 55 w 110"/>
                <a:gd name="T41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95 w 195"/>
                <a:gd name="T1" fmla="*/ 92 h 92"/>
                <a:gd name="T2" fmla="*/ 178 w 195"/>
                <a:gd name="T3" fmla="*/ 92 h 92"/>
                <a:gd name="T4" fmla="*/ 178 w 195"/>
                <a:gd name="T5" fmla="*/ 16 h 92"/>
                <a:gd name="T6" fmla="*/ 178 w 195"/>
                <a:gd name="T7" fmla="*/ 16 h 92"/>
                <a:gd name="T8" fmla="*/ 147 w 195"/>
                <a:gd name="T9" fmla="*/ 92 h 92"/>
                <a:gd name="T10" fmla="*/ 138 w 195"/>
                <a:gd name="T11" fmla="*/ 92 h 92"/>
                <a:gd name="T12" fmla="*/ 110 w 195"/>
                <a:gd name="T13" fmla="*/ 16 h 92"/>
                <a:gd name="T14" fmla="*/ 107 w 195"/>
                <a:gd name="T15" fmla="*/ 16 h 92"/>
                <a:gd name="T16" fmla="*/ 107 w 195"/>
                <a:gd name="T17" fmla="*/ 92 h 92"/>
                <a:gd name="T18" fmla="*/ 93 w 195"/>
                <a:gd name="T19" fmla="*/ 92 h 92"/>
                <a:gd name="T20" fmla="*/ 93 w 195"/>
                <a:gd name="T21" fmla="*/ 0 h 92"/>
                <a:gd name="T22" fmla="*/ 117 w 195"/>
                <a:gd name="T23" fmla="*/ 0 h 92"/>
                <a:gd name="T24" fmla="*/ 145 w 195"/>
                <a:gd name="T25" fmla="*/ 71 h 92"/>
                <a:gd name="T26" fmla="*/ 171 w 195"/>
                <a:gd name="T27" fmla="*/ 0 h 92"/>
                <a:gd name="T28" fmla="*/ 195 w 195"/>
                <a:gd name="T29" fmla="*/ 0 h 92"/>
                <a:gd name="T30" fmla="*/ 195 w 195"/>
                <a:gd name="T31" fmla="*/ 92 h 92"/>
                <a:gd name="T32" fmla="*/ 74 w 195"/>
                <a:gd name="T33" fmla="*/ 14 h 92"/>
                <a:gd name="T34" fmla="*/ 46 w 195"/>
                <a:gd name="T35" fmla="*/ 14 h 92"/>
                <a:gd name="T36" fmla="*/ 46 w 195"/>
                <a:gd name="T37" fmla="*/ 92 h 92"/>
                <a:gd name="T38" fmla="*/ 31 w 195"/>
                <a:gd name="T39" fmla="*/ 92 h 92"/>
                <a:gd name="T40" fmla="*/ 31 w 195"/>
                <a:gd name="T41" fmla="*/ 14 h 92"/>
                <a:gd name="T42" fmla="*/ 0 w 195"/>
                <a:gd name="T43" fmla="*/ 14 h 92"/>
                <a:gd name="T44" fmla="*/ 0 w 195"/>
                <a:gd name="T45" fmla="*/ 0 h 92"/>
                <a:gd name="T46" fmla="*/ 74 w 195"/>
                <a:gd name="T47" fmla="*/ 0 h 92"/>
                <a:gd name="T48" fmla="*/ 74 w 195"/>
                <a:gd name="T4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</a:endParaRPr>
            </a:p>
          </p:txBody>
        </p:sp>
      </p:grp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39726" y="452967"/>
            <a:ext cx="5832475" cy="4614333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508751" y="452967"/>
            <a:ext cx="2301875" cy="4614333"/>
          </a:xfrm>
        </p:spPr>
        <p:txBody>
          <a:bodyPr tIns="109728"/>
          <a:lstStyle>
            <a:lvl1pPr>
              <a:spcAft>
                <a:spcPts val="2400"/>
              </a:spcAft>
              <a:defRPr baseline="0">
                <a:latin typeface="Helvetica 75 Bold" panose="020B0804020202020204" pitchFamily="34" charset="0"/>
              </a:defRPr>
            </a:lvl1pPr>
            <a:lvl2pPr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1259946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6" y="452967"/>
            <a:ext cx="8470899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 sz="1400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None/>
              <a:defRPr sz="1200"/>
            </a:lvl3pPr>
            <a:lvl4pPr>
              <a:lnSpc>
                <a:spcPct val="85000"/>
              </a:lnSpc>
              <a:spcAft>
                <a:spcPts val="800"/>
              </a:spcAft>
              <a:defRPr sz="5500"/>
            </a:lvl4pPr>
            <a:lvl5pPr>
              <a:lnSpc>
                <a:spcPct val="85000"/>
              </a:lnSpc>
              <a:spcAft>
                <a:spcPts val="800"/>
              </a:spcAft>
              <a:defRPr sz="5500"/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35057999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re de la pré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167951" y="5958766"/>
            <a:ext cx="4237362" cy="645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endParaRPr lang="en-GB" sz="1400" dirty="0">
              <a:solidFill>
                <a:srgbClr val="000000"/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9725" y="5507566"/>
            <a:ext cx="676803" cy="902404"/>
            <a:chOff x="360362" y="1781889"/>
            <a:chExt cx="1144765" cy="1144191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rgbClr val="FF66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31 w 104"/>
                <a:gd name="T1" fmla="*/ 85 h 122"/>
                <a:gd name="T2" fmla="*/ 45 w 104"/>
                <a:gd name="T3" fmla="*/ 101 h 122"/>
                <a:gd name="T4" fmla="*/ 73 w 104"/>
                <a:gd name="T5" fmla="*/ 88 h 122"/>
                <a:gd name="T6" fmla="*/ 73 w 104"/>
                <a:gd name="T7" fmla="*/ 60 h 122"/>
                <a:gd name="T8" fmla="*/ 31 w 104"/>
                <a:gd name="T9" fmla="*/ 85 h 122"/>
                <a:gd name="T10" fmla="*/ 74 w 104"/>
                <a:gd name="T11" fmla="*/ 110 h 122"/>
                <a:gd name="T12" fmla="*/ 35 w 104"/>
                <a:gd name="T13" fmla="*/ 122 h 122"/>
                <a:gd name="T14" fmla="*/ 0 w 104"/>
                <a:gd name="T15" fmla="*/ 88 h 122"/>
                <a:gd name="T16" fmla="*/ 74 w 104"/>
                <a:gd name="T17" fmla="*/ 42 h 122"/>
                <a:gd name="T18" fmla="*/ 74 w 104"/>
                <a:gd name="T19" fmla="*/ 35 h 122"/>
                <a:gd name="T20" fmla="*/ 56 w 104"/>
                <a:gd name="T21" fmla="*/ 22 h 122"/>
                <a:gd name="T22" fmla="*/ 27 w 104"/>
                <a:gd name="T23" fmla="*/ 35 h 122"/>
                <a:gd name="T24" fmla="*/ 6 w 104"/>
                <a:gd name="T25" fmla="*/ 23 h 122"/>
                <a:gd name="T26" fmla="*/ 56 w 104"/>
                <a:gd name="T27" fmla="*/ 0 h 122"/>
                <a:gd name="T28" fmla="*/ 104 w 104"/>
                <a:gd name="T29" fmla="*/ 35 h 122"/>
                <a:gd name="T30" fmla="*/ 104 w 104"/>
                <a:gd name="T31" fmla="*/ 120 h 122"/>
                <a:gd name="T32" fmla="*/ 77 w 104"/>
                <a:gd name="T33" fmla="*/ 120 h 122"/>
                <a:gd name="T34" fmla="*/ 74 w 104"/>
                <a:gd name="T35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6 h 120"/>
                <a:gd name="T2" fmla="*/ 25 w 105"/>
                <a:gd name="T3" fmla="*/ 2 h 120"/>
                <a:gd name="T4" fmla="*/ 28 w 105"/>
                <a:gd name="T5" fmla="*/ 16 h 120"/>
                <a:gd name="T6" fmla="*/ 68 w 105"/>
                <a:gd name="T7" fmla="*/ 0 h 120"/>
                <a:gd name="T8" fmla="*/ 105 w 105"/>
                <a:gd name="T9" fmla="*/ 38 h 120"/>
                <a:gd name="T10" fmla="*/ 105 w 105"/>
                <a:gd name="T11" fmla="*/ 120 h 120"/>
                <a:gd name="T12" fmla="*/ 74 w 105"/>
                <a:gd name="T13" fmla="*/ 120 h 120"/>
                <a:gd name="T14" fmla="*/ 74 w 105"/>
                <a:gd name="T15" fmla="*/ 44 h 120"/>
                <a:gd name="T16" fmla="*/ 59 w 105"/>
                <a:gd name="T17" fmla="*/ 23 h 120"/>
                <a:gd name="T18" fmla="*/ 30 w 105"/>
                <a:gd name="T19" fmla="*/ 36 h 120"/>
                <a:gd name="T20" fmla="*/ 30 w 105"/>
                <a:gd name="T21" fmla="*/ 120 h 120"/>
                <a:gd name="T22" fmla="*/ 0 w 105"/>
                <a:gd name="T23" fmla="*/ 120 h 120"/>
                <a:gd name="T24" fmla="*/ 0 w 105"/>
                <a:gd name="T25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79 w 109"/>
                <a:gd name="T1" fmla="*/ 46 h 122"/>
                <a:gd name="T2" fmla="*/ 55 w 109"/>
                <a:gd name="T3" fmla="*/ 21 h 122"/>
                <a:gd name="T4" fmla="*/ 31 w 109"/>
                <a:gd name="T5" fmla="*/ 46 h 122"/>
                <a:gd name="T6" fmla="*/ 79 w 109"/>
                <a:gd name="T7" fmla="*/ 46 h 122"/>
                <a:gd name="T8" fmla="*/ 56 w 109"/>
                <a:gd name="T9" fmla="*/ 122 h 122"/>
                <a:gd name="T10" fmla="*/ 0 w 109"/>
                <a:gd name="T11" fmla="*/ 62 h 122"/>
                <a:gd name="T12" fmla="*/ 55 w 109"/>
                <a:gd name="T13" fmla="*/ 0 h 122"/>
                <a:gd name="T14" fmla="*/ 109 w 109"/>
                <a:gd name="T15" fmla="*/ 60 h 122"/>
                <a:gd name="T16" fmla="*/ 109 w 109"/>
                <a:gd name="T17" fmla="*/ 66 h 122"/>
                <a:gd name="T18" fmla="*/ 31 w 109"/>
                <a:gd name="T19" fmla="*/ 66 h 122"/>
                <a:gd name="T20" fmla="*/ 58 w 109"/>
                <a:gd name="T21" fmla="*/ 100 h 122"/>
                <a:gd name="T22" fmla="*/ 85 w 109"/>
                <a:gd name="T23" fmla="*/ 84 h 122"/>
                <a:gd name="T24" fmla="*/ 108 w 109"/>
                <a:gd name="T25" fmla="*/ 97 h 122"/>
                <a:gd name="T26" fmla="*/ 56 w 109"/>
                <a:gd name="T2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58 w 116"/>
                <a:gd name="T1" fmla="*/ 26 h 124"/>
                <a:gd name="T2" fmla="*/ 31 w 116"/>
                <a:gd name="T3" fmla="*/ 62 h 124"/>
                <a:gd name="T4" fmla="*/ 58 w 116"/>
                <a:gd name="T5" fmla="*/ 98 h 124"/>
                <a:gd name="T6" fmla="*/ 85 w 116"/>
                <a:gd name="T7" fmla="*/ 62 h 124"/>
                <a:gd name="T8" fmla="*/ 58 w 116"/>
                <a:gd name="T9" fmla="*/ 26 h 124"/>
                <a:gd name="T10" fmla="*/ 58 w 116"/>
                <a:gd name="T11" fmla="*/ 124 h 124"/>
                <a:gd name="T12" fmla="*/ 0 w 116"/>
                <a:gd name="T13" fmla="*/ 62 h 124"/>
                <a:gd name="T14" fmla="*/ 58 w 116"/>
                <a:gd name="T15" fmla="*/ 0 h 124"/>
                <a:gd name="T16" fmla="*/ 116 w 116"/>
                <a:gd name="T17" fmla="*/ 62 h 124"/>
                <a:gd name="T18" fmla="*/ 58 w 116"/>
                <a:gd name="T1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3 h 120"/>
                <a:gd name="T2" fmla="*/ 30 w 66"/>
                <a:gd name="T3" fmla="*/ 3 h 120"/>
                <a:gd name="T4" fmla="*/ 30 w 66"/>
                <a:gd name="T5" fmla="*/ 17 h 120"/>
                <a:gd name="T6" fmla="*/ 62 w 66"/>
                <a:gd name="T7" fmla="*/ 0 h 120"/>
                <a:gd name="T8" fmla="*/ 66 w 66"/>
                <a:gd name="T9" fmla="*/ 1 h 120"/>
                <a:gd name="T10" fmla="*/ 66 w 66"/>
                <a:gd name="T11" fmla="*/ 30 h 120"/>
                <a:gd name="T12" fmla="*/ 64 w 66"/>
                <a:gd name="T13" fmla="*/ 30 h 120"/>
                <a:gd name="T14" fmla="*/ 32 w 66"/>
                <a:gd name="T15" fmla="*/ 42 h 120"/>
                <a:gd name="T16" fmla="*/ 32 w 66"/>
                <a:gd name="T17" fmla="*/ 120 h 120"/>
                <a:gd name="T18" fmla="*/ 0 w 66"/>
                <a:gd name="T19" fmla="*/ 120 h 120"/>
                <a:gd name="T20" fmla="*/ 0 w 66"/>
                <a:gd name="T21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10 w 110"/>
                <a:gd name="T1" fmla="*/ 2 h 166"/>
                <a:gd name="T2" fmla="*/ 110 w 110"/>
                <a:gd name="T3" fmla="*/ 114 h 166"/>
                <a:gd name="T4" fmla="*/ 52 w 110"/>
                <a:gd name="T5" fmla="*/ 166 h 166"/>
                <a:gd name="T6" fmla="*/ 3 w 110"/>
                <a:gd name="T7" fmla="*/ 137 h 166"/>
                <a:gd name="T8" fmla="*/ 34 w 110"/>
                <a:gd name="T9" fmla="*/ 132 h 166"/>
                <a:gd name="T10" fmla="*/ 56 w 110"/>
                <a:gd name="T11" fmla="*/ 143 h 166"/>
                <a:gd name="T12" fmla="*/ 80 w 110"/>
                <a:gd name="T13" fmla="*/ 117 h 166"/>
                <a:gd name="T14" fmla="*/ 80 w 110"/>
                <a:gd name="T15" fmla="*/ 104 h 166"/>
                <a:gd name="T16" fmla="*/ 79 w 110"/>
                <a:gd name="T17" fmla="*/ 103 h 166"/>
                <a:gd name="T18" fmla="*/ 49 w 110"/>
                <a:gd name="T19" fmla="*/ 120 h 166"/>
                <a:gd name="T20" fmla="*/ 0 w 110"/>
                <a:gd name="T21" fmla="*/ 62 h 166"/>
                <a:gd name="T22" fmla="*/ 47 w 110"/>
                <a:gd name="T23" fmla="*/ 0 h 166"/>
                <a:gd name="T24" fmla="*/ 81 w 110"/>
                <a:gd name="T25" fmla="*/ 17 h 166"/>
                <a:gd name="T26" fmla="*/ 81 w 110"/>
                <a:gd name="T27" fmla="*/ 16 h 166"/>
                <a:gd name="T28" fmla="*/ 84 w 110"/>
                <a:gd name="T29" fmla="*/ 2 h 166"/>
                <a:gd name="T30" fmla="*/ 110 w 110"/>
                <a:gd name="T31" fmla="*/ 2 h 166"/>
                <a:gd name="T32" fmla="*/ 55 w 110"/>
                <a:gd name="T33" fmla="*/ 95 h 166"/>
                <a:gd name="T34" fmla="*/ 80 w 110"/>
                <a:gd name="T35" fmla="*/ 55 h 166"/>
                <a:gd name="T36" fmla="*/ 54 w 110"/>
                <a:gd name="T37" fmla="*/ 22 h 166"/>
                <a:gd name="T38" fmla="*/ 31 w 110"/>
                <a:gd name="T39" fmla="*/ 57 h 166"/>
                <a:gd name="T40" fmla="*/ 55 w 110"/>
                <a:gd name="T41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95 w 195"/>
                <a:gd name="T1" fmla="*/ 92 h 92"/>
                <a:gd name="T2" fmla="*/ 178 w 195"/>
                <a:gd name="T3" fmla="*/ 92 h 92"/>
                <a:gd name="T4" fmla="*/ 178 w 195"/>
                <a:gd name="T5" fmla="*/ 16 h 92"/>
                <a:gd name="T6" fmla="*/ 178 w 195"/>
                <a:gd name="T7" fmla="*/ 16 h 92"/>
                <a:gd name="T8" fmla="*/ 147 w 195"/>
                <a:gd name="T9" fmla="*/ 92 h 92"/>
                <a:gd name="T10" fmla="*/ 138 w 195"/>
                <a:gd name="T11" fmla="*/ 92 h 92"/>
                <a:gd name="T12" fmla="*/ 110 w 195"/>
                <a:gd name="T13" fmla="*/ 16 h 92"/>
                <a:gd name="T14" fmla="*/ 107 w 195"/>
                <a:gd name="T15" fmla="*/ 16 h 92"/>
                <a:gd name="T16" fmla="*/ 107 w 195"/>
                <a:gd name="T17" fmla="*/ 92 h 92"/>
                <a:gd name="T18" fmla="*/ 93 w 195"/>
                <a:gd name="T19" fmla="*/ 92 h 92"/>
                <a:gd name="T20" fmla="*/ 93 w 195"/>
                <a:gd name="T21" fmla="*/ 0 h 92"/>
                <a:gd name="T22" fmla="*/ 117 w 195"/>
                <a:gd name="T23" fmla="*/ 0 h 92"/>
                <a:gd name="T24" fmla="*/ 145 w 195"/>
                <a:gd name="T25" fmla="*/ 71 h 92"/>
                <a:gd name="T26" fmla="*/ 171 w 195"/>
                <a:gd name="T27" fmla="*/ 0 h 92"/>
                <a:gd name="T28" fmla="*/ 195 w 195"/>
                <a:gd name="T29" fmla="*/ 0 h 92"/>
                <a:gd name="T30" fmla="*/ 195 w 195"/>
                <a:gd name="T31" fmla="*/ 92 h 92"/>
                <a:gd name="T32" fmla="*/ 74 w 195"/>
                <a:gd name="T33" fmla="*/ 14 h 92"/>
                <a:gd name="T34" fmla="*/ 46 w 195"/>
                <a:gd name="T35" fmla="*/ 14 h 92"/>
                <a:gd name="T36" fmla="*/ 46 w 195"/>
                <a:gd name="T37" fmla="*/ 92 h 92"/>
                <a:gd name="T38" fmla="*/ 31 w 195"/>
                <a:gd name="T39" fmla="*/ 92 h 92"/>
                <a:gd name="T40" fmla="*/ 31 w 195"/>
                <a:gd name="T41" fmla="*/ 14 h 92"/>
                <a:gd name="T42" fmla="*/ 0 w 195"/>
                <a:gd name="T43" fmla="*/ 14 h 92"/>
                <a:gd name="T44" fmla="*/ 0 w 195"/>
                <a:gd name="T45" fmla="*/ 0 h 92"/>
                <a:gd name="T46" fmla="*/ 74 w 195"/>
                <a:gd name="T47" fmla="*/ 0 h 92"/>
                <a:gd name="T48" fmla="*/ 74 w 195"/>
                <a:gd name="T4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</p:grp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39726" y="452967"/>
            <a:ext cx="5832475" cy="4614333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508751" y="452967"/>
            <a:ext cx="2301875" cy="4614333"/>
          </a:xfrm>
        </p:spPr>
        <p:txBody>
          <a:bodyPr tIns="109728"/>
          <a:lstStyle>
            <a:lvl1pPr>
              <a:spcAft>
                <a:spcPts val="2400"/>
              </a:spcAft>
              <a:defRPr baseline="0">
                <a:latin typeface="Helvetica 75 Bold" panose="020B0804020202020204" pitchFamily="34" charset="0"/>
              </a:defRPr>
            </a:lvl1pPr>
            <a:lvl2pPr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5852385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sage cl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6" y="452967"/>
            <a:ext cx="8470899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 baseline="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3869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27" y="452967"/>
            <a:ext cx="8470899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 sz="1400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None/>
              <a:defRPr sz="1200"/>
            </a:lvl3pPr>
            <a:lvl4pPr>
              <a:lnSpc>
                <a:spcPct val="85000"/>
              </a:lnSpc>
              <a:spcAft>
                <a:spcPts val="800"/>
              </a:spcAft>
              <a:defRPr sz="5500"/>
            </a:lvl4pPr>
            <a:lvl5pPr>
              <a:lnSpc>
                <a:spcPct val="85000"/>
              </a:lnSpc>
              <a:spcAft>
                <a:spcPts val="800"/>
              </a:spcAft>
              <a:defRPr sz="5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489185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9726" y="452967"/>
            <a:ext cx="5832475" cy="3456087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23528" y="4005064"/>
            <a:ext cx="5832648" cy="576064"/>
          </a:xfrm>
        </p:spPr>
        <p:txBody>
          <a:bodyPr tIns="109728"/>
          <a:lstStyle>
            <a:lvl1pPr>
              <a:spcAft>
                <a:spcPts val="2400"/>
              </a:spcAft>
              <a:defRPr>
                <a:latin typeface="Helvetica 35 Thin" panose="020B0403020202020204" pitchFamily="34" charset="0"/>
              </a:defRPr>
            </a:lvl1pPr>
            <a:lvl2pPr>
              <a:spcAft>
                <a:spcPts val="2400"/>
              </a:spcAft>
              <a:defRPr>
                <a:latin typeface="Helvetica 35 Thin" panose="020B0403020202020204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0570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167951" y="5958766"/>
            <a:ext cx="4237362" cy="645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endParaRPr lang="en-GB" sz="1400">
              <a:solidFill>
                <a:srgbClr val="0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9726" y="452967"/>
            <a:ext cx="5832475" cy="4614333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8751" y="452967"/>
            <a:ext cx="2301875" cy="4614333"/>
          </a:xfrm>
        </p:spPr>
        <p:txBody>
          <a:bodyPr tIns="109728"/>
          <a:lstStyle>
            <a:lvl1pPr>
              <a:spcAft>
                <a:spcPts val="2400"/>
              </a:spcAft>
              <a:defRPr>
                <a:latin typeface="Helvetica 35 Thin" panose="020B0403020202020204" pitchFamily="34" charset="0"/>
              </a:defRPr>
            </a:lvl1pPr>
            <a:lvl2pPr>
              <a:spcAft>
                <a:spcPts val="2400"/>
              </a:spcAft>
              <a:defRPr>
                <a:latin typeface="Helvetica 35 Thin" panose="020B0403020202020204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9726" y="5507566"/>
            <a:ext cx="676803" cy="902404"/>
            <a:chOff x="360362" y="1781889"/>
            <a:chExt cx="1144765" cy="1144191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rgbClr val="FF66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31 w 104"/>
                <a:gd name="T1" fmla="*/ 85 h 122"/>
                <a:gd name="T2" fmla="*/ 45 w 104"/>
                <a:gd name="T3" fmla="*/ 101 h 122"/>
                <a:gd name="T4" fmla="*/ 73 w 104"/>
                <a:gd name="T5" fmla="*/ 88 h 122"/>
                <a:gd name="T6" fmla="*/ 73 w 104"/>
                <a:gd name="T7" fmla="*/ 60 h 122"/>
                <a:gd name="T8" fmla="*/ 31 w 104"/>
                <a:gd name="T9" fmla="*/ 85 h 122"/>
                <a:gd name="T10" fmla="*/ 74 w 104"/>
                <a:gd name="T11" fmla="*/ 110 h 122"/>
                <a:gd name="T12" fmla="*/ 35 w 104"/>
                <a:gd name="T13" fmla="*/ 122 h 122"/>
                <a:gd name="T14" fmla="*/ 0 w 104"/>
                <a:gd name="T15" fmla="*/ 88 h 122"/>
                <a:gd name="T16" fmla="*/ 74 w 104"/>
                <a:gd name="T17" fmla="*/ 42 h 122"/>
                <a:gd name="T18" fmla="*/ 74 w 104"/>
                <a:gd name="T19" fmla="*/ 35 h 122"/>
                <a:gd name="T20" fmla="*/ 56 w 104"/>
                <a:gd name="T21" fmla="*/ 22 h 122"/>
                <a:gd name="T22" fmla="*/ 27 w 104"/>
                <a:gd name="T23" fmla="*/ 35 h 122"/>
                <a:gd name="T24" fmla="*/ 6 w 104"/>
                <a:gd name="T25" fmla="*/ 23 h 122"/>
                <a:gd name="T26" fmla="*/ 56 w 104"/>
                <a:gd name="T27" fmla="*/ 0 h 122"/>
                <a:gd name="T28" fmla="*/ 104 w 104"/>
                <a:gd name="T29" fmla="*/ 35 h 122"/>
                <a:gd name="T30" fmla="*/ 104 w 104"/>
                <a:gd name="T31" fmla="*/ 120 h 122"/>
                <a:gd name="T32" fmla="*/ 77 w 104"/>
                <a:gd name="T33" fmla="*/ 120 h 122"/>
                <a:gd name="T34" fmla="*/ 74 w 104"/>
                <a:gd name="T35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6 h 120"/>
                <a:gd name="T2" fmla="*/ 25 w 105"/>
                <a:gd name="T3" fmla="*/ 2 h 120"/>
                <a:gd name="T4" fmla="*/ 28 w 105"/>
                <a:gd name="T5" fmla="*/ 16 h 120"/>
                <a:gd name="T6" fmla="*/ 68 w 105"/>
                <a:gd name="T7" fmla="*/ 0 h 120"/>
                <a:gd name="T8" fmla="*/ 105 w 105"/>
                <a:gd name="T9" fmla="*/ 38 h 120"/>
                <a:gd name="T10" fmla="*/ 105 w 105"/>
                <a:gd name="T11" fmla="*/ 120 h 120"/>
                <a:gd name="T12" fmla="*/ 74 w 105"/>
                <a:gd name="T13" fmla="*/ 120 h 120"/>
                <a:gd name="T14" fmla="*/ 74 w 105"/>
                <a:gd name="T15" fmla="*/ 44 h 120"/>
                <a:gd name="T16" fmla="*/ 59 w 105"/>
                <a:gd name="T17" fmla="*/ 23 h 120"/>
                <a:gd name="T18" fmla="*/ 30 w 105"/>
                <a:gd name="T19" fmla="*/ 36 h 120"/>
                <a:gd name="T20" fmla="*/ 30 w 105"/>
                <a:gd name="T21" fmla="*/ 120 h 120"/>
                <a:gd name="T22" fmla="*/ 0 w 105"/>
                <a:gd name="T23" fmla="*/ 120 h 120"/>
                <a:gd name="T24" fmla="*/ 0 w 105"/>
                <a:gd name="T25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79 w 109"/>
                <a:gd name="T1" fmla="*/ 46 h 122"/>
                <a:gd name="T2" fmla="*/ 55 w 109"/>
                <a:gd name="T3" fmla="*/ 21 h 122"/>
                <a:gd name="T4" fmla="*/ 31 w 109"/>
                <a:gd name="T5" fmla="*/ 46 h 122"/>
                <a:gd name="T6" fmla="*/ 79 w 109"/>
                <a:gd name="T7" fmla="*/ 46 h 122"/>
                <a:gd name="T8" fmla="*/ 56 w 109"/>
                <a:gd name="T9" fmla="*/ 122 h 122"/>
                <a:gd name="T10" fmla="*/ 0 w 109"/>
                <a:gd name="T11" fmla="*/ 62 h 122"/>
                <a:gd name="T12" fmla="*/ 55 w 109"/>
                <a:gd name="T13" fmla="*/ 0 h 122"/>
                <a:gd name="T14" fmla="*/ 109 w 109"/>
                <a:gd name="T15" fmla="*/ 60 h 122"/>
                <a:gd name="T16" fmla="*/ 109 w 109"/>
                <a:gd name="T17" fmla="*/ 66 h 122"/>
                <a:gd name="T18" fmla="*/ 31 w 109"/>
                <a:gd name="T19" fmla="*/ 66 h 122"/>
                <a:gd name="T20" fmla="*/ 58 w 109"/>
                <a:gd name="T21" fmla="*/ 100 h 122"/>
                <a:gd name="T22" fmla="*/ 85 w 109"/>
                <a:gd name="T23" fmla="*/ 84 h 122"/>
                <a:gd name="T24" fmla="*/ 108 w 109"/>
                <a:gd name="T25" fmla="*/ 97 h 122"/>
                <a:gd name="T26" fmla="*/ 56 w 109"/>
                <a:gd name="T2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58 w 116"/>
                <a:gd name="T1" fmla="*/ 26 h 124"/>
                <a:gd name="T2" fmla="*/ 31 w 116"/>
                <a:gd name="T3" fmla="*/ 62 h 124"/>
                <a:gd name="T4" fmla="*/ 58 w 116"/>
                <a:gd name="T5" fmla="*/ 98 h 124"/>
                <a:gd name="T6" fmla="*/ 85 w 116"/>
                <a:gd name="T7" fmla="*/ 62 h 124"/>
                <a:gd name="T8" fmla="*/ 58 w 116"/>
                <a:gd name="T9" fmla="*/ 26 h 124"/>
                <a:gd name="T10" fmla="*/ 58 w 116"/>
                <a:gd name="T11" fmla="*/ 124 h 124"/>
                <a:gd name="T12" fmla="*/ 0 w 116"/>
                <a:gd name="T13" fmla="*/ 62 h 124"/>
                <a:gd name="T14" fmla="*/ 58 w 116"/>
                <a:gd name="T15" fmla="*/ 0 h 124"/>
                <a:gd name="T16" fmla="*/ 116 w 116"/>
                <a:gd name="T17" fmla="*/ 62 h 124"/>
                <a:gd name="T18" fmla="*/ 58 w 116"/>
                <a:gd name="T1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3 h 120"/>
                <a:gd name="T2" fmla="*/ 30 w 66"/>
                <a:gd name="T3" fmla="*/ 3 h 120"/>
                <a:gd name="T4" fmla="*/ 30 w 66"/>
                <a:gd name="T5" fmla="*/ 17 h 120"/>
                <a:gd name="T6" fmla="*/ 62 w 66"/>
                <a:gd name="T7" fmla="*/ 0 h 120"/>
                <a:gd name="T8" fmla="*/ 66 w 66"/>
                <a:gd name="T9" fmla="*/ 1 h 120"/>
                <a:gd name="T10" fmla="*/ 66 w 66"/>
                <a:gd name="T11" fmla="*/ 30 h 120"/>
                <a:gd name="T12" fmla="*/ 64 w 66"/>
                <a:gd name="T13" fmla="*/ 30 h 120"/>
                <a:gd name="T14" fmla="*/ 32 w 66"/>
                <a:gd name="T15" fmla="*/ 42 h 120"/>
                <a:gd name="T16" fmla="*/ 32 w 66"/>
                <a:gd name="T17" fmla="*/ 120 h 120"/>
                <a:gd name="T18" fmla="*/ 0 w 66"/>
                <a:gd name="T19" fmla="*/ 120 h 120"/>
                <a:gd name="T20" fmla="*/ 0 w 66"/>
                <a:gd name="T21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10 w 110"/>
                <a:gd name="T1" fmla="*/ 2 h 166"/>
                <a:gd name="T2" fmla="*/ 110 w 110"/>
                <a:gd name="T3" fmla="*/ 114 h 166"/>
                <a:gd name="T4" fmla="*/ 52 w 110"/>
                <a:gd name="T5" fmla="*/ 166 h 166"/>
                <a:gd name="T6" fmla="*/ 3 w 110"/>
                <a:gd name="T7" fmla="*/ 137 h 166"/>
                <a:gd name="T8" fmla="*/ 34 w 110"/>
                <a:gd name="T9" fmla="*/ 132 h 166"/>
                <a:gd name="T10" fmla="*/ 56 w 110"/>
                <a:gd name="T11" fmla="*/ 143 h 166"/>
                <a:gd name="T12" fmla="*/ 80 w 110"/>
                <a:gd name="T13" fmla="*/ 117 h 166"/>
                <a:gd name="T14" fmla="*/ 80 w 110"/>
                <a:gd name="T15" fmla="*/ 104 h 166"/>
                <a:gd name="T16" fmla="*/ 79 w 110"/>
                <a:gd name="T17" fmla="*/ 103 h 166"/>
                <a:gd name="T18" fmla="*/ 49 w 110"/>
                <a:gd name="T19" fmla="*/ 120 h 166"/>
                <a:gd name="T20" fmla="*/ 0 w 110"/>
                <a:gd name="T21" fmla="*/ 62 h 166"/>
                <a:gd name="T22" fmla="*/ 47 w 110"/>
                <a:gd name="T23" fmla="*/ 0 h 166"/>
                <a:gd name="T24" fmla="*/ 81 w 110"/>
                <a:gd name="T25" fmla="*/ 17 h 166"/>
                <a:gd name="T26" fmla="*/ 81 w 110"/>
                <a:gd name="T27" fmla="*/ 16 h 166"/>
                <a:gd name="T28" fmla="*/ 84 w 110"/>
                <a:gd name="T29" fmla="*/ 2 h 166"/>
                <a:gd name="T30" fmla="*/ 110 w 110"/>
                <a:gd name="T31" fmla="*/ 2 h 166"/>
                <a:gd name="T32" fmla="*/ 55 w 110"/>
                <a:gd name="T33" fmla="*/ 95 h 166"/>
                <a:gd name="T34" fmla="*/ 80 w 110"/>
                <a:gd name="T35" fmla="*/ 55 h 166"/>
                <a:gd name="T36" fmla="*/ 54 w 110"/>
                <a:gd name="T37" fmla="*/ 22 h 166"/>
                <a:gd name="T38" fmla="*/ 31 w 110"/>
                <a:gd name="T39" fmla="*/ 57 h 166"/>
                <a:gd name="T40" fmla="*/ 55 w 110"/>
                <a:gd name="T41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95 w 195"/>
                <a:gd name="T1" fmla="*/ 92 h 92"/>
                <a:gd name="T2" fmla="*/ 178 w 195"/>
                <a:gd name="T3" fmla="*/ 92 h 92"/>
                <a:gd name="T4" fmla="*/ 178 w 195"/>
                <a:gd name="T5" fmla="*/ 16 h 92"/>
                <a:gd name="T6" fmla="*/ 178 w 195"/>
                <a:gd name="T7" fmla="*/ 16 h 92"/>
                <a:gd name="T8" fmla="*/ 147 w 195"/>
                <a:gd name="T9" fmla="*/ 92 h 92"/>
                <a:gd name="T10" fmla="*/ 138 w 195"/>
                <a:gd name="T11" fmla="*/ 92 h 92"/>
                <a:gd name="T12" fmla="*/ 110 w 195"/>
                <a:gd name="T13" fmla="*/ 16 h 92"/>
                <a:gd name="T14" fmla="*/ 107 w 195"/>
                <a:gd name="T15" fmla="*/ 16 h 92"/>
                <a:gd name="T16" fmla="*/ 107 w 195"/>
                <a:gd name="T17" fmla="*/ 92 h 92"/>
                <a:gd name="T18" fmla="*/ 93 w 195"/>
                <a:gd name="T19" fmla="*/ 92 h 92"/>
                <a:gd name="T20" fmla="*/ 93 w 195"/>
                <a:gd name="T21" fmla="*/ 0 h 92"/>
                <a:gd name="T22" fmla="*/ 117 w 195"/>
                <a:gd name="T23" fmla="*/ 0 h 92"/>
                <a:gd name="T24" fmla="*/ 145 w 195"/>
                <a:gd name="T25" fmla="*/ 71 h 92"/>
                <a:gd name="T26" fmla="*/ 171 w 195"/>
                <a:gd name="T27" fmla="*/ 0 h 92"/>
                <a:gd name="T28" fmla="*/ 195 w 195"/>
                <a:gd name="T29" fmla="*/ 0 h 92"/>
                <a:gd name="T30" fmla="*/ 195 w 195"/>
                <a:gd name="T31" fmla="*/ 92 h 92"/>
                <a:gd name="T32" fmla="*/ 74 w 195"/>
                <a:gd name="T33" fmla="*/ 14 h 92"/>
                <a:gd name="T34" fmla="*/ 46 w 195"/>
                <a:gd name="T35" fmla="*/ 14 h 92"/>
                <a:gd name="T36" fmla="*/ 46 w 195"/>
                <a:gd name="T37" fmla="*/ 92 h 92"/>
                <a:gd name="T38" fmla="*/ 31 w 195"/>
                <a:gd name="T39" fmla="*/ 92 h 92"/>
                <a:gd name="T40" fmla="*/ 31 w 195"/>
                <a:gd name="T41" fmla="*/ 14 h 92"/>
                <a:gd name="T42" fmla="*/ 0 w 195"/>
                <a:gd name="T43" fmla="*/ 14 h 92"/>
                <a:gd name="T44" fmla="*/ 0 w 195"/>
                <a:gd name="T45" fmla="*/ 0 h 92"/>
                <a:gd name="T46" fmla="*/ 74 w 195"/>
                <a:gd name="T47" fmla="*/ 0 h 92"/>
                <a:gd name="T48" fmla="*/ 74 w 195"/>
                <a:gd name="T4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06967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27" y="452967"/>
            <a:ext cx="8470899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3000">
                <a:solidFill>
                  <a:srgbClr val="FF6600"/>
                </a:solidFill>
                <a:latin typeface="Helvetica 35 Thin" panose="020B0403020202020204" pitchFamily="34" charset="0"/>
              </a:defRPr>
            </a:lvl1pPr>
            <a:lvl2pPr marL="401638" indent="-401638">
              <a:lnSpc>
                <a:spcPct val="85000"/>
              </a:lnSpc>
              <a:spcAft>
                <a:spcPts val="0"/>
              </a:spcAft>
              <a:buFont typeface="+mj-lt"/>
              <a:buAutoNum type="arabicPeriod"/>
              <a:defRPr sz="3000">
                <a:latin typeface="Helvetica 35 Thin" panose="020B0403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>
                <a:latin typeface="Helvetica 35 Thin" panose="020B0403020202020204" pitchFamily="34" charset="0"/>
              </a:defRPr>
            </a:lvl3pPr>
            <a:lvl4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>
                <a:latin typeface="Helvetica 35 Thin" panose="020B0403020202020204" pitchFamily="34" charset="0"/>
              </a:defRPr>
            </a:lvl4pPr>
            <a:lvl5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>
                <a:latin typeface="Helvetica 35 Thin" panose="020B0403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281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27" y="452967"/>
            <a:ext cx="8470899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 sz="1400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None/>
              <a:defRPr sz="1200"/>
            </a:lvl3pPr>
            <a:lvl4pPr>
              <a:lnSpc>
                <a:spcPct val="85000"/>
              </a:lnSpc>
              <a:spcAft>
                <a:spcPts val="800"/>
              </a:spcAft>
              <a:defRPr sz="5500"/>
            </a:lvl4pPr>
            <a:lvl5pPr>
              <a:lnSpc>
                <a:spcPct val="85000"/>
              </a:lnSpc>
              <a:spcAft>
                <a:spcPts val="800"/>
              </a:spcAft>
              <a:defRPr sz="5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2452813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25" y="452967"/>
            <a:ext cx="8470900" cy="831851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27" y="1739900"/>
            <a:ext cx="8470899" cy="4220633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35 Thin" panose="020B0403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latin typeface="Helvetica 35 Thin" panose="020B0403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latin typeface="Helvetica 35 Thin" panose="020B0403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latin typeface="Helvetica 35 Thin" panose="020B0403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latin typeface="Helvetica 35 Thin" panose="020B0403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9501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25" y="452966"/>
            <a:ext cx="8470900" cy="831852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25" y="1739900"/>
            <a:ext cx="4065589" cy="4220632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738689" y="1739900"/>
            <a:ext cx="4065589" cy="4220632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7206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27" y="1739901"/>
            <a:ext cx="8470899" cy="4220633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9725" y="452966"/>
            <a:ext cx="8470900" cy="831852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3179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27" y="452967"/>
            <a:ext cx="8470899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109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spcAft>
                <a:spcPts val="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5202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spcAft>
                <a:spcPts val="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dirty="0" smtClean="0"/>
              <a:t>Modifiez le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3419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36327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er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49133" y="2565400"/>
            <a:ext cx="7051885" cy="982800"/>
          </a:xfrm>
        </p:spPr>
        <p:txBody>
          <a:bodyPr/>
          <a:lstStyle>
            <a:lvl1pPr algn="l">
              <a:defRPr sz="6600">
                <a:latin typeface="Helvetica 35 Thin" pitchFamily="34" charset="0"/>
              </a:defRPr>
            </a:lvl1pPr>
          </a:lstStyle>
          <a:p>
            <a:r>
              <a:rPr lang="fr-FR" dirty="0" smtClean="0"/>
              <a:t>vos remerciements</a:t>
            </a:r>
            <a:endParaRPr lang="fr-FR" dirty="0"/>
          </a:p>
        </p:txBody>
      </p:sp>
      <p:pic>
        <p:nvPicPr>
          <p:cNvPr id="3" name="Picture 28" descr="RGB_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23" y="5876925"/>
            <a:ext cx="719137" cy="71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955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de la pré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167951" y="5958766"/>
            <a:ext cx="4237362" cy="645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endParaRPr lang="en-GB" sz="1400" dirty="0">
              <a:solidFill>
                <a:srgbClr val="000000"/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9725" y="5507566"/>
            <a:ext cx="676803" cy="902404"/>
            <a:chOff x="360362" y="1781889"/>
            <a:chExt cx="1144765" cy="1144191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rgbClr val="FF66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31 w 104"/>
                <a:gd name="T1" fmla="*/ 85 h 122"/>
                <a:gd name="T2" fmla="*/ 45 w 104"/>
                <a:gd name="T3" fmla="*/ 101 h 122"/>
                <a:gd name="T4" fmla="*/ 73 w 104"/>
                <a:gd name="T5" fmla="*/ 88 h 122"/>
                <a:gd name="T6" fmla="*/ 73 w 104"/>
                <a:gd name="T7" fmla="*/ 60 h 122"/>
                <a:gd name="T8" fmla="*/ 31 w 104"/>
                <a:gd name="T9" fmla="*/ 85 h 122"/>
                <a:gd name="T10" fmla="*/ 74 w 104"/>
                <a:gd name="T11" fmla="*/ 110 h 122"/>
                <a:gd name="T12" fmla="*/ 35 w 104"/>
                <a:gd name="T13" fmla="*/ 122 h 122"/>
                <a:gd name="T14" fmla="*/ 0 w 104"/>
                <a:gd name="T15" fmla="*/ 88 h 122"/>
                <a:gd name="T16" fmla="*/ 74 w 104"/>
                <a:gd name="T17" fmla="*/ 42 h 122"/>
                <a:gd name="T18" fmla="*/ 74 w 104"/>
                <a:gd name="T19" fmla="*/ 35 h 122"/>
                <a:gd name="T20" fmla="*/ 56 w 104"/>
                <a:gd name="T21" fmla="*/ 22 h 122"/>
                <a:gd name="T22" fmla="*/ 27 w 104"/>
                <a:gd name="T23" fmla="*/ 35 h 122"/>
                <a:gd name="T24" fmla="*/ 6 w 104"/>
                <a:gd name="T25" fmla="*/ 23 h 122"/>
                <a:gd name="T26" fmla="*/ 56 w 104"/>
                <a:gd name="T27" fmla="*/ 0 h 122"/>
                <a:gd name="T28" fmla="*/ 104 w 104"/>
                <a:gd name="T29" fmla="*/ 35 h 122"/>
                <a:gd name="T30" fmla="*/ 104 w 104"/>
                <a:gd name="T31" fmla="*/ 120 h 122"/>
                <a:gd name="T32" fmla="*/ 77 w 104"/>
                <a:gd name="T33" fmla="*/ 120 h 122"/>
                <a:gd name="T34" fmla="*/ 74 w 104"/>
                <a:gd name="T35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6 h 120"/>
                <a:gd name="T2" fmla="*/ 25 w 105"/>
                <a:gd name="T3" fmla="*/ 2 h 120"/>
                <a:gd name="T4" fmla="*/ 28 w 105"/>
                <a:gd name="T5" fmla="*/ 16 h 120"/>
                <a:gd name="T6" fmla="*/ 68 w 105"/>
                <a:gd name="T7" fmla="*/ 0 h 120"/>
                <a:gd name="T8" fmla="*/ 105 w 105"/>
                <a:gd name="T9" fmla="*/ 38 h 120"/>
                <a:gd name="T10" fmla="*/ 105 w 105"/>
                <a:gd name="T11" fmla="*/ 120 h 120"/>
                <a:gd name="T12" fmla="*/ 74 w 105"/>
                <a:gd name="T13" fmla="*/ 120 h 120"/>
                <a:gd name="T14" fmla="*/ 74 w 105"/>
                <a:gd name="T15" fmla="*/ 44 h 120"/>
                <a:gd name="T16" fmla="*/ 59 w 105"/>
                <a:gd name="T17" fmla="*/ 23 h 120"/>
                <a:gd name="T18" fmla="*/ 30 w 105"/>
                <a:gd name="T19" fmla="*/ 36 h 120"/>
                <a:gd name="T20" fmla="*/ 30 w 105"/>
                <a:gd name="T21" fmla="*/ 120 h 120"/>
                <a:gd name="T22" fmla="*/ 0 w 105"/>
                <a:gd name="T23" fmla="*/ 120 h 120"/>
                <a:gd name="T24" fmla="*/ 0 w 105"/>
                <a:gd name="T25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79 w 109"/>
                <a:gd name="T1" fmla="*/ 46 h 122"/>
                <a:gd name="T2" fmla="*/ 55 w 109"/>
                <a:gd name="T3" fmla="*/ 21 h 122"/>
                <a:gd name="T4" fmla="*/ 31 w 109"/>
                <a:gd name="T5" fmla="*/ 46 h 122"/>
                <a:gd name="T6" fmla="*/ 79 w 109"/>
                <a:gd name="T7" fmla="*/ 46 h 122"/>
                <a:gd name="T8" fmla="*/ 56 w 109"/>
                <a:gd name="T9" fmla="*/ 122 h 122"/>
                <a:gd name="T10" fmla="*/ 0 w 109"/>
                <a:gd name="T11" fmla="*/ 62 h 122"/>
                <a:gd name="T12" fmla="*/ 55 w 109"/>
                <a:gd name="T13" fmla="*/ 0 h 122"/>
                <a:gd name="T14" fmla="*/ 109 w 109"/>
                <a:gd name="T15" fmla="*/ 60 h 122"/>
                <a:gd name="T16" fmla="*/ 109 w 109"/>
                <a:gd name="T17" fmla="*/ 66 h 122"/>
                <a:gd name="T18" fmla="*/ 31 w 109"/>
                <a:gd name="T19" fmla="*/ 66 h 122"/>
                <a:gd name="T20" fmla="*/ 58 w 109"/>
                <a:gd name="T21" fmla="*/ 100 h 122"/>
                <a:gd name="T22" fmla="*/ 85 w 109"/>
                <a:gd name="T23" fmla="*/ 84 h 122"/>
                <a:gd name="T24" fmla="*/ 108 w 109"/>
                <a:gd name="T25" fmla="*/ 97 h 122"/>
                <a:gd name="T26" fmla="*/ 56 w 109"/>
                <a:gd name="T2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58 w 116"/>
                <a:gd name="T1" fmla="*/ 26 h 124"/>
                <a:gd name="T2" fmla="*/ 31 w 116"/>
                <a:gd name="T3" fmla="*/ 62 h 124"/>
                <a:gd name="T4" fmla="*/ 58 w 116"/>
                <a:gd name="T5" fmla="*/ 98 h 124"/>
                <a:gd name="T6" fmla="*/ 85 w 116"/>
                <a:gd name="T7" fmla="*/ 62 h 124"/>
                <a:gd name="T8" fmla="*/ 58 w 116"/>
                <a:gd name="T9" fmla="*/ 26 h 124"/>
                <a:gd name="T10" fmla="*/ 58 w 116"/>
                <a:gd name="T11" fmla="*/ 124 h 124"/>
                <a:gd name="T12" fmla="*/ 0 w 116"/>
                <a:gd name="T13" fmla="*/ 62 h 124"/>
                <a:gd name="T14" fmla="*/ 58 w 116"/>
                <a:gd name="T15" fmla="*/ 0 h 124"/>
                <a:gd name="T16" fmla="*/ 116 w 116"/>
                <a:gd name="T17" fmla="*/ 62 h 124"/>
                <a:gd name="T18" fmla="*/ 58 w 116"/>
                <a:gd name="T1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3 h 120"/>
                <a:gd name="T2" fmla="*/ 30 w 66"/>
                <a:gd name="T3" fmla="*/ 3 h 120"/>
                <a:gd name="T4" fmla="*/ 30 w 66"/>
                <a:gd name="T5" fmla="*/ 17 h 120"/>
                <a:gd name="T6" fmla="*/ 62 w 66"/>
                <a:gd name="T7" fmla="*/ 0 h 120"/>
                <a:gd name="T8" fmla="*/ 66 w 66"/>
                <a:gd name="T9" fmla="*/ 1 h 120"/>
                <a:gd name="T10" fmla="*/ 66 w 66"/>
                <a:gd name="T11" fmla="*/ 30 h 120"/>
                <a:gd name="T12" fmla="*/ 64 w 66"/>
                <a:gd name="T13" fmla="*/ 30 h 120"/>
                <a:gd name="T14" fmla="*/ 32 w 66"/>
                <a:gd name="T15" fmla="*/ 42 h 120"/>
                <a:gd name="T16" fmla="*/ 32 w 66"/>
                <a:gd name="T17" fmla="*/ 120 h 120"/>
                <a:gd name="T18" fmla="*/ 0 w 66"/>
                <a:gd name="T19" fmla="*/ 120 h 120"/>
                <a:gd name="T20" fmla="*/ 0 w 66"/>
                <a:gd name="T21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10 w 110"/>
                <a:gd name="T1" fmla="*/ 2 h 166"/>
                <a:gd name="T2" fmla="*/ 110 w 110"/>
                <a:gd name="T3" fmla="*/ 114 h 166"/>
                <a:gd name="T4" fmla="*/ 52 w 110"/>
                <a:gd name="T5" fmla="*/ 166 h 166"/>
                <a:gd name="T6" fmla="*/ 3 w 110"/>
                <a:gd name="T7" fmla="*/ 137 h 166"/>
                <a:gd name="T8" fmla="*/ 34 w 110"/>
                <a:gd name="T9" fmla="*/ 132 h 166"/>
                <a:gd name="T10" fmla="*/ 56 w 110"/>
                <a:gd name="T11" fmla="*/ 143 h 166"/>
                <a:gd name="T12" fmla="*/ 80 w 110"/>
                <a:gd name="T13" fmla="*/ 117 h 166"/>
                <a:gd name="T14" fmla="*/ 80 w 110"/>
                <a:gd name="T15" fmla="*/ 104 h 166"/>
                <a:gd name="T16" fmla="*/ 79 w 110"/>
                <a:gd name="T17" fmla="*/ 103 h 166"/>
                <a:gd name="T18" fmla="*/ 49 w 110"/>
                <a:gd name="T19" fmla="*/ 120 h 166"/>
                <a:gd name="T20" fmla="*/ 0 w 110"/>
                <a:gd name="T21" fmla="*/ 62 h 166"/>
                <a:gd name="T22" fmla="*/ 47 w 110"/>
                <a:gd name="T23" fmla="*/ 0 h 166"/>
                <a:gd name="T24" fmla="*/ 81 w 110"/>
                <a:gd name="T25" fmla="*/ 17 h 166"/>
                <a:gd name="T26" fmla="*/ 81 w 110"/>
                <a:gd name="T27" fmla="*/ 16 h 166"/>
                <a:gd name="T28" fmla="*/ 84 w 110"/>
                <a:gd name="T29" fmla="*/ 2 h 166"/>
                <a:gd name="T30" fmla="*/ 110 w 110"/>
                <a:gd name="T31" fmla="*/ 2 h 166"/>
                <a:gd name="T32" fmla="*/ 55 w 110"/>
                <a:gd name="T33" fmla="*/ 95 h 166"/>
                <a:gd name="T34" fmla="*/ 80 w 110"/>
                <a:gd name="T35" fmla="*/ 55 h 166"/>
                <a:gd name="T36" fmla="*/ 54 w 110"/>
                <a:gd name="T37" fmla="*/ 22 h 166"/>
                <a:gd name="T38" fmla="*/ 31 w 110"/>
                <a:gd name="T39" fmla="*/ 57 h 166"/>
                <a:gd name="T40" fmla="*/ 55 w 110"/>
                <a:gd name="T41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95 w 195"/>
                <a:gd name="T1" fmla="*/ 92 h 92"/>
                <a:gd name="T2" fmla="*/ 178 w 195"/>
                <a:gd name="T3" fmla="*/ 92 h 92"/>
                <a:gd name="T4" fmla="*/ 178 w 195"/>
                <a:gd name="T5" fmla="*/ 16 h 92"/>
                <a:gd name="T6" fmla="*/ 178 w 195"/>
                <a:gd name="T7" fmla="*/ 16 h 92"/>
                <a:gd name="T8" fmla="*/ 147 w 195"/>
                <a:gd name="T9" fmla="*/ 92 h 92"/>
                <a:gd name="T10" fmla="*/ 138 w 195"/>
                <a:gd name="T11" fmla="*/ 92 h 92"/>
                <a:gd name="T12" fmla="*/ 110 w 195"/>
                <a:gd name="T13" fmla="*/ 16 h 92"/>
                <a:gd name="T14" fmla="*/ 107 w 195"/>
                <a:gd name="T15" fmla="*/ 16 h 92"/>
                <a:gd name="T16" fmla="*/ 107 w 195"/>
                <a:gd name="T17" fmla="*/ 92 h 92"/>
                <a:gd name="T18" fmla="*/ 93 w 195"/>
                <a:gd name="T19" fmla="*/ 92 h 92"/>
                <a:gd name="T20" fmla="*/ 93 w 195"/>
                <a:gd name="T21" fmla="*/ 0 h 92"/>
                <a:gd name="T22" fmla="*/ 117 w 195"/>
                <a:gd name="T23" fmla="*/ 0 h 92"/>
                <a:gd name="T24" fmla="*/ 145 w 195"/>
                <a:gd name="T25" fmla="*/ 71 h 92"/>
                <a:gd name="T26" fmla="*/ 171 w 195"/>
                <a:gd name="T27" fmla="*/ 0 h 92"/>
                <a:gd name="T28" fmla="*/ 195 w 195"/>
                <a:gd name="T29" fmla="*/ 0 h 92"/>
                <a:gd name="T30" fmla="*/ 195 w 195"/>
                <a:gd name="T31" fmla="*/ 92 h 92"/>
                <a:gd name="T32" fmla="*/ 74 w 195"/>
                <a:gd name="T33" fmla="*/ 14 h 92"/>
                <a:gd name="T34" fmla="*/ 46 w 195"/>
                <a:gd name="T35" fmla="*/ 14 h 92"/>
                <a:gd name="T36" fmla="*/ 46 w 195"/>
                <a:gd name="T37" fmla="*/ 92 h 92"/>
                <a:gd name="T38" fmla="*/ 31 w 195"/>
                <a:gd name="T39" fmla="*/ 92 h 92"/>
                <a:gd name="T40" fmla="*/ 31 w 195"/>
                <a:gd name="T41" fmla="*/ 14 h 92"/>
                <a:gd name="T42" fmla="*/ 0 w 195"/>
                <a:gd name="T43" fmla="*/ 14 h 92"/>
                <a:gd name="T44" fmla="*/ 0 w 195"/>
                <a:gd name="T45" fmla="*/ 0 h 92"/>
                <a:gd name="T46" fmla="*/ 74 w 195"/>
                <a:gd name="T47" fmla="*/ 0 h 92"/>
                <a:gd name="T48" fmla="*/ 74 w 195"/>
                <a:gd name="T4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</p:grp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39726" y="452967"/>
            <a:ext cx="5832475" cy="4614333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508751" y="452967"/>
            <a:ext cx="2301875" cy="4614333"/>
          </a:xfrm>
        </p:spPr>
        <p:txBody>
          <a:bodyPr tIns="109728"/>
          <a:lstStyle>
            <a:lvl1pPr>
              <a:spcAft>
                <a:spcPts val="2400"/>
              </a:spcAft>
              <a:defRPr baseline="0">
                <a:latin typeface="Helvetica 75 Bold" panose="020B0804020202020204" pitchFamily="34" charset="0"/>
              </a:defRPr>
            </a:lvl1pPr>
            <a:lvl2pPr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44933846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fld id="{980E1D2D-787D-43E7-B774-1984CF3B21B7}" type="datetimeFigureOut">
              <a:rPr lang="en-US" sz="1400" smtClean="0">
                <a:solidFill>
                  <a:prstClr val="black">
                    <a:tint val="75000"/>
                  </a:prstClr>
                </a:solidFill>
                <a:ea typeface="ＭＳ Ｐゴシック" pitchFamily="34" charset="-128"/>
              </a:rPr>
              <a:pPr defTabSz="712788" fontAlgn="base">
                <a:spcBef>
                  <a:spcPct val="0"/>
                </a:spcBef>
                <a:spcAft>
                  <a:spcPct val="0"/>
                </a:spcAft>
              </a:pPr>
              <a:t>2020-01-02</a:t>
            </a:fld>
            <a:endParaRPr lang="en-US" sz="1400">
              <a:solidFill>
                <a:prstClr val="black">
                  <a:tint val="75000"/>
                </a:prstClr>
              </a:solidFill>
              <a:ea typeface="ＭＳ Ｐゴシック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prstClr val="black">
                  <a:tint val="75000"/>
                </a:prstClr>
              </a:solidFill>
              <a:ea typeface="ＭＳ Ｐゴシック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fld id="{340F318B-0317-4B01-BD1A-594849AAAC52}" type="slidenum">
              <a:rPr lang="en-US" sz="1400" smtClean="0">
                <a:solidFill>
                  <a:prstClr val="black">
                    <a:tint val="75000"/>
                  </a:prstClr>
                </a:solidFill>
                <a:ea typeface="ＭＳ Ｐゴシック" pitchFamily="34" charset="-128"/>
              </a:rPr>
              <a:pPr defTabSz="712788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>
              <a:solidFill>
                <a:prstClr val="black">
                  <a:tint val="75000"/>
                </a:prstClr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436692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9726" y="452967"/>
            <a:ext cx="5832475" cy="3456087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23528" y="4005064"/>
            <a:ext cx="5832648" cy="576064"/>
          </a:xfrm>
        </p:spPr>
        <p:txBody>
          <a:bodyPr tIns="109728"/>
          <a:lstStyle>
            <a:lvl1pPr>
              <a:spcAft>
                <a:spcPts val="2400"/>
              </a:spcAft>
              <a:defRPr>
                <a:latin typeface="Helvetica 35 Thin" panose="020B0403020202020204" pitchFamily="34" charset="0"/>
              </a:defRPr>
            </a:lvl1pPr>
            <a:lvl2pPr>
              <a:spcAft>
                <a:spcPts val="2400"/>
              </a:spcAft>
              <a:defRPr>
                <a:latin typeface="Helvetica 35 Thin" panose="020B0403020202020204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98299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167951" y="5958766"/>
            <a:ext cx="4237362" cy="645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endParaRPr lang="en-GB" sz="1400">
              <a:solidFill>
                <a:srgbClr val="0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9726" y="452967"/>
            <a:ext cx="5832475" cy="4614333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8751" y="452967"/>
            <a:ext cx="2301875" cy="4614333"/>
          </a:xfrm>
        </p:spPr>
        <p:txBody>
          <a:bodyPr tIns="109728"/>
          <a:lstStyle>
            <a:lvl1pPr>
              <a:spcAft>
                <a:spcPts val="2400"/>
              </a:spcAft>
              <a:defRPr>
                <a:latin typeface="Helvetica 35 Thin" panose="020B0403020202020204" pitchFamily="34" charset="0"/>
              </a:defRPr>
            </a:lvl1pPr>
            <a:lvl2pPr>
              <a:spcAft>
                <a:spcPts val="2400"/>
              </a:spcAft>
              <a:defRPr>
                <a:latin typeface="Helvetica 35 Thin" panose="020B0403020202020204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9726" y="5507566"/>
            <a:ext cx="676803" cy="902404"/>
            <a:chOff x="360362" y="1781889"/>
            <a:chExt cx="1144765" cy="1144191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rgbClr val="FF66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31 w 104"/>
                <a:gd name="T1" fmla="*/ 85 h 122"/>
                <a:gd name="T2" fmla="*/ 45 w 104"/>
                <a:gd name="T3" fmla="*/ 101 h 122"/>
                <a:gd name="T4" fmla="*/ 73 w 104"/>
                <a:gd name="T5" fmla="*/ 88 h 122"/>
                <a:gd name="T6" fmla="*/ 73 w 104"/>
                <a:gd name="T7" fmla="*/ 60 h 122"/>
                <a:gd name="T8" fmla="*/ 31 w 104"/>
                <a:gd name="T9" fmla="*/ 85 h 122"/>
                <a:gd name="T10" fmla="*/ 74 w 104"/>
                <a:gd name="T11" fmla="*/ 110 h 122"/>
                <a:gd name="T12" fmla="*/ 35 w 104"/>
                <a:gd name="T13" fmla="*/ 122 h 122"/>
                <a:gd name="T14" fmla="*/ 0 w 104"/>
                <a:gd name="T15" fmla="*/ 88 h 122"/>
                <a:gd name="T16" fmla="*/ 74 w 104"/>
                <a:gd name="T17" fmla="*/ 42 h 122"/>
                <a:gd name="T18" fmla="*/ 74 w 104"/>
                <a:gd name="T19" fmla="*/ 35 h 122"/>
                <a:gd name="T20" fmla="*/ 56 w 104"/>
                <a:gd name="T21" fmla="*/ 22 h 122"/>
                <a:gd name="T22" fmla="*/ 27 w 104"/>
                <a:gd name="T23" fmla="*/ 35 h 122"/>
                <a:gd name="T24" fmla="*/ 6 w 104"/>
                <a:gd name="T25" fmla="*/ 23 h 122"/>
                <a:gd name="T26" fmla="*/ 56 w 104"/>
                <a:gd name="T27" fmla="*/ 0 h 122"/>
                <a:gd name="T28" fmla="*/ 104 w 104"/>
                <a:gd name="T29" fmla="*/ 35 h 122"/>
                <a:gd name="T30" fmla="*/ 104 w 104"/>
                <a:gd name="T31" fmla="*/ 120 h 122"/>
                <a:gd name="T32" fmla="*/ 77 w 104"/>
                <a:gd name="T33" fmla="*/ 120 h 122"/>
                <a:gd name="T34" fmla="*/ 74 w 104"/>
                <a:gd name="T35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6 h 120"/>
                <a:gd name="T2" fmla="*/ 25 w 105"/>
                <a:gd name="T3" fmla="*/ 2 h 120"/>
                <a:gd name="T4" fmla="*/ 28 w 105"/>
                <a:gd name="T5" fmla="*/ 16 h 120"/>
                <a:gd name="T6" fmla="*/ 68 w 105"/>
                <a:gd name="T7" fmla="*/ 0 h 120"/>
                <a:gd name="T8" fmla="*/ 105 w 105"/>
                <a:gd name="T9" fmla="*/ 38 h 120"/>
                <a:gd name="T10" fmla="*/ 105 w 105"/>
                <a:gd name="T11" fmla="*/ 120 h 120"/>
                <a:gd name="T12" fmla="*/ 74 w 105"/>
                <a:gd name="T13" fmla="*/ 120 h 120"/>
                <a:gd name="T14" fmla="*/ 74 w 105"/>
                <a:gd name="T15" fmla="*/ 44 h 120"/>
                <a:gd name="T16" fmla="*/ 59 w 105"/>
                <a:gd name="T17" fmla="*/ 23 h 120"/>
                <a:gd name="T18" fmla="*/ 30 w 105"/>
                <a:gd name="T19" fmla="*/ 36 h 120"/>
                <a:gd name="T20" fmla="*/ 30 w 105"/>
                <a:gd name="T21" fmla="*/ 120 h 120"/>
                <a:gd name="T22" fmla="*/ 0 w 105"/>
                <a:gd name="T23" fmla="*/ 120 h 120"/>
                <a:gd name="T24" fmla="*/ 0 w 105"/>
                <a:gd name="T25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79 w 109"/>
                <a:gd name="T1" fmla="*/ 46 h 122"/>
                <a:gd name="T2" fmla="*/ 55 w 109"/>
                <a:gd name="T3" fmla="*/ 21 h 122"/>
                <a:gd name="T4" fmla="*/ 31 w 109"/>
                <a:gd name="T5" fmla="*/ 46 h 122"/>
                <a:gd name="T6" fmla="*/ 79 w 109"/>
                <a:gd name="T7" fmla="*/ 46 h 122"/>
                <a:gd name="T8" fmla="*/ 56 w 109"/>
                <a:gd name="T9" fmla="*/ 122 h 122"/>
                <a:gd name="T10" fmla="*/ 0 w 109"/>
                <a:gd name="T11" fmla="*/ 62 h 122"/>
                <a:gd name="T12" fmla="*/ 55 w 109"/>
                <a:gd name="T13" fmla="*/ 0 h 122"/>
                <a:gd name="T14" fmla="*/ 109 w 109"/>
                <a:gd name="T15" fmla="*/ 60 h 122"/>
                <a:gd name="T16" fmla="*/ 109 w 109"/>
                <a:gd name="T17" fmla="*/ 66 h 122"/>
                <a:gd name="T18" fmla="*/ 31 w 109"/>
                <a:gd name="T19" fmla="*/ 66 h 122"/>
                <a:gd name="T20" fmla="*/ 58 w 109"/>
                <a:gd name="T21" fmla="*/ 100 h 122"/>
                <a:gd name="T22" fmla="*/ 85 w 109"/>
                <a:gd name="T23" fmla="*/ 84 h 122"/>
                <a:gd name="T24" fmla="*/ 108 w 109"/>
                <a:gd name="T25" fmla="*/ 97 h 122"/>
                <a:gd name="T26" fmla="*/ 56 w 109"/>
                <a:gd name="T2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58 w 116"/>
                <a:gd name="T1" fmla="*/ 26 h 124"/>
                <a:gd name="T2" fmla="*/ 31 w 116"/>
                <a:gd name="T3" fmla="*/ 62 h 124"/>
                <a:gd name="T4" fmla="*/ 58 w 116"/>
                <a:gd name="T5" fmla="*/ 98 h 124"/>
                <a:gd name="T6" fmla="*/ 85 w 116"/>
                <a:gd name="T7" fmla="*/ 62 h 124"/>
                <a:gd name="T8" fmla="*/ 58 w 116"/>
                <a:gd name="T9" fmla="*/ 26 h 124"/>
                <a:gd name="T10" fmla="*/ 58 w 116"/>
                <a:gd name="T11" fmla="*/ 124 h 124"/>
                <a:gd name="T12" fmla="*/ 0 w 116"/>
                <a:gd name="T13" fmla="*/ 62 h 124"/>
                <a:gd name="T14" fmla="*/ 58 w 116"/>
                <a:gd name="T15" fmla="*/ 0 h 124"/>
                <a:gd name="T16" fmla="*/ 116 w 116"/>
                <a:gd name="T17" fmla="*/ 62 h 124"/>
                <a:gd name="T18" fmla="*/ 58 w 116"/>
                <a:gd name="T1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3 h 120"/>
                <a:gd name="T2" fmla="*/ 30 w 66"/>
                <a:gd name="T3" fmla="*/ 3 h 120"/>
                <a:gd name="T4" fmla="*/ 30 w 66"/>
                <a:gd name="T5" fmla="*/ 17 h 120"/>
                <a:gd name="T6" fmla="*/ 62 w 66"/>
                <a:gd name="T7" fmla="*/ 0 h 120"/>
                <a:gd name="T8" fmla="*/ 66 w 66"/>
                <a:gd name="T9" fmla="*/ 1 h 120"/>
                <a:gd name="T10" fmla="*/ 66 w 66"/>
                <a:gd name="T11" fmla="*/ 30 h 120"/>
                <a:gd name="T12" fmla="*/ 64 w 66"/>
                <a:gd name="T13" fmla="*/ 30 h 120"/>
                <a:gd name="T14" fmla="*/ 32 w 66"/>
                <a:gd name="T15" fmla="*/ 42 h 120"/>
                <a:gd name="T16" fmla="*/ 32 w 66"/>
                <a:gd name="T17" fmla="*/ 120 h 120"/>
                <a:gd name="T18" fmla="*/ 0 w 66"/>
                <a:gd name="T19" fmla="*/ 120 h 120"/>
                <a:gd name="T20" fmla="*/ 0 w 66"/>
                <a:gd name="T21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10 w 110"/>
                <a:gd name="T1" fmla="*/ 2 h 166"/>
                <a:gd name="T2" fmla="*/ 110 w 110"/>
                <a:gd name="T3" fmla="*/ 114 h 166"/>
                <a:gd name="T4" fmla="*/ 52 w 110"/>
                <a:gd name="T5" fmla="*/ 166 h 166"/>
                <a:gd name="T6" fmla="*/ 3 w 110"/>
                <a:gd name="T7" fmla="*/ 137 h 166"/>
                <a:gd name="T8" fmla="*/ 34 w 110"/>
                <a:gd name="T9" fmla="*/ 132 h 166"/>
                <a:gd name="T10" fmla="*/ 56 w 110"/>
                <a:gd name="T11" fmla="*/ 143 h 166"/>
                <a:gd name="T12" fmla="*/ 80 w 110"/>
                <a:gd name="T13" fmla="*/ 117 h 166"/>
                <a:gd name="T14" fmla="*/ 80 w 110"/>
                <a:gd name="T15" fmla="*/ 104 h 166"/>
                <a:gd name="T16" fmla="*/ 79 w 110"/>
                <a:gd name="T17" fmla="*/ 103 h 166"/>
                <a:gd name="T18" fmla="*/ 49 w 110"/>
                <a:gd name="T19" fmla="*/ 120 h 166"/>
                <a:gd name="T20" fmla="*/ 0 w 110"/>
                <a:gd name="T21" fmla="*/ 62 h 166"/>
                <a:gd name="T22" fmla="*/ 47 w 110"/>
                <a:gd name="T23" fmla="*/ 0 h 166"/>
                <a:gd name="T24" fmla="*/ 81 w 110"/>
                <a:gd name="T25" fmla="*/ 17 h 166"/>
                <a:gd name="T26" fmla="*/ 81 w 110"/>
                <a:gd name="T27" fmla="*/ 16 h 166"/>
                <a:gd name="T28" fmla="*/ 84 w 110"/>
                <a:gd name="T29" fmla="*/ 2 h 166"/>
                <a:gd name="T30" fmla="*/ 110 w 110"/>
                <a:gd name="T31" fmla="*/ 2 h 166"/>
                <a:gd name="T32" fmla="*/ 55 w 110"/>
                <a:gd name="T33" fmla="*/ 95 h 166"/>
                <a:gd name="T34" fmla="*/ 80 w 110"/>
                <a:gd name="T35" fmla="*/ 55 h 166"/>
                <a:gd name="T36" fmla="*/ 54 w 110"/>
                <a:gd name="T37" fmla="*/ 22 h 166"/>
                <a:gd name="T38" fmla="*/ 31 w 110"/>
                <a:gd name="T39" fmla="*/ 57 h 166"/>
                <a:gd name="T40" fmla="*/ 55 w 110"/>
                <a:gd name="T41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95 w 195"/>
                <a:gd name="T1" fmla="*/ 92 h 92"/>
                <a:gd name="T2" fmla="*/ 178 w 195"/>
                <a:gd name="T3" fmla="*/ 92 h 92"/>
                <a:gd name="T4" fmla="*/ 178 w 195"/>
                <a:gd name="T5" fmla="*/ 16 h 92"/>
                <a:gd name="T6" fmla="*/ 178 w 195"/>
                <a:gd name="T7" fmla="*/ 16 h 92"/>
                <a:gd name="T8" fmla="*/ 147 w 195"/>
                <a:gd name="T9" fmla="*/ 92 h 92"/>
                <a:gd name="T10" fmla="*/ 138 w 195"/>
                <a:gd name="T11" fmla="*/ 92 h 92"/>
                <a:gd name="T12" fmla="*/ 110 w 195"/>
                <a:gd name="T13" fmla="*/ 16 h 92"/>
                <a:gd name="T14" fmla="*/ 107 w 195"/>
                <a:gd name="T15" fmla="*/ 16 h 92"/>
                <a:gd name="T16" fmla="*/ 107 w 195"/>
                <a:gd name="T17" fmla="*/ 92 h 92"/>
                <a:gd name="T18" fmla="*/ 93 w 195"/>
                <a:gd name="T19" fmla="*/ 92 h 92"/>
                <a:gd name="T20" fmla="*/ 93 w 195"/>
                <a:gd name="T21" fmla="*/ 0 h 92"/>
                <a:gd name="T22" fmla="*/ 117 w 195"/>
                <a:gd name="T23" fmla="*/ 0 h 92"/>
                <a:gd name="T24" fmla="*/ 145 w 195"/>
                <a:gd name="T25" fmla="*/ 71 h 92"/>
                <a:gd name="T26" fmla="*/ 171 w 195"/>
                <a:gd name="T27" fmla="*/ 0 h 92"/>
                <a:gd name="T28" fmla="*/ 195 w 195"/>
                <a:gd name="T29" fmla="*/ 0 h 92"/>
                <a:gd name="T30" fmla="*/ 195 w 195"/>
                <a:gd name="T31" fmla="*/ 92 h 92"/>
                <a:gd name="T32" fmla="*/ 74 w 195"/>
                <a:gd name="T33" fmla="*/ 14 h 92"/>
                <a:gd name="T34" fmla="*/ 46 w 195"/>
                <a:gd name="T35" fmla="*/ 14 h 92"/>
                <a:gd name="T36" fmla="*/ 46 w 195"/>
                <a:gd name="T37" fmla="*/ 92 h 92"/>
                <a:gd name="T38" fmla="*/ 31 w 195"/>
                <a:gd name="T39" fmla="*/ 92 h 92"/>
                <a:gd name="T40" fmla="*/ 31 w 195"/>
                <a:gd name="T41" fmla="*/ 14 h 92"/>
                <a:gd name="T42" fmla="*/ 0 w 195"/>
                <a:gd name="T43" fmla="*/ 14 h 92"/>
                <a:gd name="T44" fmla="*/ 0 w 195"/>
                <a:gd name="T45" fmla="*/ 0 h 92"/>
                <a:gd name="T46" fmla="*/ 74 w 195"/>
                <a:gd name="T47" fmla="*/ 0 h 92"/>
                <a:gd name="T48" fmla="*/ 74 w 195"/>
                <a:gd name="T4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42845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27" y="452967"/>
            <a:ext cx="8470899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3000">
                <a:solidFill>
                  <a:srgbClr val="FF6600"/>
                </a:solidFill>
                <a:latin typeface="Helvetica 35 Thin" panose="020B0403020202020204" pitchFamily="34" charset="0"/>
              </a:defRPr>
            </a:lvl1pPr>
            <a:lvl2pPr marL="401638" indent="-401638">
              <a:lnSpc>
                <a:spcPct val="85000"/>
              </a:lnSpc>
              <a:spcAft>
                <a:spcPts val="0"/>
              </a:spcAft>
              <a:buFont typeface="+mj-lt"/>
              <a:buAutoNum type="arabicPeriod"/>
              <a:defRPr sz="3000">
                <a:latin typeface="Helvetica 35 Thin" panose="020B0403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>
                <a:latin typeface="Helvetica 35 Thin" panose="020B0403020202020204" pitchFamily="34" charset="0"/>
              </a:defRPr>
            </a:lvl3pPr>
            <a:lvl4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>
                <a:latin typeface="Helvetica 35 Thin" panose="020B0403020202020204" pitchFamily="34" charset="0"/>
              </a:defRPr>
            </a:lvl4pPr>
            <a:lvl5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>
                <a:latin typeface="Helvetica 35 Thin" panose="020B0403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5403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27" y="452967"/>
            <a:ext cx="8470899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 sz="1400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None/>
              <a:defRPr sz="1200"/>
            </a:lvl3pPr>
            <a:lvl4pPr>
              <a:lnSpc>
                <a:spcPct val="85000"/>
              </a:lnSpc>
              <a:spcAft>
                <a:spcPts val="800"/>
              </a:spcAft>
              <a:defRPr sz="5500"/>
            </a:lvl4pPr>
            <a:lvl5pPr>
              <a:lnSpc>
                <a:spcPct val="85000"/>
              </a:lnSpc>
              <a:spcAft>
                <a:spcPts val="800"/>
              </a:spcAft>
              <a:defRPr sz="5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507352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25" y="452967"/>
            <a:ext cx="8470900" cy="831851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27" y="1739900"/>
            <a:ext cx="8470899" cy="4220633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35 Thin" panose="020B0403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latin typeface="Helvetica 35 Thin" panose="020B0403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latin typeface="Helvetica 35 Thin" panose="020B0403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latin typeface="Helvetica 35 Thin" panose="020B0403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latin typeface="Helvetica 35 Thin" panose="020B0403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3574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25" y="452966"/>
            <a:ext cx="8470900" cy="831852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25" y="1739900"/>
            <a:ext cx="4065589" cy="4220632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738689" y="1739900"/>
            <a:ext cx="4065589" cy="4220632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3352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50900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27" y="1739901"/>
            <a:ext cx="8470899" cy="4220633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9725" y="452966"/>
            <a:ext cx="8470900" cy="831852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68513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27" y="452967"/>
            <a:ext cx="8470899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8323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spcAft>
                <a:spcPts val="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2885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36448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er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49133" y="2565400"/>
            <a:ext cx="7051885" cy="982800"/>
          </a:xfrm>
        </p:spPr>
        <p:txBody>
          <a:bodyPr/>
          <a:lstStyle>
            <a:lvl1pPr algn="l">
              <a:defRPr sz="6600">
                <a:latin typeface="Helvetica 35 Thin" pitchFamily="34" charset="0"/>
              </a:defRPr>
            </a:lvl1pPr>
          </a:lstStyle>
          <a:p>
            <a:r>
              <a:rPr lang="fr-FR" dirty="0" smtClean="0"/>
              <a:t>vos remerciements</a:t>
            </a:r>
            <a:endParaRPr lang="fr-FR" dirty="0"/>
          </a:p>
        </p:txBody>
      </p:sp>
      <p:pic>
        <p:nvPicPr>
          <p:cNvPr id="3" name="Picture 28" descr="RGB_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23" y="5876925"/>
            <a:ext cx="719137" cy="71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999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9726" y="452967"/>
            <a:ext cx="5832475" cy="3456087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23528" y="4005064"/>
            <a:ext cx="5832648" cy="576064"/>
          </a:xfrm>
        </p:spPr>
        <p:txBody>
          <a:bodyPr tIns="109728"/>
          <a:lstStyle>
            <a:lvl1pPr>
              <a:spcAft>
                <a:spcPts val="2400"/>
              </a:spcAft>
              <a:defRPr>
                <a:latin typeface="Helvetica 35 Thin" panose="020B0403020202020204" pitchFamily="34" charset="0"/>
              </a:defRPr>
            </a:lvl1pPr>
            <a:lvl2pPr>
              <a:spcAft>
                <a:spcPts val="2400"/>
              </a:spcAft>
              <a:defRPr>
                <a:latin typeface="Helvetica 35 Thin" panose="020B0403020202020204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39594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167951" y="5958766"/>
            <a:ext cx="4237362" cy="645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endParaRPr lang="en-GB" sz="1400">
              <a:solidFill>
                <a:srgbClr val="0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9726" y="452967"/>
            <a:ext cx="5832475" cy="4614333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8751" y="452967"/>
            <a:ext cx="2301875" cy="4614333"/>
          </a:xfrm>
        </p:spPr>
        <p:txBody>
          <a:bodyPr tIns="109728"/>
          <a:lstStyle>
            <a:lvl1pPr>
              <a:spcAft>
                <a:spcPts val="2400"/>
              </a:spcAft>
              <a:defRPr>
                <a:latin typeface="Helvetica 35 Thin" panose="020B0403020202020204" pitchFamily="34" charset="0"/>
              </a:defRPr>
            </a:lvl1pPr>
            <a:lvl2pPr>
              <a:spcAft>
                <a:spcPts val="2400"/>
              </a:spcAft>
              <a:defRPr>
                <a:latin typeface="Helvetica 35 Thin" panose="020B0403020202020204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9726" y="5507566"/>
            <a:ext cx="676803" cy="902404"/>
            <a:chOff x="360362" y="1781889"/>
            <a:chExt cx="1144765" cy="1144191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rgbClr val="FF66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31 w 104"/>
                <a:gd name="T1" fmla="*/ 85 h 122"/>
                <a:gd name="T2" fmla="*/ 45 w 104"/>
                <a:gd name="T3" fmla="*/ 101 h 122"/>
                <a:gd name="T4" fmla="*/ 73 w 104"/>
                <a:gd name="T5" fmla="*/ 88 h 122"/>
                <a:gd name="T6" fmla="*/ 73 w 104"/>
                <a:gd name="T7" fmla="*/ 60 h 122"/>
                <a:gd name="T8" fmla="*/ 31 w 104"/>
                <a:gd name="T9" fmla="*/ 85 h 122"/>
                <a:gd name="T10" fmla="*/ 74 w 104"/>
                <a:gd name="T11" fmla="*/ 110 h 122"/>
                <a:gd name="T12" fmla="*/ 35 w 104"/>
                <a:gd name="T13" fmla="*/ 122 h 122"/>
                <a:gd name="T14" fmla="*/ 0 w 104"/>
                <a:gd name="T15" fmla="*/ 88 h 122"/>
                <a:gd name="T16" fmla="*/ 74 w 104"/>
                <a:gd name="T17" fmla="*/ 42 h 122"/>
                <a:gd name="T18" fmla="*/ 74 w 104"/>
                <a:gd name="T19" fmla="*/ 35 h 122"/>
                <a:gd name="T20" fmla="*/ 56 w 104"/>
                <a:gd name="T21" fmla="*/ 22 h 122"/>
                <a:gd name="T22" fmla="*/ 27 w 104"/>
                <a:gd name="T23" fmla="*/ 35 h 122"/>
                <a:gd name="T24" fmla="*/ 6 w 104"/>
                <a:gd name="T25" fmla="*/ 23 h 122"/>
                <a:gd name="T26" fmla="*/ 56 w 104"/>
                <a:gd name="T27" fmla="*/ 0 h 122"/>
                <a:gd name="T28" fmla="*/ 104 w 104"/>
                <a:gd name="T29" fmla="*/ 35 h 122"/>
                <a:gd name="T30" fmla="*/ 104 w 104"/>
                <a:gd name="T31" fmla="*/ 120 h 122"/>
                <a:gd name="T32" fmla="*/ 77 w 104"/>
                <a:gd name="T33" fmla="*/ 120 h 122"/>
                <a:gd name="T34" fmla="*/ 74 w 104"/>
                <a:gd name="T35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6 h 120"/>
                <a:gd name="T2" fmla="*/ 25 w 105"/>
                <a:gd name="T3" fmla="*/ 2 h 120"/>
                <a:gd name="T4" fmla="*/ 28 w 105"/>
                <a:gd name="T5" fmla="*/ 16 h 120"/>
                <a:gd name="T6" fmla="*/ 68 w 105"/>
                <a:gd name="T7" fmla="*/ 0 h 120"/>
                <a:gd name="T8" fmla="*/ 105 w 105"/>
                <a:gd name="T9" fmla="*/ 38 h 120"/>
                <a:gd name="T10" fmla="*/ 105 w 105"/>
                <a:gd name="T11" fmla="*/ 120 h 120"/>
                <a:gd name="T12" fmla="*/ 74 w 105"/>
                <a:gd name="T13" fmla="*/ 120 h 120"/>
                <a:gd name="T14" fmla="*/ 74 w 105"/>
                <a:gd name="T15" fmla="*/ 44 h 120"/>
                <a:gd name="T16" fmla="*/ 59 w 105"/>
                <a:gd name="T17" fmla="*/ 23 h 120"/>
                <a:gd name="T18" fmla="*/ 30 w 105"/>
                <a:gd name="T19" fmla="*/ 36 h 120"/>
                <a:gd name="T20" fmla="*/ 30 w 105"/>
                <a:gd name="T21" fmla="*/ 120 h 120"/>
                <a:gd name="T22" fmla="*/ 0 w 105"/>
                <a:gd name="T23" fmla="*/ 120 h 120"/>
                <a:gd name="T24" fmla="*/ 0 w 105"/>
                <a:gd name="T25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79 w 109"/>
                <a:gd name="T1" fmla="*/ 46 h 122"/>
                <a:gd name="T2" fmla="*/ 55 w 109"/>
                <a:gd name="T3" fmla="*/ 21 h 122"/>
                <a:gd name="T4" fmla="*/ 31 w 109"/>
                <a:gd name="T5" fmla="*/ 46 h 122"/>
                <a:gd name="T6" fmla="*/ 79 w 109"/>
                <a:gd name="T7" fmla="*/ 46 h 122"/>
                <a:gd name="T8" fmla="*/ 56 w 109"/>
                <a:gd name="T9" fmla="*/ 122 h 122"/>
                <a:gd name="T10" fmla="*/ 0 w 109"/>
                <a:gd name="T11" fmla="*/ 62 h 122"/>
                <a:gd name="T12" fmla="*/ 55 w 109"/>
                <a:gd name="T13" fmla="*/ 0 h 122"/>
                <a:gd name="T14" fmla="*/ 109 w 109"/>
                <a:gd name="T15" fmla="*/ 60 h 122"/>
                <a:gd name="T16" fmla="*/ 109 w 109"/>
                <a:gd name="T17" fmla="*/ 66 h 122"/>
                <a:gd name="T18" fmla="*/ 31 w 109"/>
                <a:gd name="T19" fmla="*/ 66 h 122"/>
                <a:gd name="T20" fmla="*/ 58 w 109"/>
                <a:gd name="T21" fmla="*/ 100 h 122"/>
                <a:gd name="T22" fmla="*/ 85 w 109"/>
                <a:gd name="T23" fmla="*/ 84 h 122"/>
                <a:gd name="T24" fmla="*/ 108 w 109"/>
                <a:gd name="T25" fmla="*/ 97 h 122"/>
                <a:gd name="T26" fmla="*/ 56 w 109"/>
                <a:gd name="T2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58 w 116"/>
                <a:gd name="T1" fmla="*/ 26 h 124"/>
                <a:gd name="T2" fmla="*/ 31 w 116"/>
                <a:gd name="T3" fmla="*/ 62 h 124"/>
                <a:gd name="T4" fmla="*/ 58 w 116"/>
                <a:gd name="T5" fmla="*/ 98 h 124"/>
                <a:gd name="T6" fmla="*/ 85 w 116"/>
                <a:gd name="T7" fmla="*/ 62 h 124"/>
                <a:gd name="T8" fmla="*/ 58 w 116"/>
                <a:gd name="T9" fmla="*/ 26 h 124"/>
                <a:gd name="T10" fmla="*/ 58 w 116"/>
                <a:gd name="T11" fmla="*/ 124 h 124"/>
                <a:gd name="T12" fmla="*/ 0 w 116"/>
                <a:gd name="T13" fmla="*/ 62 h 124"/>
                <a:gd name="T14" fmla="*/ 58 w 116"/>
                <a:gd name="T15" fmla="*/ 0 h 124"/>
                <a:gd name="T16" fmla="*/ 116 w 116"/>
                <a:gd name="T17" fmla="*/ 62 h 124"/>
                <a:gd name="T18" fmla="*/ 58 w 116"/>
                <a:gd name="T1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3 h 120"/>
                <a:gd name="T2" fmla="*/ 30 w 66"/>
                <a:gd name="T3" fmla="*/ 3 h 120"/>
                <a:gd name="T4" fmla="*/ 30 w 66"/>
                <a:gd name="T5" fmla="*/ 17 h 120"/>
                <a:gd name="T6" fmla="*/ 62 w 66"/>
                <a:gd name="T7" fmla="*/ 0 h 120"/>
                <a:gd name="T8" fmla="*/ 66 w 66"/>
                <a:gd name="T9" fmla="*/ 1 h 120"/>
                <a:gd name="T10" fmla="*/ 66 w 66"/>
                <a:gd name="T11" fmla="*/ 30 h 120"/>
                <a:gd name="T12" fmla="*/ 64 w 66"/>
                <a:gd name="T13" fmla="*/ 30 h 120"/>
                <a:gd name="T14" fmla="*/ 32 w 66"/>
                <a:gd name="T15" fmla="*/ 42 h 120"/>
                <a:gd name="T16" fmla="*/ 32 w 66"/>
                <a:gd name="T17" fmla="*/ 120 h 120"/>
                <a:gd name="T18" fmla="*/ 0 w 66"/>
                <a:gd name="T19" fmla="*/ 120 h 120"/>
                <a:gd name="T20" fmla="*/ 0 w 66"/>
                <a:gd name="T21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10 w 110"/>
                <a:gd name="T1" fmla="*/ 2 h 166"/>
                <a:gd name="T2" fmla="*/ 110 w 110"/>
                <a:gd name="T3" fmla="*/ 114 h 166"/>
                <a:gd name="T4" fmla="*/ 52 w 110"/>
                <a:gd name="T5" fmla="*/ 166 h 166"/>
                <a:gd name="T6" fmla="*/ 3 w 110"/>
                <a:gd name="T7" fmla="*/ 137 h 166"/>
                <a:gd name="T8" fmla="*/ 34 w 110"/>
                <a:gd name="T9" fmla="*/ 132 h 166"/>
                <a:gd name="T10" fmla="*/ 56 w 110"/>
                <a:gd name="T11" fmla="*/ 143 h 166"/>
                <a:gd name="T12" fmla="*/ 80 w 110"/>
                <a:gd name="T13" fmla="*/ 117 h 166"/>
                <a:gd name="T14" fmla="*/ 80 w 110"/>
                <a:gd name="T15" fmla="*/ 104 h 166"/>
                <a:gd name="T16" fmla="*/ 79 w 110"/>
                <a:gd name="T17" fmla="*/ 103 h 166"/>
                <a:gd name="T18" fmla="*/ 49 w 110"/>
                <a:gd name="T19" fmla="*/ 120 h 166"/>
                <a:gd name="T20" fmla="*/ 0 w 110"/>
                <a:gd name="T21" fmla="*/ 62 h 166"/>
                <a:gd name="T22" fmla="*/ 47 w 110"/>
                <a:gd name="T23" fmla="*/ 0 h 166"/>
                <a:gd name="T24" fmla="*/ 81 w 110"/>
                <a:gd name="T25" fmla="*/ 17 h 166"/>
                <a:gd name="T26" fmla="*/ 81 w 110"/>
                <a:gd name="T27" fmla="*/ 16 h 166"/>
                <a:gd name="T28" fmla="*/ 84 w 110"/>
                <a:gd name="T29" fmla="*/ 2 h 166"/>
                <a:gd name="T30" fmla="*/ 110 w 110"/>
                <a:gd name="T31" fmla="*/ 2 h 166"/>
                <a:gd name="T32" fmla="*/ 55 w 110"/>
                <a:gd name="T33" fmla="*/ 95 h 166"/>
                <a:gd name="T34" fmla="*/ 80 w 110"/>
                <a:gd name="T35" fmla="*/ 55 h 166"/>
                <a:gd name="T36" fmla="*/ 54 w 110"/>
                <a:gd name="T37" fmla="*/ 22 h 166"/>
                <a:gd name="T38" fmla="*/ 31 w 110"/>
                <a:gd name="T39" fmla="*/ 57 h 166"/>
                <a:gd name="T40" fmla="*/ 55 w 110"/>
                <a:gd name="T41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95 w 195"/>
                <a:gd name="T1" fmla="*/ 92 h 92"/>
                <a:gd name="T2" fmla="*/ 178 w 195"/>
                <a:gd name="T3" fmla="*/ 92 h 92"/>
                <a:gd name="T4" fmla="*/ 178 w 195"/>
                <a:gd name="T5" fmla="*/ 16 h 92"/>
                <a:gd name="T6" fmla="*/ 178 w 195"/>
                <a:gd name="T7" fmla="*/ 16 h 92"/>
                <a:gd name="T8" fmla="*/ 147 w 195"/>
                <a:gd name="T9" fmla="*/ 92 h 92"/>
                <a:gd name="T10" fmla="*/ 138 w 195"/>
                <a:gd name="T11" fmla="*/ 92 h 92"/>
                <a:gd name="T12" fmla="*/ 110 w 195"/>
                <a:gd name="T13" fmla="*/ 16 h 92"/>
                <a:gd name="T14" fmla="*/ 107 w 195"/>
                <a:gd name="T15" fmla="*/ 16 h 92"/>
                <a:gd name="T16" fmla="*/ 107 w 195"/>
                <a:gd name="T17" fmla="*/ 92 h 92"/>
                <a:gd name="T18" fmla="*/ 93 w 195"/>
                <a:gd name="T19" fmla="*/ 92 h 92"/>
                <a:gd name="T20" fmla="*/ 93 w 195"/>
                <a:gd name="T21" fmla="*/ 0 h 92"/>
                <a:gd name="T22" fmla="*/ 117 w 195"/>
                <a:gd name="T23" fmla="*/ 0 h 92"/>
                <a:gd name="T24" fmla="*/ 145 w 195"/>
                <a:gd name="T25" fmla="*/ 71 h 92"/>
                <a:gd name="T26" fmla="*/ 171 w 195"/>
                <a:gd name="T27" fmla="*/ 0 h 92"/>
                <a:gd name="T28" fmla="*/ 195 w 195"/>
                <a:gd name="T29" fmla="*/ 0 h 92"/>
                <a:gd name="T30" fmla="*/ 195 w 195"/>
                <a:gd name="T31" fmla="*/ 92 h 92"/>
                <a:gd name="T32" fmla="*/ 74 w 195"/>
                <a:gd name="T33" fmla="*/ 14 h 92"/>
                <a:gd name="T34" fmla="*/ 46 w 195"/>
                <a:gd name="T35" fmla="*/ 14 h 92"/>
                <a:gd name="T36" fmla="*/ 46 w 195"/>
                <a:gd name="T37" fmla="*/ 92 h 92"/>
                <a:gd name="T38" fmla="*/ 31 w 195"/>
                <a:gd name="T39" fmla="*/ 92 h 92"/>
                <a:gd name="T40" fmla="*/ 31 w 195"/>
                <a:gd name="T41" fmla="*/ 14 h 92"/>
                <a:gd name="T42" fmla="*/ 0 w 195"/>
                <a:gd name="T43" fmla="*/ 14 h 92"/>
                <a:gd name="T44" fmla="*/ 0 w 195"/>
                <a:gd name="T45" fmla="*/ 0 h 92"/>
                <a:gd name="T46" fmla="*/ 74 w 195"/>
                <a:gd name="T47" fmla="*/ 0 h 92"/>
                <a:gd name="T48" fmla="*/ 74 w 195"/>
                <a:gd name="T4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905293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27" y="452967"/>
            <a:ext cx="8470899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3000">
                <a:solidFill>
                  <a:srgbClr val="FF6600"/>
                </a:solidFill>
                <a:latin typeface="Helvetica 35 Thin" panose="020B0403020202020204" pitchFamily="34" charset="0"/>
              </a:defRPr>
            </a:lvl1pPr>
            <a:lvl2pPr marL="401638" indent="-401638">
              <a:lnSpc>
                <a:spcPct val="85000"/>
              </a:lnSpc>
              <a:spcAft>
                <a:spcPts val="0"/>
              </a:spcAft>
              <a:buFont typeface="+mj-lt"/>
              <a:buAutoNum type="arabicPeriod"/>
              <a:defRPr sz="3000">
                <a:latin typeface="Helvetica 35 Thin" panose="020B0403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>
                <a:latin typeface="Helvetica 35 Thin" panose="020B0403020202020204" pitchFamily="34" charset="0"/>
              </a:defRPr>
            </a:lvl3pPr>
            <a:lvl4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>
                <a:latin typeface="Helvetica 35 Thin" panose="020B0403020202020204" pitchFamily="34" charset="0"/>
              </a:defRPr>
            </a:lvl4pPr>
            <a:lvl5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>
                <a:latin typeface="Helvetica 35 Thin" panose="020B0403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81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27" y="452967"/>
            <a:ext cx="8470899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 sz="1400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None/>
              <a:defRPr sz="1200"/>
            </a:lvl3pPr>
            <a:lvl4pPr>
              <a:lnSpc>
                <a:spcPct val="85000"/>
              </a:lnSpc>
              <a:spcAft>
                <a:spcPts val="800"/>
              </a:spcAft>
              <a:defRPr sz="5500"/>
            </a:lvl4pPr>
            <a:lvl5pPr>
              <a:lnSpc>
                <a:spcPct val="85000"/>
              </a:lnSpc>
              <a:spcAft>
                <a:spcPts val="800"/>
              </a:spcAft>
              <a:defRPr sz="5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568145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25" y="452967"/>
            <a:ext cx="8470900" cy="831851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27" y="1739900"/>
            <a:ext cx="8470899" cy="4220633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35 Thin" panose="020B0403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latin typeface="Helvetica 35 Thin" panose="020B0403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latin typeface="Helvetica 35 Thin" panose="020B0403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latin typeface="Helvetica 35 Thin" panose="020B0403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latin typeface="Helvetica 35 Thin" panose="020B0403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6561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3.xml"/><Relationship Id="rId3" Type="http://schemas.openxmlformats.org/officeDocument/2006/relationships/slideLayout" Target="../slideLayouts/slideLayout108.xml"/><Relationship Id="rId7" Type="http://schemas.openxmlformats.org/officeDocument/2006/relationships/slideLayout" Target="../slideLayouts/slideLayout112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11.xml"/><Relationship Id="rId11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09.xml"/><Relationship Id="rId9" Type="http://schemas.openxmlformats.org/officeDocument/2006/relationships/slideLayout" Target="../slideLayouts/slideLayout114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4.xml"/><Relationship Id="rId13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19.xml"/><Relationship Id="rId7" Type="http://schemas.openxmlformats.org/officeDocument/2006/relationships/slideLayout" Target="../slideLayouts/slideLayout123.xml"/><Relationship Id="rId12" Type="http://schemas.openxmlformats.org/officeDocument/2006/relationships/slideLayout" Target="../slideLayouts/slideLayout128.xml"/><Relationship Id="rId2" Type="http://schemas.openxmlformats.org/officeDocument/2006/relationships/slideLayout" Target="../slideLayouts/slideLayout118.xml"/><Relationship Id="rId1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22.xml"/><Relationship Id="rId11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21.xml"/><Relationship Id="rId15" Type="http://schemas.openxmlformats.org/officeDocument/2006/relationships/theme" Target="../theme/theme11.xml"/><Relationship Id="rId10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20.xml"/><Relationship Id="rId9" Type="http://schemas.openxmlformats.org/officeDocument/2006/relationships/slideLayout" Target="../slideLayouts/slideLayout125.xml"/><Relationship Id="rId14" Type="http://schemas.openxmlformats.org/officeDocument/2006/relationships/slideLayout" Target="../slideLayouts/slideLayout130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8.xml"/><Relationship Id="rId3" Type="http://schemas.openxmlformats.org/officeDocument/2006/relationships/slideLayout" Target="../slideLayouts/slideLayout133.xml"/><Relationship Id="rId7" Type="http://schemas.openxmlformats.org/officeDocument/2006/relationships/slideLayout" Target="../slideLayouts/slideLayout137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32.xml"/><Relationship Id="rId1" Type="http://schemas.openxmlformats.org/officeDocument/2006/relationships/slideLayout" Target="../slideLayouts/slideLayout131.xml"/><Relationship Id="rId6" Type="http://schemas.openxmlformats.org/officeDocument/2006/relationships/slideLayout" Target="../slideLayouts/slideLayout136.xml"/><Relationship Id="rId11" Type="http://schemas.openxmlformats.org/officeDocument/2006/relationships/slideLayout" Target="../slideLayouts/slideLayout141.xml"/><Relationship Id="rId5" Type="http://schemas.openxmlformats.org/officeDocument/2006/relationships/slideLayout" Target="../slideLayouts/slideLayout135.xml"/><Relationship Id="rId10" Type="http://schemas.openxmlformats.org/officeDocument/2006/relationships/slideLayout" Target="../slideLayouts/slideLayout140.xml"/><Relationship Id="rId4" Type="http://schemas.openxmlformats.org/officeDocument/2006/relationships/slideLayout" Target="../slideLayouts/slideLayout134.xml"/><Relationship Id="rId9" Type="http://schemas.openxmlformats.org/officeDocument/2006/relationships/slideLayout" Target="../slideLayouts/slideLayout139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9.xml"/><Relationship Id="rId3" Type="http://schemas.openxmlformats.org/officeDocument/2006/relationships/slideLayout" Target="../slideLayouts/slideLayout144.xml"/><Relationship Id="rId7" Type="http://schemas.openxmlformats.org/officeDocument/2006/relationships/slideLayout" Target="../slideLayouts/slideLayout148.xml"/><Relationship Id="rId2" Type="http://schemas.openxmlformats.org/officeDocument/2006/relationships/slideLayout" Target="../slideLayouts/slideLayout143.xml"/><Relationship Id="rId1" Type="http://schemas.openxmlformats.org/officeDocument/2006/relationships/slideLayout" Target="../slideLayouts/slideLayout142.xml"/><Relationship Id="rId6" Type="http://schemas.openxmlformats.org/officeDocument/2006/relationships/slideLayout" Target="../slideLayouts/slideLayout147.xml"/><Relationship Id="rId11" Type="http://schemas.openxmlformats.org/officeDocument/2006/relationships/theme" Target="../theme/theme13.xml"/><Relationship Id="rId5" Type="http://schemas.openxmlformats.org/officeDocument/2006/relationships/slideLayout" Target="../slideLayouts/slideLayout146.xml"/><Relationship Id="rId10" Type="http://schemas.openxmlformats.org/officeDocument/2006/relationships/slideLayout" Target="../slideLayouts/slideLayout151.xml"/><Relationship Id="rId4" Type="http://schemas.openxmlformats.org/officeDocument/2006/relationships/slideLayout" Target="../slideLayouts/slideLayout145.xml"/><Relationship Id="rId9" Type="http://schemas.openxmlformats.org/officeDocument/2006/relationships/slideLayout" Target="../slideLayouts/slideLayout150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9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54.xml"/><Relationship Id="rId7" Type="http://schemas.openxmlformats.org/officeDocument/2006/relationships/slideLayout" Target="../slideLayouts/slideLayout158.xml"/><Relationship Id="rId12" Type="http://schemas.openxmlformats.org/officeDocument/2006/relationships/slideLayout" Target="../slideLayouts/slideLayout163.xml"/><Relationship Id="rId2" Type="http://schemas.openxmlformats.org/officeDocument/2006/relationships/slideLayout" Target="../slideLayouts/slideLayout153.xml"/><Relationship Id="rId1" Type="http://schemas.openxmlformats.org/officeDocument/2006/relationships/slideLayout" Target="../slideLayouts/slideLayout152.xml"/><Relationship Id="rId6" Type="http://schemas.openxmlformats.org/officeDocument/2006/relationships/slideLayout" Target="../slideLayouts/slideLayout157.xml"/><Relationship Id="rId11" Type="http://schemas.openxmlformats.org/officeDocument/2006/relationships/slideLayout" Target="../slideLayouts/slideLayout162.xml"/><Relationship Id="rId5" Type="http://schemas.openxmlformats.org/officeDocument/2006/relationships/slideLayout" Target="../slideLayouts/slideLayout156.xml"/><Relationship Id="rId10" Type="http://schemas.openxmlformats.org/officeDocument/2006/relationships/slideLayout" Target="../slideLayouts/slideLayout161.xml"/><Relationship Id="rId4" Type="http://schemas.openxmlformats.org/officeDocument/2006/relationships/slideLayout" Target="../slideLayouts/slideLayout155.xml"/><Relationship Id="rId9" Type="http://schemas.openxmlformats.org/officeDocument/2006/relationships/slideLayout" Target="../slideLayouts/slideLayout160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1.xml"/><Relationship Id="rId3" Type="http://schemas.openxmlformats.org/officeDocument/2006/relationships/slideLayout" Target="../slideLayouts/slideLayout166.xml"/><Relationship Id="rId7" Type="http://schemas.openxmlformats.org/officeDocument/2006/relationships/slideLayout" Target="../slideLayouts/slideLayout170.xml"/><Relationship Id="rId2" Type="http://schemas.openxmlformats.org/officeDocument/2006/relationships/slideLayout" Target="../slideLayouts/slideLayout165.xml"/><Relationship Id="rId1" Type="http://schemas.openxmlformats.org/officeDocument/2006/relationships/slideLayout" Target="../slideLayouts/slideLayout164.xml"/><Relationship Id="rId6" Type="http://schemas.openxmlformats.org/officeDocument/2006/relationships/slideLayout" Target="../slideLayouts/slideLayout169.xml"/><Relationship Id="rId11" Type="http://schemas.openxmlformats.org/officeDocument/2006/relationships/theme" Target="../theme/theme15.xml"/><Relationship Id="rId5" Type="http://schemas.openxmlformats.org/officeDocument/2006/relationships/slideLayout" Target="../slideLayouts/slideLayout168.xml"/><Relationship Id="rId10" Type="http://schemas.openxmlformats.org/officeDocument/2006/relationships/slideLayout" Target="../slideLayouts/slideLayout173.xml"/><Relationship Id="rId4" Type="http://schemas.openxmlformats.org/officeDocument/2006/relationships/slideLayout" Target="../slideLayouts/slideLayout167.xml"/><Relationship Id="rId9" Type="http://schemas.openxmlformats.org/officeDocument/2006/relationships/slideLayout" Target="../slideLayouts/slideLayout172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1.xml"/><Relationship Id="rId3" Type="http://schemas.openxmlformats.org/officeDocument/2006/relationships/slideLayout" Target="../slideLayouts/slideLayout176.xml"/><Relationship Id="rId7" Type="http://schemas.openxmlformats.org/officeDocument/2006/relationships/slideLayout" Target="../slideLayouts/slideLayout180.xml"/><Relationship Id="rId2" Type="http://schemas.openxmlformats.org/officeDocument/2006/relationships/slideLayout" Target="../slideLayouts/slideLayout175.xml"/><Relationship Id="rId1" Type="http://schemas.openxmlformats.org/officeDocument/2006/relationships/slideLayout" Target="../slideLayouts/slideLayout174.xml"/><Relationship Id="rId6" Type="http://schemas.openxmlformats.org/officeDocument/2006/relationships/slideLayout" Target="../slideLayouts/slideLayout179.xml"/><Relationship Id="rId11" Type="http://schemas.openxmlformats.org/officeDocument/2006/relationships/theme" Target="../theme/theme16.xml"/><Relationship Id="rId5" Type="http://schemas.openxmlformats.org/officeDocument/2006/relationships/slideLayout" Target="../slideLayouts/slideLayout178.xml"/><Relationship Id="rId10" Type="http://schemas.openxmlformats.org/officeDocument/2006/relationships/slideLayout" Target="../slideLayouts/slideLayout183.xml"/><Relationship Id="rId4" Type="http://schemas.openxmlformats.org/officeDocument/2006/relationships/slideLayout" Target="../slideLayouts/slideLayout177.xml"/><Relationship Id="rId9" Type="http://schemas.openxmlformats.org/officeDocument/2006/relationships/slideLayout" Target="../slideLayouts/slideLayout182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1.xml"/><Relationship Id="rId3" Type="http://schemas.openxmlformats.org/officeDocument/2006/relationships/slideLayout" Target="../slideLayouts/slideLayout186.xml"/><Relationship Id="rId7" Type="http://schemas.openxmlformats.org/officeDocument/2006/relationships/slideLayout" Target="../slideLayouts/slideLayout190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85.xml"/><Relationship Id="rId1" Type="http://schemas.openxmlformats.org/officeDocument/2006/relationships/slideLayout" Target="../slideLayouts/slideLayout184.xml"/><Relationship Id="rId6" Type="http://schemas.openxmlformats.org/officeDocument/2006/relationships/slideLayout" Target="../slideLayouts/slideLayout189.xml"/><Relationship Id="rId11" Type="http://schemas.openxmlformats.org/officeDocument/2006/relationships/slideLayout" Target="../slideLayouts/slideLayout194.xml"/><Relationship Id="rId5" Type="http://schemas.openxmlformats.org/officeDocument/2006/relationships/slideLayout" Target="../slideLayouts/slideLayout188.xml"/><Relationship Id="rId10" Type="http://schemas.openxmlformats.org/officeDocument/2006/relationships/slideLayout" Target="../slideLayouts/slideLayout193.xml"/><Relationship Id="rId4" Type="http://schemas.openxmlformats.org/officeDocument/2006/relationships/slideLayout" Target="../slideLayouts/slideLayout187.xml"/><Relationship Id="rId9" Type="http://schemas.openxmlformats.org/officeDocument/2006/relationships/slideLayout" Target="../slideLayouts/slideLayout192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2.xml"/><Relationship Id="rId3" Type="http://schemas.openxmlformats.org/officeDocument/2006/relationships/slideLayout" Target="../slideLayouts/slideLayout197.xml"/><Relationship Id="rId7" Type="http://schemas.openxmlformats.org/officeDocument/2006/relationships/slideLayout" Target="../slideLayouts/slideLayout201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96.xml"/><Relationship Id="rId1" Type="http://schemas.openxmlformats.org/officeDocument/2006/relationships/slideLayout" Target="../slideLayouts/slideLayout195.xml"/><Relationship Id="rId6" Type="http://schemas.openxmlformats.org/officeDocument/2006/relationships/slideLayout" Target="../slideLayouts/slideLayout200.xml"/><Relationship Id="rId11" Type="http://schemas.openxmlformats.org/officeDocument/2006/relationships/slideLayout" Target="../slideLayouts/slideLayout205.xml"/><Relationship Id="rId5" Type="http://schemas.openxmlformats.org/officeDocument/2006/relationships/slideLayout" Target="../slideLayouts/slideLayout199.xml"/><Relationship Id="rId10" Type="http://schemas.openxmlformats.org/officeDocument/2006/relationships/slideLayout" Target="../slideLayouts/slideLayout204.xml"/><Relationship Id="rId4" Type="http://schemas.openxmlformats.org/officeDocument/2006/relationships/slideLayout" Target="../slideLayouts/slideLayout198.xml"/><Relationship Id="rId9" Type="http://schemas.openxmlformats.org/officeDocument/2006/relationships/slideLayout" Target="../slideLayouts/slideLayout203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3.xml"/><Relationship Id="rId3" Type="http://schemas.openxmlformats.org/officeDocument/2006/relationships/slideLayout" Target="../slideLayouts/slideLayout208.xml"/><Relationship Id="rId7" Type="http://schemas.openxmlformats.org/officeDocument/2006/relationships/slideLayout" Target="../slideLayouts/slideLayout212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7.xml"/><Relationship Id="rId1" Type="http://schemas.openxmlformats.org/officeDocument/2006/relationships/slideLayout" Target="../slideLayouts/slideLayout206.xml"/><Relationship Id="rId6" Type="http://schemas.openxmlformats.org/officeDocument/2006/relationships/slideLayout" Target="../slideLayouts/slideLayout211.xml"/><Relationship Id="rId11" Type="http://schemas.openxmlformats.org/officeDocument/2006/relationships/slideLayout" Target="../slideLayouts/slideLayout216.xml"/><Relationship Id="rId5" Type="http://schemas.openxmlformats.org/officeDocument/2006/relationships/slideLayout" Target="../slideLayouts/slideLayout210.xml"/><Relationship Id="rId10" Type="http://schemas.openxmlformats.org/officeDocument/2006/relationships/slideLayout" Target="../slideLayouts/slideLayout215.xml"/><Relationship Id="rId4" Type="http://schemas.openxmlformats.org/officeDocument/2006/relationships/slideLayout" Target="../slideLayouts/slideLayout209.xml"/><Relationship Id="rId9" Type="http://schemas.openxmlformats.org/officeDocument/2006/relationships/slideLayout" Target="../slideLayouts/slideLayout2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4.xml"/><Relationship Id="rId3" Type="http://schemas.openxmlformats.org/officeDocument/2006/relationships/slideLayout" Target="../slideLayouts/slideLayout219.xml"/><Relationship Id="rId7" Type="http://schemas.openxmlformats.org/officeDocument/2006/relationships/slideLayout" Target="../slideLayouts/slideLayout223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8.xml"/><Relationship Id="rId1" Type="http://schemas.openxmlformats.org/officeDocument/2006/relationships/slideLayout" Target="../slideLayouts/slideLayout217.xml"/><Relationship Id="rId6" Type="http://schemas.openxmlformats.org/officeDocument/2006/relationships/slideLayout" Target="../slideLayouts/slideLayout222.xml"/><Relationship Id="rId11" Type="http://schemas.openxmlformats.org/officeDocument/2006/relationships/slideLayout" Target="../slideLayouts/slideLayout227.xml"/><Relationship Id="rId5" Type="http://schemas.openxmlformats.org/officeDocument/2006/relationships/slideLayout" Target="../slideLayouts/slideLayout221.xml"/><Relationship Id="rId10" Type="http://schemas.openxmlformats.org/officeDocument/2006/relationships/slideLayout" Target="../slideLayouts/slideLayout226.xml"/><Relationship Id="rId4" Type="http://schemas.openxmlformats.org/officeDocument/2006/relationships/slideLayout" Target="../slideLayouts/slideLayout220.xml"/><Relationship Id="rId9" Type="http://schemas.openxmlformats.org/officeDocument/2006/relationships/slideLayout" Target="../slideLayouts/slideLayout225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5.xml"/><Relationship Id="rId13" Type="http://schemas.openxmlformats.org/officeDocument/2006/relationships/theme" Target="../theme/theme21.xml"/><Relationship Id="rId3" Type="http://schemas.openxmlformats.org/officeDocument/2006/relationships/slideLayout" Target="../slideLayouts/slideLayout230.xml"/><Relationship Id="rId7" Type="http://schemas.openxmlformats.org/officeDocument/2006/relationships/slideLayout" Target="../slideLayouts/slideLayout234.xml"/><Relationship Id="rId12" Type="http://schemas.openxmlformats.org/officeDocument/2006/relationships/slideLayout" Target="../slideLayouts/slideLayout239.xml"/><Relationship Id="rId2" Type="http://schemas.openxmlformats.org/officeDocument/2006/relationships/slideLayout" Target="../slideLayouts/slideLayout229.xml"/><Relationship Id="rId1" Type="http://schemas.openxmlformats.org/officeDocument/2006/relationships/slideLayout" Target="../slideLayouts/slideLayout228.xml"/><Relationship Id="rId6" Type="http://schemas.openxmlformats.org/officeDocument/2006/relationships/slideLayout" Target="../slideLayouts/slideLayout233.xml"/><Relationship Id="rId11" Type="http://schemas.openxmlformats.org/officeDocument/2006/relationships/slideLayout" Target="../slideLayouts/slideLayout238.xml"/><Relationship Id="rId5" Type="http://schemas.openxmlformats.org/officeDocument/2006/relationships/slideLayout" Target="../slideLayouts/slideLayout232.xml"/><Relationship Id="rId10" Type="http://schemas.openxmlformats.org/officeDocument/2006/relationships/slideLayout" Target="../slideLayouts/slideLayout237.xml"/><Relationship Id="rId4" Type="http://schemas.openxmlformats.org/officeDocument/2006/relationships/slideLayout" Target="../slideLayouts/slideLayout231.xml"/><Relationship Id="rId9" Type="http://schemas.openxmlformats.org/officeDocument/2006/relationships/slideLayout" Target="../slideLayouts/slideLayout236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7.xml"/><Relationship Id="rId13" Type="http://schemas.openxmlformats.org/officeDocument/2006/relationships/theme" Target="../theme/theme22.xml"/><Relationship Id="rId3" Type="http://schemas.openxmlformats.org/officeDocument/2006/relationships/slideLayout" Target="../slideLayouts/slideLayout242.xml"/><Relationship Id="rId7" Type="http://schemas.openxmlformats.org/officeDocument/2006/relationships/slideLayout" Target="../slideLayouts/slideLayout246.xml"/><Relationship Id="rId12" Type="http://schemas.openxmlformats.org/officeDocument/2006/relationships/slideLayout" Target="../slideLayouts/slideLayout251.xml"/><Relationship Id="rId2" Type="http://schemas.openxmlformats.org/officeDocument/2006/relationships/slideLayout" Target="../slideLayouts/slideLayout241.xml"/><Relationship Id="rId1" Type="http://schemas.openxmlformats.org/officeDocument/2006/relationships/slideLayout" Target="../slideLayouts/slideLayout240.xml"/><Relationship Id="rId6" Type="http://schemas.openxmlformats.org/officeDocument/2006/relationships/slideLayout" Target="../slideLayouts/slideLayout245.xml"/><Relationship Id="rId11" Type="http://schemas.openxmlformats.org/officeDocument/2006/relationships/slideLayout" Target="../slideLayouts/slideLayout250.xml"/><Relationship Id="rId5" Type="http://schemas.openxmlformats.org/officeDocument/2006/relationships/slideLayout" Target="../slideLayouts/slideLayout244.xml"/><Relationship Id="rId10" Type="http://schemas.openxmlformats.org/officeDocument/2006/relationships/slideLayout" Target="../slideLayouts/slideLayout249.xml"/><Relationship Id="rId4" Type="http://schemas.openxmlformats.org/officeDocument/2006/relationships/slideLayout" Target="../slideLayouts/slideLayout243.xml"/><Relationship Id="rId9" Type="http://schemas.openxmlformats.org/officeDocument/2006/relationships/slideLayout" Target="../slideLayouts/slideLayout248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9.xml"/><Relationship Id="rId3" Type="http://schemas.openxmlformats.org/officeDocument/2006/relationships/slideLayout" Target="../slideLayouts/slideLayout254.xml"/><Relationship Id="rId7" Type="http://schemas.openxmlformats.org/officeDocument/2006/relationships/slideLayout" Target="../slideLayouts/slideLayout258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53.xml"/><Relationship Id="rId1" Type="http://schemas.openxmlformats.org/officeDocument/2006/relationships/slideLayout" Target="../slideLayouts/slideLayout252.xml"/><Relationship Id="rId6" Type="http://schemas.openxmlformats.org/officeDocument/2006/relationships/slideLayout" Target="../slideLayouts/slideLayout257.xml"/><Relationship Id="rId11" Type="http://schemas.openxmlformats.org/officeDocument/2006/relationships/slideLayout" Target="../slideLayouts/slideLayout262.xml"/><Relationship Id="rId5" Type="http://schemas.openxmlformats.org/officeDocument/2006/relationships/slideLayout" Target="../slideLayouts/slideLayout256.xml"/><Relationship Id="rId10" Type="http://schemas.openxmlformats.org/officeDocument/2006/relationships/slideLayout" Target="../slideLayouts/slideLayout261.xml"/><Relationship Id="rId4" Type="http://schemas.openxmlformats.org/officeDocument/2006/relationships/slideLayout" Target="../slideLayouts/slideLayout255.xml"/><Relationship Id="rId9" Type="http://schemas.openxmlformats.org/officeDocument/2006/relationships/slideLayout" Target="../slideLayouts/slideLayout260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0.xml"/><Relationship Id="rId3" Type="http://schemas.openxmlformats.org/officeDocument/2006/relationships/slideLayout" Target="../slideLayouts/slideLayout265.xml"/><Relationship Id="rId7" Type="http://schemas.openxmlformats.org/officeDocument/2006/relationships/slideLayout" Target="../slideLayouts/slideLayout269.xml"/><Relationship Id="rId12" Type="http://schemas.openxmlformats.org/officeDocument/2006/relationships/theme" Target="../theme/theme24.xml"/><Relationship Id="rId2" Type="http://schemas.openxmlformats.org/officeDocument/2006/relationships/slideLayout" Target="../slideLayouts/slideLayout264.xml"/><Relationship Id="rId1" Type="http://schemas.openxmlformats.org/officeDocument/2006/relationships/slideLayout" Target="../slideLayouts/slideLayout263.xml"/><Relationship Id="rId6" Type="http://schemas.openxmlformats.org/officeDocument/2006/relationships/slideLayout" Target="../slideLayouts/slideLayout268.xml"/><Relationship Id="rId11" Type="http://schemas.openxmlformats.org/officeDocument/2006/relationships/slideLayout" Target="../slideLayouts/slideLayout273.xml"/><Relationship Id="rId5" Type="http://schemas.openxmlformats.org/officeDocument/2006/relationships/slideLayout" Target="../slideLayouts/slideLayout267.xml"/><Relationship Id="rId10" Type="http://schemas.openxmlformats.org/officeDocument/2006/relationships/slideLayout" Target="../slideLayouts/slideLayout272.xml"/><Relationship Id="rId4" Type="http://schemas.openxmlformats.org/officeDocument/2006/relationships/slideLayout" Target="../slideLayouts/slideLayout266.xml"/><Relationship Id="rId9" Type="http://schemas.openxmlformats.org/officeDocument/2006/relationships/slideLayout" Target="../slideLayouts/slideLayout271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1.xml"/><Relationship Id="rId13" Type="http://schemas.openxmlformats.org/officeDocument/2006/relationships/slideLayout" Target="../slideLayouts/slideLayout286.xml"/><Relationship Id="rId3" Type="http://schemas.openxmlformats.org/officeDocument/2006/relationships/slideLayout" Target="../slideLayouts/slideLayout276.xml"/><Relationship Id="rId7" Type="http://schemas.openxmlformats.org/officeDocument/2006/relationships/slideLayout" Target="../slideLayouts/slideLayout280.xml"/><Relationship Id="rId12" Type="http://schemas.openxmlformats.org/officeDocument/2006/relationships/slideLayout" Target="../slideLayouts/slideLayout285.xml"/><Relationship Id="rId2" Type="http://schemas.openxmlformats.org/officeDocument/2006/relationships/slideLayout" Target="../slideLayouts/slideLayout275.xml"/><Relationship Id="rId1" Type="http://schemas.openxmlformats.org/officeDocument/2006/relationships/slideLayout" Target="../slideLayouts/slideLayout274.xml"/><Relationship Id="rId6" Type="http://schemas.openxmlformats.org/officeDocument/2006/relationships/slideLayout" Target="../slideLayouts/slideLayout279.xml"/><Relationship Id="rId11" Type="http://schemas.openxmlformats.org/officeDocument/2006/relationships/slideLayout" Target="../slideLayouts/slideLayout284.xml"/><Relationship Id="rId5" Type="http://schemas.openxmlformats.org/officeDocument/2006/relationships/slideLayout" Target="../slideLayouts/slideLayout278.xml"/><Relationship Id="rId10" Type="http://schemas.openxmlformats.org/officeDocument/2006/relationships/slideLayout" Target="../slideLayouts/slideLayout283.xml"/><Relationship Id="rId4" Type="http://schemas.openxmlformats.org/officeDocument/2006/relationships/slideLayout" Target="../slideLayouts/slideLayout277.xml"/><Relationship Id="rId9" Type="http://schemas.openxmlformats.org/officeDocument/2006/relationships/slideLayout" Target="../slideLayouts/slideLayout282.xml"/><Relationship Id="rId14" Type="http://schemas.openxmlformats.org/officeDocument/2006/relationships/theme" Target="../theme/theme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69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7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2.xml"/><Relationship Id="rId3" Type="http://schemas.openxmlformats.org/officeDocument/2006/relationships/slideLayout" Target="../slideLayouts/slideLayout97.xml"/><Relationship Id="rId7" Type="http://schemas.openxmlformats.org/officeDocument/2006/relationships/slideLayout" Target="../slideLayouts/slideLayout101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6.xml"/><Relationship Id="rId1" Type="http://schemas.openxmlformats.org/officeDocument/2006/relationships/slideLayout" Target="../slideLayouts/slideLayout95.xml"/><Relationship Id="rId6" Type="http://schemas.openxmlformats.org/officeDocument/2006/relationships/slideLayout" Target="../slideLayouts/slideLayout100.xml"/><Relationship Id="rId11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98.xml"/><Relationship Id="rId9" Type="http://schemas.openxmlformats.org/officeDocument/2006/relationships/slideLayout" Target="../slideLayouts/slideLayout10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339725" y="452966"/>
            <a:ext cx="8470900" cy="828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noProof="0" dirty="0" smtClean="0"/>
              <a:t>Cliquez ici pour saisir le titre principal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6550" y="1739180"/>
            <a:ext cx="8474075" cy="421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dirty="0" smtClean="0"/>
              <a:t>Modifiez le texte du masque</a:t>
            </a:r>
          </a:p>
          <a:p>
            <a:pPr lvl="1"/>
            <a:r>
              <a:rPr lang="fr-FR" altLang="en-US" dirty="0" smtClean="0"/>
              <a:t>Deuxième niveau</a:t>
            </a:r>
          </a:p>
          <a:p>
            <a:pPr lvl="2"/>
            <a:r>
              <a:rPr lang="fr-FR" altLang="en-US" dirty="0" smtClean="0"/>
              <a:t>Troisième niveau</a:t>
            </a:r>
          </a:p>
          <a:p>
            <a:pPr lvl="3"/>
            <a:r>
              <a:rPr lang="fr-FR" altLang="en-US" dirty="0" smtClean="0"/>
              <a:t>Quatrième niveau</a:t>
            </a:r>
          </a:p>
          <a:p>
            <a:pPr lvl="4"/>
            <a:r>
              <a:rPr lang="fr-FR" altLang="en-US" dirty="0" smtClean="0"/>
              <a:t>Cinquième niveau</a:t>
            </a:r>
            <a:endParaRPr lang="en-GB" altLang="en-US" dirty="0" smtClean="0"/>
          </a:p>
        </p:txBody>
      </p:sp>
      <p:sp>
        <p:nvSpPr>
          <p:cNvPr id="4" name="Text Placeholder 10"/>
          <p:cNvSpPr txBox="1">
            <a:spLocks/>
          </p:cNvSpPr>
          <p:nvPr/>
        </p:nvSpPr>
        <p:spPr>
          <a:xfrm>
            <a:off x="336550" y="5962651"/>
            <a:ext cx="275010" cy="446615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‹#›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  <p:sp>
        <p:nvSpPr>
          <p:cNvPr id="5" name="Text Placeholder 10"/>
          <p:cNvSpPr txBox="1">
            <a:spLocks/>
          </p:cNvSpPr>
          <p:nvPr/>
        </p:nvSpPr>
        <p:spPr>
          <a:xfrm>
            <a:off x="656231" y="5956300"/>
            <a:ext cx="8151220" cy="452968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r>
              <a:rPr lang="en-GB" sz="800">
                <a:solidFill>
                  <a:srgbClr val="FF6600"/>
                </a:solidFill>
                <a:latin typeface="Helvetica 75 Bold" panose="020B0804020202020204" pitchFamily="34" charset="0"/>
              </a:rPr>
              <a:t>Interne Orange</a:t>
            </a:r>
          </a:p>
        </p:txBody>
      </p:sp>
    </p:spTree>
    <p:extLst>
      <p:ext uri="{BB962C8B-B14F-4D97-AF65-F5344CB8AC3E}">
        <p14:creationId xmlns:p14="http://schemas.microsoft.com/office/powerpoint/2010/main" val="20707207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</p:sldLayoutIdLst>
  <p:transition spd="med"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0"/>
        </a:spcAft>
        <a:defRPr sz="2000" kern="120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j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2pPr>
      <a:lvl3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3pPr>
      <a:lvl4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4pPr>
      <a:lvl5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5pPr>
      <a:lvl6pPr marL="4572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6pPr>
      <a:lvl7pPr marL="9144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7pPr>
      <a:lvl8pPr marL="13716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8pPr>
      <a:lvl9pPr marL="18288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9pPr>
    </p:titleStyle>
    <p:body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 baseline="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2pPr>
      <a:lvl3pPr marL="133350" indent="-133350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3pPr>
      <a:lvl4pPr marL="271463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4pPr>
      <a:lvl5pPr marL="406400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339725" y="452970"/>
            <a:ext cx="8470900" cy="828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dirty="0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6557" y="1739180"/>
            <a:ext cx="8474075" cy="421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  <a:endParaRPr lang="en-GB" altLang="en-US" dirty="0" smtClean="0"/>
          </a:p>
        </p:txBody>
      </p:sp>
      <p:sp>
        <p:nvSpPr>
          <p:cNvPr id="4" name="Text Placeholder 10"/>
          <p:cNvSpPr txBox="1">
            <a:spLocks/>
          </p:cNvSpPr>
          <p:nvPr/>
        </p:nvSpPr>
        <p:spPr>
          <a:xfrm>
            <a:off x="336550" y="5962655"/>
            <a:ext cx="275010" cy="446615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‹#›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  <p:sp>
        <p:nvSpPr>
          <p:cNvPr id="5" name="Text Placeholder 10"/>
          <p:cNvSpPr txBox="1">
            <a:spLocks/>
          </p:cNvSpPr>
          <p:nvPr/>
        </p:nvSpPr>
        <p:spPr>
          <a:xfrm>
            <a:off x="656231" y="5956300"/>
            <a:ext cx="8151220" cy="452968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r>
              <a:rPr lang="en-GB" sz="800">
                <a:solidFill>
                  <a:srgbClr val="FF6600"/>
                </a:solidFill>
                <a:latin typeface="Helvetica 75 Bold" panose="020B0804020202020204" pitchFamily="34" charset="0"/>
              </a:rPr>
              <a:t>Orange Restricted</a:t>
            </a:r>
          </a:p>
        </p:txBody>
      </p:sp>
    </p:spTree>
    <p:extLst>
      <p:ext uri="{BB962C8B-B14F-4D97-AF65-F5344CB8AC3E}">
        <p14:creationId xmlns:p14="http://schemas.microsoft.com/office/powerpoint/2010/main" val="39679084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0"/>
        </a:spcAft>
        <a:defRPr sz="2000" kern="120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j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2pPr>
      <a:lvl3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3pPr>
      <a:lvl4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4pPr>
      <a:lvl5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5pPr>
      <a:lvl6pPr marL="4572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6pPr>
      <a:lvl7pPr marL="9144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7pPr>
      <a:lvl8pPr marL="13716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8pPr>
      <a:lvl9pPr marL="18288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9pPr>
    </p:titleStyle>
    <p:body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>
          <a:solidFill>
            <a:schemeClr val="tx1"/>
          </a:solidFill>
          <a:latin typeface="Helvetica 35 Thin" panose="020B0403020202020204" pitchFamily="34" charset="0"/>
          <a:ea typeface="ＭＳ Ｐゴシック" pitchFamily="34" charset="-128"/>
          <a:cs typeface="+mn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>
          <a:solidFill>
            <a:schemeClr val="tx1"/>
          </a:solidFill>
          <a:latin typeface="Helvetica 35 Thin" panose="020B0403020202020204" pitchFamily="34" charset="0"/>
          <a:ea typeface="ＭＳ Ｐゴシック" pitchFamily="34" charset="-128"/>
          <a:cs typeface="+mn-cs"/>
        </a:defRPr>
      </a:lvl2pPr>
      <a:lvl3pPr marL="133350" indent="-133350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35 Thin" panose="020B0403020202020204" pitchFamily="34" charset="0"/>
          <a:ea typeface="ＭＳ Ｐゴシック" pitchFamily="34" charset="-128"/>
          <a:cs typeface="+mn-cs"/>
        </a:defRPr>
      </a:lvl3pPr>
      <a:lvl4pPr marL="271463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35 Thin" panose="020B0403020202020204" pitchFamily="34" charset="0"/>
          <a:ea typeface="ＭＳ Ｐゴシック" pitchFamily="34" charset="-128"/>
          <a:cs typeface="+mn-cs"/>
        </a:defRPr>
      </a:lvl4pPr>
      <a:lvl5pPr marL="406400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35 Thin" panose="020B0403020202020204" pitchFamily="34" charset="0"/>
          <a:ea typeface="ＭＳ Ｐゴシック" pitchFamily="34" charset="-128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B3721-355D-4395-8C25-9166A987F2A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2020-01-02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C1565-746D-46FB-998C-186C85299C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617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339725" y="452970"/>
            <a:ext cx="8470900" cy="828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dirty="0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6557" y="1739180"/>
            <a:ext cx="8474075" cy="421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  <a:endParaRPr lang="en-GB" altLang="en-US" dirty="0" smtClean="0"/>
          </a:p>
        </p:txBody>
      </p:sp>
      <p:sp>
        <p:nvSpPr>
          <p:cNvPr id="4" name="Text Placeholder 10"/>
          <p:cNvSpPr txBox="1">
            <a:spLocks/>
          </p:cNvSpPr>
          <p:nvPr/>
        </p:nvSpPr>
        <p:spPr>
          <a:xfrm>
            <a:off x="336550" y="5962655"/>
            <a:ext cx="275010" cy="446615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‹#›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  <p:sp>
        <p:nvSpPr>
          <p:cNvPr id="5" name="Text Placeholder 10"/>
          <p:cNvSpPr txBox="1">
            <a:spLocks/>
          </p:cNvSpPr>
          <p:nvPr/>
        </p:nvSpPr>
        <p:spPr>
          <a:xfrm>
            <a:off x="656231" y="5956300"/>
            <a:ext cx="8151220" cy="452968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r>
              <a:rPr lang="en-GB" sz="800">
                <a:solidFill>
                  <a:srgbClr val="FF6600"/>
                </a:solidFill>
                <a:latin typeface="Helvetica 75 Bold" panose="020B0804020202020204" pitchFamily="34" charset="0"/>
              </a:rPr>
              <a:t>Orange Restricted</a:t>
            </a:r>
          </a:p>
        </p:txBody>
      </p:sp>
    </p:spTree>
    <p:extLst>
      <p:ext uri="{BB962C8B-B14F-4D97-AF65-F5344CB8AC3E}">
        <p14:creationId xmlns:p14="http://schemas.microsoft.com/office/powerpoint/2010/main" val="35310896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0"/>
        </a:spcAft>
        <a:defRPr sz="2000" kern="120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j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2pPr>
      <a:lvl3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3pPr>
      <a:lvl4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4pPr>
      <a:lvl5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5pPr>
      <a:lvl6pPr marL="4572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6pPr>
      <a:lvl7pPr marL="9144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7pPr>
      <a:lvl8pPr marL="13716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8pPr>
      <a:lvl9pPr marL="18288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9pPr>
    </p:titleStyle>
    <p:body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>
          <a:solidFill>
            <a:schemeClr val="tx1"/>
          </a:solidFill>
          <a:latin typeface="Helvetica 35 Thin" panose="020B0403020202020204" pitchFamily="34" charset="0"/>
          <a:ea typeface="ＭＳ Ｐゴシック" pitchFamily="34" charset="-128"/>
          <a:cs typeface="+mn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>
          <a:solidFill>
            <a:schemeClr val="tx1"/>
          </a:solidFill>
          <a:latin typeface="Helvetica 35 Thin" panose="020B0403020202020204" pitchFamily="34" charset="0"/>
          <a:ea typeface="ＭＳ Ｐゴシック" pitchFamily="34" charset="-128"/>
          <a:cs typeface="+mn-cs"/>
        </a:defRPr>
      </a:lvl2pPr>
      <a:lvl3pPr marL="133350" indent="-133350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35 Thin" panose="020B0403020202020204" pitchFamily="34" charset="0"/>
          <a:ea typeface="ＭＳ Ｐゴシック" pitchFamily="34" charset="-128"/>
          <a:cs typeface="+mn-cs"/>
        </a:defRPr>
      </a:lvl3pPr>
      <a:lvl4pPr marL="271463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35 Thin" panose="020B0403020202020204" pitchFamily="34" charset="0"/>
          <a:ea typeface="ＭＳ Ｐゴシック" pitchFamily="34" charset="-128"/>
          <a:cs typeface="+mn-cs"/>
        </a:defRPr>
      </a:lvl4pPr>
      <a:lvl5pPr marL="406400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35 Thin" panose="020B0403020202020204" pitchFamily="34" charset="0"/>
          <a:ea typeface="ＭＳ Ｐゴシック" pitchFamily="34" charset="-128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339725" y="452966"/>
            <a:ext cx="8470900" cy="828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noProof="0" dirty="0" smtClean="0"/>
              <a:t>Cliquez ici pour saisir le titre principal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6551" y="1739180"/>
            <a:ext cx="8474075" cy="421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dirty="0" smtClean="0"/>
              <a:t>Modifiez le texte du masque</a:t>
            </a:r>
          </a:p>
          <a:p>
            <a:pPr lvl="1"/>
            <a:r>
              <a:rPr lang="fr-FR" altLang="en-US" dirty="0" smtClean="0"/>
              <a:t>Deuxième niveau</a:t>
            </a:r>
          </a:p>
          <a:p>
            <a:pPr lvl="2"/>
            <a:r>
              <a:rPr lang="fr-FR" altLang="en-US" dirty="0" smtClean="0"/>
              <a:t>Troisième niveau</a:t>
            </a:r>
          </a:p>
          <a:p>
            <a:pPr lvl="3"/>
            <a:r>
              <a:rPr lang="fr-FR" altLang="en-US" dirty="0" smtClean="0"/>
              <a:t>Quatrième niveau</a:t>
            </a:r>
          </a:p>
          <a:p>
            <a:pPr lvl="4"/>
            <a:r>
              <a:rPr lang="fr-FR" altLang="en-US" dirty="0" smtClean="0"/>
              <a:t>Cinquième niveau</a:t>
            </a:r>
            <a:endParaRPr lang="en-GB" altLang="en-US" dirty="0" smtClean="0"/>
          </a:p>
        </p:txBody>
      </p:sp>
      <p:sp>
        <p:nvSpPr>
          <p:cNvPr id="4" name="Text Placeholder 10"/>
          <p:cNvSpPr txBox="1">
            <a:spLocks/>
          </p:cNvSpPr>
          <p:nvPr/>
        </p:nvSpPr>
        <p:spPr>
          <a:xfrm>
            <a:off x="336550" y="5962651"/>
            <a:ext cx="275010" cy="446615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‹#›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  <p:sp>
        <p:nvSpPr>
          <p:cNvPr id="5" name="Text Placeholder 10"/>
          <p:cNvSpPr txBox="1">
            <a:spLocks/>
          </p:cNvSpPr>
          <p:nvPr/>
        </p:nvSpPr>
        <p:spPr>
          <a:xfrm>
            <a:off x="656231" y="5956300"/>
            <a:ext cx="8151220" cy="452968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r>
              <a:rPr lang="en-GB" sz="800">
                <a:solidFill>
                  <a:srgbClr val="FF6600"/>
                </a:solidFill>
                <a:latin typeface="Helvetica 75 Bold" panose="020B0804020202020204" pitchFamily="34" charset="0"/>
              </a:rPr>
              <a:t>Interne Orange</a:t>
            </a:r>
          </a:p>
        </p:txBody>
      </p:sp>
    </p:spTree>
    <p:extLst>
      <p:ext uri="{BB962C8B-B14F-4D97-AF65-F5344CB8AC3E}">
        <p14:creationId xmlns:p14="http://schemas.microsoft.com/office/powerpoint/2010/main" val="16276641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</p:sldLayoutIdLst>
  <p:transition spd="med"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0"/>
        </a:spcAft>
        <a:defRPr sz="2000" kern="120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j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2pPr>
      <a:lvl3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3pPr>
      <a:lvl4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4pPr>
      <a:lvl5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5pPr>
      <a:lvl6pPr marL="4572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6pPr>
      <a:lvl7pPr marL="9144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7pPr>
      <a:lvl8pPr marL="13716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8pPr>
      <a:lvl9pPr marL="18288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9pPr>
    </p:titleStyle>
    <p:body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 baseline="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2pPr>
      <a:lvl3pPr marL="133350" indent="-133350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3pPr>
      <a:lvl4pPr marL="271463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4pPr>
      <a:lvl5pPr marL="406400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B3721-355D-4395-8C25-9166A987F2A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2020-01-02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C1565-746D-46FB-998C-186C85299C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022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  <p:sldLayoutId id="214748393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339725" y="452970"/>
            <a:ext cx="8470900" cy="828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noProof="0" dirty="0" smtClean="0"/>
              <a:t>Cliquez ici pour saisir le titre principal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6556" y="1739180"/>
            <a:ext cx="8474075" cy="421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dirty="0" smtClean="0"/>
              <a:t>Modifiez le texte du masque</a:t>
            </a:r>
          </a:p>
          <a:p>
            <a:pPr lvl="1"/>
            <a:r>
              <a:rPr lang="fr-FR" altLang="en-US" dirty="0" smtClean="0"/>
              <a:t>Deuxième niveau</a:t>
            </a:r>
          </a:p>
          <a:p>
            <a:pPr lvl="2"/>
            <a:r>
              <a:rPr lang="fr-FR" altLang="en-US" dirty="0" smtClean="0"/>
              <a:t>Troisième niveau</a:t>
            </a:r>
          </a:p>
          <a:p>
            <a:pPr lvl="3"/>
            <a:r>
              <a:rPr lang="fr-FR" altLang="en-US" dirty="0" smtClean="0"/>
              <a:t>Quatrième niveau</a:t>
            </a:r>
          </a:p>
          <a:p>
            <a:pPr lvl="4"/>
            <a:r>
              <a:rPr lang="fr-FR" altLang="en-US" dirty="0" smtClean="0"/>
              <a:t>Cinquième niveau</a:t>
            </a:r>
            <a:endParaRPr lang="en-GB" altLang="en-US" dirty="0" smtClean="0"/>
          </a:p>
        </p:txBody>
      </p:sp>
      <p:sp>
        <p:nvSpPr>
          <p:cNvPr id="4" name="Text Placeholder 10"/>
          <p:cNvSpPr txBox="1">
            <a:spLocks/>
          </p:cNvSpPr>
          <p:nvPr/>
        </p:nvSpPr>
        <p:spPr>
          <a:xfrm>
            <a:off x="336550" y="5962655"/>
            <a:ext cx="275010" cy="446615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‹#›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  <p:sp>
        <p:nvSpPr>
          <p:cNvPr id="5" name="Text Placeholder 10"/>
          <p:cNvSpPr txBox="1">
            <a:spLocks/>
          </p:cNvSpPr>
          <p:nvPr/>
        </p:nvSpPr>
        <p:spPr>
          <a:xfrm>
            <a:off x="656231" y="5956300"/>
            <a:ext cx="8151220" cy="452968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r>
              <a:rPr lang="en-GB" sz="800">
                <a:solidFill>
                  <a:srgbClr val="FF6600"/>
                </a:solidFill>
                <a:latin typeface="Helvetica 75 Bold" panose="020B0804020202020204" pitchFamily="34" charset="0"/>
              </a:rPr>
              <a:t>Interne Orange</a:t>
            </a:r>
          </a:p>
        </p:txBody>
      </p:sp>
    </p:spTree>
    <p:extLst>
      <p:ext uri="{BB962C8B-B14F-4D97-AF65-F5344CB8AC3E}">
        <p14:creationId xmlns:p14="http://schemas.microsoft.com/office/powerpoint/2010/main" val="31393244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</p:sldLayoutIdLst>
  <p:transition spd="med"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0"/>
        </a:spcAft>
        <a:defRPr sz="2000" kern="120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j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2pPr>
      <a:lvl3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3pPr>
      <a:lvl4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4pPr>
      <a:lvl5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5pPr>
      <a:lvl6pPr marL="4572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6pPr>
      <a:lvl7pPr marL="9144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7pPr>
      <a:lvl8pPr marL="13716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8pPr>
      <a:lvl9pPr marL="18288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9pPr>
    </p:titleStyle>
    <p:body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 baseline="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2pPr>
      <a:lvl3pPr marL="133350" indent="-133350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3pPr>
      <a:lvl4pPr marL="271463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4pPr>
      <a:lvl5pPr marL="406400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339725" y="452966"/>
            <a:ext cx="8470900" cy="828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noProof="0" dirty="0" smtClean="0"/>
              <a:t>Cliquez ici pour saisir le titre principal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6551" y="1739180"/>
            <a:ext cx="8474075" cy="421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dirty="0" smtClean="0"/>
              <a:t>Modifiez le texte du masque</a:t>
            </a:r>
          </a:p>
          <a:p>
            <a:pPr lvl="1"/>
            <a:r>
              <a:rPr lang="fr-FR" altLang="en-US" dirty="0" smtClean="0"/>
              <a:t>Deuxième niveau</a:t>
            </a:r>
          </a:p>
          <a:p>
            <a:pPr lvl="2"/>
            <a:r>
              <a:rPr lang="fr-FR" altLang="en-US" dirty="0" smtClean="0"/>
              <a:t>Troisième niveau</a:t>
            </a:r>
          </a:p>
          <a:p>
            <a:pPr lvl="3"/>
            <a:r>
              <a:rPr lang="fr-FR" altLang="en-US" dirty="0" smtClean="0"/>
              <a:t>Quatrième niveau</a:t>
            </a:r>
          </a:p>
          <a:p>
            <a:pPr lvl="4"/>
            <a:r>
              <a:rPr lang="fr-FR" altLang="en-US" dirty="0" smtClean="0"/>
              <a:t>Cinquième niveau</a:t>
            </a:r>
            <a:endParaRPr lang="en-GB" altLang="en-US" dirty="0" smtClean="0"/>
          </a:p>
        </p:txBody>
      </p:sp>
      <p:sp>
        <p:nvSpPr>
          <p:cNvPr id="4" name="Text Placeholder 10"/>
          <p:cNvSpPr txBox="1">
            <a:spLocks/>
          </p:cNvSpPr>
          <p:nvPr/>
        </p:nvSpPr>
        <p:spPr>
          <a:xfrm>
            <a:off x="336550" y="5962651"/>
            <a:ext cx="275010" cy="446615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‹#›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  <p:sp>
        <p:nvSpPr>
          <p:cNvPr id="5" name="Text Placeholder 10"/>
          <p:cNvSpPr txBox="1">
            <a:spLocks/>
          </p:cNvSpPr>
          <p:nvPr/>
        </p:nvSpPr>
        <p:spPr>
          <a:xfrm>
            <a:off x="656231" y="5956300"/>
            <a:ext cx="8151220" cy="452968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r>
              <a:rPr lang="en-GB" sz="800">
                <a:solidFill>
                  <a:srgbClr val="FF6600"/>
                </a:solidFill>
                <a:latin typeface="Helvetica 75 Bold" panose="020B0804020202020204" pitchFamily="34" charset="0"/>
              </a:rPr>
              <a:t>Interne Orange</a:t>
            </a:r>
          </a:p>
        </p:txBody>
      </p:sp>
    </p:spTree>
    <p:extLst>
      <p:ext uri="{BB962C8B-B14F-4D97-AF65-F5344CB8AC3E}">
        <p14:creationId xmlns:p14="http://schemas.microsoft.com/office/powerpoint/2010/main" val="27373153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2" r:id="rId9"/>
    <p:sldLayoutId id="2147483983" r:id="rId10"/>
  </p:sldLayoutIdLst>
  <p:transition spd="med"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0"/>
        </a:spcAft>
        <a:defRPr sz="2000" kern="120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j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2pPr>
      <a:lvl3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3pPr>
      <a:lvl4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4pPr>
      <a:lvl5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5pPr>
      <a:lvl6pPr marL="4572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6pPr>
      <a:lvl7pPr marL="9144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7pPr>
      <a:lvl8pPr marL="13716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8pPr>
      <a:lvl9pPr marL="18288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9pPr>
    </p:titleStyle>
    <p:body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 baseline="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2pPr>
      <a:lvl3pPr marL="133350" indent="-133350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3pPr>
      <a:lvl4pPr marL="271463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4pPr>
      <a:lvl5pPr marL="406400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339725" y="452970"/>
            <a:ext cx="8470900" cy="828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dirty="0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6557" y="1739180"/>
            <a:ext cx="8474075" cy="421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  <a:endParaRPr lang="en-GB" altLang="en-US" dirty="0" smtClean="0"/>
          </a:p>
        </p:txBody>
      </p:sp>
      <p:sp>
        <p:nvSpPr>
          <p:cNvPr id="4" name="Text Placeholder 10"/>
          <p:cNvSpPr txBox="1">
            <a:spLocks/>
          </p:cNvSpPr>
          <p:nvPr/>
        </p:nvSpPr>
        <p:spPr>
          <a:xfrm>
            <a:off x="336550" y="5962655"/>
            <a:ext cx="275010" cy="446615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‹#›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  <p:sp>
        <p:nvSpPr>
          <p:cNvPr id="5" name="Text Placeholder 10"/>
          <p:cNvSpPr txBox="1">
            <a:spLocks/>
          </p:cNvSpPr>
          <p:nvPr/>
        </p:nvSpPr>
        <p:spPr>
          <a:xfrm>
            <a:off x="656231" y="5956300"/>
            <a:ext cx="8151220" cy="452968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r>
              <a:rPr lang="en-GB" sz="800">
                <a:solidFill>
                  <a:srgbClr val="FF6600"/>
                </a:solidFill>
                <a:latin typeface="Helvetica 75 Bold" panose="020B0804020202020204" pitchFamily="34" charset="0"/>
              </a:rPr>
              <a:t>Orange Restricted</a:t>
            </a:r>
          </a:p>
        </p:txBody>
      </p:sp>
    </p:spTree>
    <p:extLst>
      <p:ext uri="{BB962C8B-B14F-4D97-AF65-F5344CB8AC3E}">
        <p14:creationId xmlns:p14="http://schemas.microsoft.com/office/powerpoint/2010/main" val="20744779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0"/>
        </a:spcAft>
        <a:defRPr sz="2000" kern="120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j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2pPr>
      <a:lvl3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3pPr>
      <a:lvl4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4pPr>
      <a:lvl5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5pPr>
      <a:lvl6pPr marL="4572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6pPr>
      <a:lvl7pPr marL="9144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7pPr>
      <a:lvl8pPr marL="13716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8pPr>
      <a:lvl9pPr marL="18288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9pPr>
    </p:titleStyle>
    <p:body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>
          <a:solidFill>
            <a:schemeClr val="tx1"/>
          </a:solidFill>
          <a:latin typeface="Helvetica 35 Thin" panose="020B0403020202020204" pitchFamily="34" charset="0"/>
          <a:ea typeface="ＭＳ Ｐゴシック" pitchFamily="34" charset="-128"/>
          <a:cs typeface="+mn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>
          <a:solidFill>
            <a:schemeClr val="tx1"/>
          </a:solidFill>
          <a:latin typeface="Helvetica 35 Thin" panose="020B0403020202020204" pitchFamily="34" charset="0"/>
          <a:ea typeface="ＭＳ Ｐゴシック" pitchFamily="34" charset="-128"/>
          <a:cs typeface="+mn-cs"/>
        </a:defRPr>
      </a:lvl2pPr>
      <a:lvl3pPr marL="133350" indent="-133350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35 Thin" panose="020B0403020202020204" pitchFamily="34" charset="0"/>
          <a:ea typeface="ＭＳ Ｐゴシック" pitchFamily="34" charset="-128"/>
          <a:cs typeface="+mn-cs"/>
        </a:defRPr>
      </a:lvl3pPr>
      <a:lvl4pPr marL="271463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35 Thin" panose="020B0403020202020204" pitchFamily="34" charset="0"/>
          <a:ea typeface="ＭＳ Ｐゴシック" pitchFamily="34" charset="-128"/>
          <a:cs typeface="+mn-cs"/>
        </a:defRPr>
      </a:lvl4pPr>
      <a:lvl5pPr marL="406400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35 Thin" panose="020B0403020202020204" pitchFamily="34" charset="0"/>
          <a:ea typeface="ＭＳ Ｐゴシック" pitchFamily="34" charset="-128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339725" y="452970"/>
            <a:ext cx="8470900" cy="828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dirty="0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6557" y="1739180"/>
            <a:ext cx="8474075" cy="421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  <a:endParaRPr lang="en-GB" altLang="en-US" dirty="0" smtClean="0"/>
          </a:p>
        </p:txBody>
      </p:sp>
      <p:sp>
        <p:nvSpPr>
          <p:cNvPr id="4" name="Text Placeholder 10"/>
          <p:cNvSpPr txBox="1">
            <a:spLocks/>
          </p:cNvSpPr>
          <p:nvPr/>
        </p:nvSpPr>
        <p:spPr>
          <a:xfrm>
            <a:off x="336550" y="5962655"/>
            <a:ext cx="275010" cy="446615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‹#›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  <p:sp>
        <p:nvSpPr>
          <p:cNvPr id="5" name="Text Placeholder 10"/>
          <p:cNvSpPr txBox="1">
            <a:spLocks/>
          </p:cNvSpPr>
          <p:nvPr/>
        </p:nvSpPr>
        <p:spPr>
          <a:xfrm>
            <a:off x="656231" y="5956300"/>
            <a:ext cx="8151220" cy="452968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r>
              <a:rPr lang="en-GB" sz="800">
                <a:solidFill>
                  <a:srgbClr val="FF6600"/>
                </a:solidFill>
                <a:latin typeface="Helvetica 75 Bold" panose="020B0804020202020204" pitchFamily="34" charset="0"/>
              </a:rPr>
              <a:t>Orange Restricted</a:t>
            </a:r>
          </a:p>
        </p:txBody>
      </p:sp>
    </p:spTree>
    <p:extLst>
      <p:ext uri="{BB962C8B-B14F-4D97-AF65-F5344CB8AC3E}">
        <p14:creationId xmlns:p14="http://schemas.microsoft.com/office/powerpoint/2010/main" val="20042964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0"/>
        </a:spcAft>
        <a:defRPr sz="2000" kern="120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j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2pPr>
      <a:lvl3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3pPr>
      <a:lvl4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4pPr>
      <a:lvl5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5pPr>
      <a:lvl6pPr marL="4572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6pPr>
      <a:lvl7pPr marL="9144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7pPr>
      <a:lvl8pPr marL="13716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8pPr>
      <a:lvl9pPr marL="18288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9pPr>
    </p:titleStyle>
    <p:body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>
          <a:solidFill>
            <a:schemeClr val="tx1"/>
          </a:solidFill>
          <a:latin typeface="Helvetica 35 Thin" panose="020B0403020202020204" pitchFamily="34" charset="0"/>
          <a:ea typeface="ＭＳ Ｐゴシック" pitchFamily="34" charset="-128"/>
          <a:cs typeface="+mn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>
          <a:solidFill>
            <a:schemeClr val="tx1"/>
          </a:solidFill>
          <a:latin typeface="Helvetica 35 Thin" panose="020B0403020202020204" pitchFamily="34" charset="0"/>
          <a:ea typeface="ＭＳ Ｐゴシック" pitchFamily="34" charset="-128"/>
          <a:cs typeface="+mn-cs"/>
        </a:defRPr>
      </a:lvl2pPr>
      <a:lvl3pPr marL="133350" indent="-133350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35 Thin" panose="020B0403020202020204" pitchFamily="34" charset="0"/>
          <a:ea typeface="ＭＳ Ｐゴシック" pitchFamily="34" charset="-128"/>
          <a:cs typeface="+mn-cs"/>
        </a:defRPr>
      </a:lvl3pPr>
      <a:lvl4pPr marL="271463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35 Thin" panose="020B0403020202020204" pitchFamily="34" charset="0"/>
          <a:ea typeface="ＭＳ Ｐゴシック" pitchFamily="34" charset="-128"/>
          <a:cs typeface="+mn-cs"/>
        </a:defRPr>
      </a:lvl4pPr>
      <a:lvl5pPr marL="406400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35 Thin" panose="020B0403020202020204" pitchFamily="34" charset="0"/>
          <a:ea typeface="ＭＳ Ｐゴシック" pitchFamily="34" charset="-128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339725" y="452970"/>
            <a:ext cx="8470900" cy="828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dirty="0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6557" y="1739180"/>
            <a:ext cx="8474075" cy="421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  <a:endParaRPr lang="en-GB" altLang="en-US" dirty="0" smtClean="0"/>
          </a:p>
        </p:txBody>
      </p:sp>
      <p:sp>
        <p:nvSpPr>
          <p:cNvPr id="4" name="Text Placeholder 10"/>
          <p:cNvSpPr txBox="1">
            <a:spLocks/>
          </p:cNvSpPr>
          <p:nvPr/>
        </p:nvSpPr>
        <p:spPr>
          <a:xfrm>
            <a:off x="336550" y="5962655"/>
            <a:ext cx="275010" cy="446615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‹#›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  <p:sp>
        <p:nvSpPr>
          <p:cNvPr id="5" name="Text Placeholder 10"/>
          <p:cNvSpPr txBox="1">
            <a:spLocks/>
          </p:cNvSpPr>
          <p:nvPr/>
        </p:nvSpPr>
        <p:spPr>
          <a:xfrm>
            <a:off x="656231" y="5956300"/>
            <a:ext cx="8151220" cy="452968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r>
              <a:rPr lang="en-GB" sz="800">
                <a:solidFill>
                  <a:srgbClr val="FF6600"/>
                </a:solidFill>
                <a:latin typeface="Helvetica 75 Bold" panose="020B0804020202020204" pitchFamily="34" charset="0"/>
              </a:rPr>
              <a:t>Orange Restricted</a:t>
            </a:r>
          </a:p>
        </p:txBody>
      </p:sp>
    </p:spTree>
    <p:extLst>
      <p:ext uri="{BB962C8B-B14F-4D97-AF65-F5344CB8AC3E}">
        <p14:creationId xmlns:p14="http://schemas.microsoft.com/office/powerpoint/2010/main" val="8570795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014" r:id="rId5"/>
    <p:sldLayoutId id="2147484015" r:id="rId6"/>
    <p:sldLayoutId id="2147484016" r:id="rId7"/>
    <p:sldLayoutId id="2147484017" r:id="rId8"/>
    <p:sldLayoutId id="2147484018" r:id="rId9"/>
    <p:sldLayoutId id="2147484019" r:id="rId10"/>
    <p:sldLayoutId id="2147484020" r:id="rId11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0"/>
        </a:spcAft>
        <a:defRPr sz="2000" kern="120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j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2pPr>
      <a:lvl3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3pPr>
      <a:lvl4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4pPr>
      <a:lvl5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5pPr>
      <a:lvl6pPr marL="4572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6pPr>
      <a:lvl7pPr marL="9144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7pPr>
      <a:lvl8pPr marL="13716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8pPr>
      <a:lvl9pPr marL="18288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9pPr>
    </p:titleStyle>
    <p:body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>
          <a:solidFill>
            <a:schemeClr val="tx1"/>
          </a:solidFill>
          <a:latin typeface="Helvetica 35 Thin" panose="020B0403020202020204" pitchFamily="34" charset="0"/>
          <a:ea typeface="ＭＳ Ｐゴシック" pitchFamily="34" charset="-128"/>
          <a:cs typeface="+mn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>
          <a:solidFill>
            <a:schemeClr val="tx1"/>
          </a:solidFill>
          <a:latin typeface="Helvetica 35 Thin" panose="020B0403020202020204" pitchFamily="34" charset="0"/>
          <a:ea typeface="ＭＳ Ｐゴシック" pitchFamily="34" charset="-128"/>
          <a:cs typeface="+mn-cs"/>
        </a:defRPr>
      </a:lvl2pPr>
      <a:lvl3pPr marL="133350" indent="-133350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35 Thin" panose="020B0403020202020204" pitchFamily="34" charset="0"/>
          <a:ea typeface="ＭＳ Ｐゴシック" pitchFamily="34" charset="-128"/>
          <a:cs typeface="+mn-cs"/>
        </a:defRPr>
      </a:lvl3pPr>
      <a:lvl4pPr marL="271463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35 Thin" panose="020B0403020202020204" pitchFamily="34" charset="0"/>
          <a:ea typeface="ＭＳ Ｐゴシック" pitchFamily="34" charset="-128"/>
          <a:cs typeface="+mn-cs"/>
        </a:defRPr>
      </a:lvl4pPr>
      <a:lvl5pPr marL="406400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35 Thin" panose="020B0403020202020204" pitchFamily="34" charset="0"/>
          <a:ea typeface="ＭＳ Ｐゴシック" pitchFamily="34" charset="-128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339725" y="452966"/>
            <a:ext cx="8470900" cy="828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dirty="0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6551" y="1739180"/>
            <a:ext cx="8474075" cy="421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  <a:endParaRPr lang="en-GB" altLang="en-US" dirty="0" smtClean="0"/>
          </a:p>
        </p:txBody>
      </p:sp>
      <p:sp>
        <p:nvSpPr>
          <p:cNvPr id="4" name="Text Placeholder 10"/>
          <p:cNvSpPr txBox="1">
            <a:spLocks/>
          </p:cNvSpPr>
          <p:nvPr/>
        </p:nvSpPr>
        <p:spPr>
          <a:xfrm>
            <a:off x="336550" y="5962651"/>
            <a:ext cx="275010" cy="446615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‹#›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  <p:sp>
        <p:nvSpPr>
          <p:cNvPr id="5" name="Text Placeholder 10"/>
          <p:cNvSpPr txBox="1">
            <a:spLocks/>
          </p:cNvSpPr>
          <p:nvPr/>
        </p:nvSpPr>
        <p:spPr>
          <a:xfrm>
            <a:off x="656231" y="5956300"/>
            <a:ext cx="8151220" cy="452968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r>
              <a:rPr lang="en-GB" sz="800">
                <a:solidFill>
                  <a:srgbClr val="FF6600"/>
                </a:solidFill>
                <a:latin typeface="Helvetica 75 Bold" panose="020B0804020202020204" pitchFamily="34" charset="0"/>
              </a:rPr>
              <a:t>Orange Restricted</a:t>
            </a:r>
          </a:p>
        </p:txBody>
      </p:sp>
    </p:spTree>
    <p:extLst>
      <p:ext uri="{BB962C8B-B14F-4D97-AF65-F5344CB8AC3E}">
        <p14:creationId xmlns:p14="http://schemas.microsoft.com/office/powerpoint/2010/main" val="20337639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0"/>
        </a:spcAft>
        <a:defRPr sz="2000" kern="120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j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2pPr>
      <a:lvl3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3pPr>
      <a:lvl4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4pPr>
      <a:lvl5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5pPr>
      <a:lvl6pPr marL="4572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6pPr>
      <a:lvl7pPr marL="9144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7pPr>
      <a:lvl8pPr marL="13716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8pPr>
      <a:lvl9pPr marL="18288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9pPr>
    </p:titleStyle>
    <p:body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>
          <a:solidFill>
            <a:schemeClr val="tx1"/>
          </a:solidFill>
          <a:latin typeface="Helvetica 35 Thin" panose="020B0403020202020204" pitchFamily="34" charset="0"/>
          <a:ea typeface="ＭＳ Ｐゴシック" pitchFamily="34" charset="-128"/>
          <a:cs typeface="+mn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>
          <a:solidFill>
            <a:schemeClr val="tx1"/>
          </a:solidFill>
          <a:latin typeface="Helvetica 35 Thin" panose="020B0403020202020204" pitchFamily="34" charset="0"/>
          <a:ea typeface="ＭＳ Ｐゴシック" pitchFamily="34" charset="-128"/>
          <a:cs typeface="+mn-cs"/>
        </a:defRPr>
      </a:lvl2pPr>
      <a:lvl3pPr marL="133350" indent="-133350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35 Thin" panose="020B0403020202020204" pitchFamily="34" charset="0"/>
          <a:ea typeface="ＭＳ Ｐゴシック" pitchFamily="34" charset="-128"/>
          <a:cs typeface="+mn-cs"/>
        </a:defRPr>
      </a:lvl3pPr>
      <a:lvl4pPr marL="271463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35 Thin" panose="020B0403020202020204" pitchFamily="34" charset="0"/>
          <a:ea typeface="ＭＳ Ｐゴシック" pitchFamily="34" charset="-128"/>
          <a:cs typeface="+mn-cs"/>
        </a:defRPr>
      </a:lvl4pPr>
      <a:lvl5pPr marL="406400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35 Thin" panose="020B0403020202020204" pitchFamily="34" charset="0"/>
          <a:ea typeface="ＭＳ Ｐゴシック" pitchFamily="34" charset="-128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339725" y="452970"/>
            <a:ext cx="8470900" cy="828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dirty="0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6557" y="1739180"/>
            <a:ext cx="8474075" cy="421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  <a:endParaRPr lang="en-GB" altLang="en-US" dirty="0" smtClean="0"/>
          </a:p>
        </p:txBody>
      </p:sp>
      <p:sp>
        <p:nvSpPr>
          <p:cNvPr id="4" name="Text Placeholder 10"/>
          <p:cNvSpPr txBox="1">
            <a:spLocks/>
          </p:cNvSpPr>
          <p:nvPr/>
        </p:nvSpPr>
        <p:spPr>
          <a:xfrm>
            <a:off x="336550" y="5962655"/>
            <a:ext cx="275010" cy="446615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‹#›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  <p:sp>
        <p:nvSpPr>
          <p:cNvPr id="5" name="Text Placeholder 10"/>
          <p:cNvSpPr txBox="1">
            <a:spLocks/>
          </p:cNvSpPr>
          <p:nvPr/>
        </p:nvSpPr>
        <p:spPr>
          <a:xfrm>
            <a:off x="656231" y="5956300"/>
            <a:ext cx="8151220" cy="452968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r>
              <a:rPr lang="en-GB" sz="800">
                <a:solidFill>
                  <a:srgbClr val="FF6600"/>
                </a:solidFill>
                <a:latin typeface="Helvetica 75 Bold" panose="020B0804020202020204" pitchFamily="34" charset="0"/>
              </a:rPr>
              <a:t>Orange Restricted</a:t>
            </a:r>
          </a:p>
        </p:txBody>
      </p:sp>
    </p:spTree>
    <p:extLst>
      <p:ext uri="{BB962C8B-B14F-4D97-AF65-F5344CB8AC3E}">
        <p14:creationId xmlns:p14="http://schemas.microsoft.com/office/powerpoint/2010/main" val="38553117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2" r:id="rId1"/>
    <p:sldLayoutId id="2147484023" r:id="rId2"/>
    <p:sldLayoutId id="2147484024" r:id="rId3"/>
    <p:sldLayoutId id="2147484025" r:id="rId4"/>
    <p:sldLayoutId id="2147484026" r:id="rId5"/>
    <p:sldLayoutId id="2147484027" r:id="rId6"/>
    <p:sldLayoutId id="2147484028" r:id="rId7"/>
    <p:sldLayoutId id="2147484029" r:id="rId8"/>
    <p:sldLayoutId id="2147484030" r:id="rId9"/>
    <p:sldLayoutId id="2147484031" r:id="rId10"/>
    <p:sldLayoutId id="2147484032" r:id="rId11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0"/>
        </a:spcAft>
        <a:defRPr sz="2000" kern="120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j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2pPr>
      <a:lvl3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3pPr>
      <a:lvl4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4pPr>
      <a:lvl5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5pPr>
      <a:lvl6pPr marL="4572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6pPr>
      <a:lvl7pPr marL="9144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7pPr>
      <a:lvl8pPr marL="13716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8pPr>
      <a:lvl9pPr marL="18288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9pPr>
    </p:titleStyle>
    <p:body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>
          <a:solidFill>
            <a:schemeClr val="tx1"/>
          </a:solidFill>
          <a:latin typeface="Helvetica 35 Thin" panose="020B0403020202020204" pitchFamily="34" charset="0"/>
          <a:ea typeface="ＭＳ Ｐゴシック" pitchFamily="34" charset="-128"/>
          <a:cs typeface="+mn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>
          <a:solidFill>
            <a:schemeClr val="tx1"/>
          </a:solidFill>
          <a:latin typeface="Helvetica 35 Thin" panose="020B0403020202020204" pitchFamily="34" charset="0"/>
          <a:ea typeface="ＭＳ Ｐゴシック" pitchFamily="34" charset="-128"/>
          <a:cs typeface="+mn-cs"/>
        </a:defRPr>
      </a:lvl2pPr>
      <a:lvl3pPr marL="133350" indent="-133350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35 Thin" panose="020B0403020202020204" pitchFamily="34" charset="0"/>
          <a:ea typeface="ＭＳ Ｐゴシック" pitchFamily="34" charset="-128"/>
          <a:cs typeface="+mn-cs"/>
        </a:defRPr>
      </a:lvl3pPr>
      <a:lvl4pPr marL="271463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35 Thin" panose="020B0403020202020204" pitchFamily="34" charset="0"/>
          <a:ea typeface="ＭＳ Ｐゴシック" pitchFamily="34" charset="-128"/>
          <a:cs typeface="+mn-cs"/>
        </a:defRPr>
      </a:lvl4pPr>
      <a:lvl5pPr marL="406400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35 Thin" panose="020B0403020202020204" pitchFamily="34" charset="0"/>
          <a:ea typeface="ＭＳ Ｐゴシック" pitchFamily="34" charset="-128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339725" y="452966"/>
            <a:ext cx="8470900" cy="828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dirty="0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6551" y="1739180"/>
            <a:ext cx="8474075" cy="421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  <a:endParaRPr lang="en-GB" altLang="en-US" dirty="0" smtClean="0"/>
          </a:p>
        </p:txBody>
      </p:sp>
      <p:sp>
        <p:nvSpPr>
          <p:cNvPr id="4" name="Text Placeholder 10"/>
          <p:cNvSpPr txBox="1">
            <a:spLocks/>
          </p:cNvSpPr>
          <p:nvPr/>
        </p:nvSpPr>
        <p:spPr>
          <a:xfrm>
            <a:off x="336550" y="5962651"/>
            <a:ext cx="275010" cy="446615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‹#›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  <p:sp>
        <p:nvSpPr>
          <p:cNvPr id="5" name="Text Placeholder 10"/>
          <p:cNvSpPr txBox="1">
            <a:spLocks/>
          </p:cNvSpPr>
          <p:nvPr/>
        </p:nvSpPr>
        <p:spPr>
          <a:xfrm>
            <a:off x="656231" y="5956300"/>
            <a:ext cx="8151220" cy="452968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r>
              <a:rPr lang="en-GB" sz="800">
                <a:solidFill>
                  <a:srgbClr val="FF6600"/>
                </a:solidFill>
                <a:latin typeface="Helvetica 75 Bold" panose="020B0804020202020204" pitchFamily="34" charset="0"/>
              </a:rPr>
              <a:t>Orange Restricted</a:t>
            </a:r>
          </a:p>
        </p:txBody>
      </p:sp>
    </p:spTree>
    <p:extLst>
      <p:ext uri="{BB962C8B-B14F-4D97-AF65-F5344CB8AC3E}">
        <p14:creationId xmlns:p14="http://schemas.microsoft.com/office/powerpoint/2010/main" val="26648929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  <p:sldLayoutId id="2147484044" r:id="rId11"/>
    <p:sldLayoutId id="2147484045" r:id="rId12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0"/>
        </a:spcAft>
        <a:defRPr sz="2000" kern="120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j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2pPr>
      <a:lvl3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3pPr>
      <a:lvl4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4pPr>
      <a:lvl5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5pPr>
      <a:lvl6pPr marL="4572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6pPr>
      <a:lvl7pPr marL="9144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7pPr>
      <a:lvl8pPr marL="13716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8pPr>
      <a:lvl9pPr marL="18288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9pPr>
    </p:titleStyle>
    <p:body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>
          <a:solidFill>
            <a:schemeClr val="tx1"/>
          </a:solidFill>
          <a:latin typeface="Helvetica 35 Thin" panose="020B0403020202020204" pitchFamily="34" charset="0"/>
          <a:ea typeface="ＭＳ Ｐゴシック" pitchFamily="34" charset="-128"/>
          <a:cs typeface="+mn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>
          <a:solidFill>
            <a:schemeClr val="tx1"/>
          </a:solidFill>
          <a:latin typeface="Helvetica 35 Thin" panose="020B0403020202020204" pitchFamily="34" charset="0"/>
          <a:ea typeface="ＭＳ Ｐゴシック" pitchFamily="34" charset="-128"/>
          <a:cs typeface="+mn-cs"/>
        </a:defRPr>
      </a:lvl2pPr>
      <a:lvl3pPr marL="133350" indent="-133350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35 Thin" panose="020B0403020202020204" pitchFamily="34" charset="0"/>
          <a:ea typeface="ＭＳ Ｐゴシック" pitchFamily="34" charset="-128"/>
          <a:cs typeface="+mn-cs"/>
        </a:defRPr>
      </a:lvl3pPr>
      <a:lvl4pPr marL="271463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35 Thin" panose="020B0403020202020204" pitchFamily="34" charset="0"/>
          <a:ea typeface="ＭＳ Ｐゴシック" pitchFamily="34" charset="-128"/>
          <a:cs typeface="+mn-cs"/>
        </a:defRPr>
      </a:lvl4pPr>
      <a:lvl5pPr marL="406400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35 Thin" panose="020B0403020202020204" pitchFamily="34" charset="0"/>
          <a:ea typeface="ＭＳ Ｐゴシック" pitchFamily="34" charset="-128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339725" y="452970"/>
            <a:ext cx="8470900" cy="828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dirty="0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6557" y="1739180"/>
            <a:ext cx="8474075" cy="421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  <a:endParaRPr lang="en-GB" altLang="en-US" dirty="0" smtClean="0"/>
          </a:p>
        </p:txBody>
      </p:sp>
      <p:sp>
        <p:nvSpPr>
          <p:cNvPr id="4" name="Text Placeholder 10"/>
          <p:cNvSpPr txBox="1">
            <a:spLocks/>
          </p:cNvSpPr>
          <p:nvPr/>
        </p:nvSpPr>
        <p:spPr>
          <a:xfrm>
            <a:off x="336550" y="5962655"/>
            <a:ext cx="275010" cy="446615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‹#›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  <p:sp>
        <p:nvSpPr>
          <p:cNvPr id="5" name="Text Placeholder 10"/>
          <p:cNvSpPr txBox="1">
            <a:spLocks/>
          </p:cNvSpPr>
          <p:nvPr/>
        </p:nvSpPr>
        <p:spPr>
          <a:xfrm>
            <a:off x="656231" y="5956300"/>
            <a:ext cx="8151220" cy="452968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r>
              <a:rPr lang="en-GB" sz="800">
                <a:solidFill>
                  <a:srgbClr val="FF6600"/>
                </a:solidFill>
                <a:latin typeface="Helvetica 75 Bold" panose="020B0804020202020204" pitchFamily="34" charset="0"/>
              </a:rPr>
              <a:t>Orange Restricted</a:t>
            </a:r>
          </a:p>
        </p:txBody>
      </p:sp>
    </p:spTree>
    <p:extLst>
      <p:ext uri="{BB962C8B-B14F-4D97-AF65-F5344CB8AC3E}">
        <p14:creationId xmlns:p14="http://schemas.microsoft.com/office/powerpoint/2010/main" val="18935245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49" r:id="rId3"/>
    <p:sldLayoutId id="2147484050" r:id="rId4"/>
    <p:sldLayoutId id="2147484051" r:id="rId5"/>
    <p:sldLayoutId id="2147484052" r:id="rId6"/>
    <p:sldLayoutId id="2147484053" r:id="rId7"/>
    <p:sldLayoutId id="2147484054" r:id="rId8"/>
    <p:sldLayoutId id="2147484055" r:id="rId9"/>
    <p:sldLayoutId id="2147484056" r:id="rId10"/>
    <p:sldLayoutId id="2147484057" r:id="rId11"/>
    <p:sldLayoutId id="2147484058" r:id="rId12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0"/>
        </a:spcAft>
        <a:defRPr sz="2000" kern="120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j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2pPr>
      <a:lvl3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3pPr>
      <a:lvl4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4pPr>
      <a:lvl5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5pPr>
      <a:lvl6pPr marL="4572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6pPr>
      <a:lvl7pPr marL="9144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7pPr>
      <a:lvl8pPr marL="13716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8pPr>
      <a:lvl9pPr marL="18288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9pPr>
    </p:titleStyle>
    <p:body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>
          <a:solidFill>
            <a:schemeClr val="tx1"/>
          </a:solidFill>
          <a:latin typeface="Helvetica 35 Thin" panose="020B0403020202020204" pitchFamily="34" charset="0"/>
          <a:ea typeface="ＭＳ Ｐゴシック" pitchFamily="34" charset="-128"/>
          <a:cs typeface="+mn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>
          <a:solidFill>
            <a:schemeClr val="tx1"/>
          </a:solidFill>
          <a:latin typeface="Helvetica 35 Thin" panose="020B0403020202020204" pitchFamily="34" charset="0"/>
          <a:ea typeface="ＭＳ Ｐゴシック" pitchFamily="34" charset="-128"/>
          <a:cs typeface="+mn-cs"/>
        </a:defRPr>
      </a:lvl2pPr>
      <a:lvl3pPr marL="133350" indent="-133350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35 Thin" panose="020B0403020202020204" pitchFamily="34" charset="0"/>
          <a:ea typeface="ＭＳ Ｐゴシック" pitchFamily="34" charset="-128"/>
          <a:cs typeface="+mn-cs"/>
        </a:defRPr>
      </a:lvl3pPr>
      <a:lvl4pPr marL="271463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35 Thin" panose="020B0403020202020204" pitchFamily="34" charset="0"/>
          <a:ea typeface="ＭＳ Ｐゴシック" pitchFamily="34" charset="-128"/>
          <a:cs typeface="+mn-cs"/>
        </a:defRPr>
      </a:lvl4pPr>
      <a:lvl5pPr marL="406400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35 Thin" panose="020B0403020202020204" pitchFamily="34" charset="0"/>
          <a:ea typeface="ＭＳ Ｐゴシック" pitchFamily="34" charset="-128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339725" y="452970"/>
            <a:ext cx="8470900" cy="828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dirty="0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6557" y="1739180"/>
            <a:ext cx="8474075" cy="421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  <a:endParaRPr lang="en-GB" altLang="en-US" dirty="0" smtClean="0"/>
          </a:p>
        </p:txBody>
      </p:sp>
      <p:sp>
        <p:nvSpPr>
          <p:cNvPr id="4" name="Text Placeholder 10"/>
          <p:cNvSpPr txBox="1">
            <a:spLocks/>
          </p:cNvSpPr>
          <p:nvPr/>
        </p:nvSpPr>
        <p:spPr>
          <a:xfrm>
            <a:off x="336550" y="5962655"/>
            <a:ext cx="275010" cy="446615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‹#›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  <p:sp>
        <p:nvSpPr>
          <p:cNvPr id="5" name="Text Placeholder 10"/>
          <p:cNvSpPr txBox="1">
            <a:spLocks/>
          </p:cNvSpPr>
          <p:nvPr/>
        </p:nvSpPr>
        <p:spPr>
          <a:xfrm>
            <a:off x="656231" y="5956300"/>
            <a:ext cx="8151220" cy="452968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r>
              <a:rPr lang="en-GB" sz="800">
                <a:solidFill>
                  <a:srgbClr val="FF6600"/>
                </a:solidFill>
                <a:latin typeface="Helvetica 75 Bold" panose="020B0804020202020204" pitchFamily="34" charset="0"/>
              </a:rPr>
              <a:t>Orange Restricted</a:t>
            </a:r>
          </a:p>
        </p:txBody>
      </p:sp>
    </p:spTree>
    <p:extLst>
      <p:ext uri="{BB962C8B-B14F-4D97-AF65-F5344CB8AC3E}">
        <p14:creationId xmlns:p14="http://schemas.microsoft.com/office/powerpoint/2010/main" val="29724507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60" r:id="rId1"/>
    <p:sldLayoutId id="2147484061" r:id="rId2"/>
    <p:sldLayoutId id="2147484062" r:id="rId3"/>
    <p:sldLayoutId id="2147484063" r:id="rId4"/>
    <p:sldLayoutId id="2147484064" r:id="rId5"/>
    <p:sldLayoutId id="2147484065" r:id="rId6"/>
    <p:sldLayoutId id="2147484066" r:id="rId7"/>
    <p:sldLayoutId id="2147484067" r:id="rId8"/>
    <p:sldLayoutId id="2147484068" r:id="rId9"/>
    <p:sldLayoutId id="2147484069" r:id="rId10"/>
    <p:sldLayoutId id="2147484070" r:id="rId11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0"/>
        </a:spcAft>
        <a:defRPr sz="2000" kern="120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j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2pPr>
      <a:lvl3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3pPr>
      <a:lvl4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4pPr>
      <a:lvl5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5pPr>
      <a:lvl6pPr marL="4572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6pPr>
      <a:lvl7pPr marL="9144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7pPr>
      <a:lvl8pPr marL="13716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8pPr>
      <a:lvl9pPr marL="18288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9pPr>
    </p:titleStyle>
    <p:body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>
          <a:solidFill>
            <a:schemeClr val="tx1"/>
          </a:solidFill>
          <a:latin typeface="Helvetica 35 Thin" panose="020B0403020202020204" pitchFamily="34" charset="0"/>
          <a:ea typeface="ＭＳ Ｐゴシック" pitchFamily="34" charset="-128"/>
          <a:cs typeface="+mn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>
          <a:solidFill>
            <a:schemeClr val="tx1"/>
          </a:solidFill>
          <a:latin typeface="Helvetica 35 Thin" panose="020B0403020202020204" pitchFamily="34" charset="0"/>
          <a:ea typeface="ＭＳ Ｐゴシック" pitchFamily="34" charset="-128"/>
          <a:cs typeface="+mn-cs"/>
        </a:defRPr>
      </a:lvl2pPr>
      <a:lvl3pPr marL="133350" indent="-133350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35 Thin" panose="020B0403020202020204" pitchFamily="34" charset="0"/>
          <a:ea typeface="ＭＳ Ｐゴシック" pitchFamily="34" charset="-128"/>
          <a:cs typeface="+mn-cs"/>
        </a:defRPr>
      </a:lvl3pPr>
      <a:lvl4pPr marL="271463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35 Thin" panose="020B0403020202020204" pitchFamily="34" charset="0"/>
          <a:ea typeface="ＭＳ Ｐゴシック" pitchFamily="34" charset="-128"/>
          <a:cs typeface="+mn-cs"/>
        </a:defRPr>
      </a:lvl4pPr>
      <a:lvl5pPr marL="406400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35 Thin" panose="020B0403020202020204" pitchFamily="34" charset="0"/>
          <a:ea typeface="ＭＳ Ｐゴシック" pitchFamily="34" charset="-128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339725" y="452970"/>
            <a:ext cx="8470900" cy="828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dirty="0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6557" y="1739180"/>
            <a:ext cx="8474075" cy="421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  <a:endParaRPr lang="en-GB" altLang="en-US" dirty="0" smtClean="0"/>
          </a:p>
        </p:txBody>
      </p:sp>
      <p:sp>
        <p:nvSpPr>
          <p:cNvPr id="4" name="Text Placeholder 10"/>
          <p:cNvSpPr txBox="1">
            <a:spLocks/>
          </p:cNvSpPr>
          <p:nvPr/>
        </p:nvSpPr>
        <p:spPr>
          <a:xfrm>
            <a:off x="336550" y="5962655"/>
            <a:ext cx="275010" cy="446615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‹#›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  <p:sp>
        <p:nvSpPr>
          <p:cNvPr id="5" name="Text Placeholder 10"/>
          <p:cNvSpPr txBox="1">
            <a:spLocks/>
          </p:cNvSpPr>
          <p:nvPr/>
        </p:nvSpPr>
        <p:spPr>
          <a:xfrm>
            <a:off x="656231" y="5956300"/>
            <a:ext cx="8151220" cy="452968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r>
              <a:rPr lang="en-GB" sz="800">
                <a:solidFill>
                  <a:srgbClr val="FF6600"/>
                </a:solidFill>
                <a:latin typeface="Helvetica 75 Bold" panose="020B0804020202020204" pitchFamily="34" charset="0"/>
              </a:rPr>
              <a:t>Orange Restricted</a:t>
            </a:r>
          </a:p>
        </p:txBody>
      </p:sp>
    </p:spTree>
    <p:extLst>
      <p:ext uri="{BB962C8B-B14F-4D97-AF65-F5344CB8AC3E}">
        <p14:creationId xmlns:p14="http://schemas.microsoft.com/office/powerpoint/2010/main" val="39510577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72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0"/>
        </a:spcAft>
        <a:defRPr sz="2000" kern="120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j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2pPr>
      <a:lvl3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3pPr>
      <a:lvl4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4pPr>
      <a:lvl5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5pPr>
      <a:lvl6pPr marL="4572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6pPr>
      <a:lvl7pPr marL="9144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7pPr>
      <a:lvl8pPr marL="13716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8pPr>
      <a:lvl9pPr marL="18288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9pPr>
    </p:titleStyle>
    <p:body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>
          <a:solidFill>
            <a:schemeClr val="tx1"/>
          </a:solidFill>
          <a:latin typeface="Helvetica 35 Thin" panose="020B0403020202020204" pitchFamily="34" charset="0"/>
          <a:ea typeface="ＭＳ Ｐゴシック" pitchFamily="34" charset="-128"/>
          <a:cs typeface="+mn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>
          <a:solidFill>
            <a:schemeClr val="tx1"/>
          </a:solidFill>
          <a:latin typeface="Helvetica 35 Thin" panose="020B0403020202020204" pitchFamily="34" charset="0"/>
          <a:ea typeface="ＭＳ Ｐゴシック" pitchFamily="34" charset="-128"/>
          <a:cs typeface="+mn-cs"/>
        </a:defRPr>
      </a:lvl2pPr>
      <a:lvl3pPr marL="133350" indent="-133350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35 Thin" panose="020B0403020202020204" pitchFamily="34" charset="0"/>
          <a:ea typeface="ＭＳ Ｐゴシック" pitchFamily="34" charset="-128"/>
          <a:cs typeface="+mn-cs"/>
        </a:defRPr>
      </a:lvl3pPr>
      <a:lvl4pPr marL="271463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35 Thin" panose="020B0403020202020204" pitchFamily="34" charset="0"/>
          <a:ea typeface="ＭＳ Ｐゴシック" pitchFamily="34" charset="-128"/>
          <a:cs typeface="+mn-cs"/>
        </a:defRPr>
      </a:lvl4pPr>
      <a:lvl5pPr marL="406400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35 Thin" panose="020B0403020202020204" pitchFamily="34" charset="0"/>
          <a:ea typeface="ＭＳ Ｐゴシック" pitchFamily="34" charset="-128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339725" y="452966"/>
            <a:ext cx="8470900" cy="828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dirty="0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6551" y="1739180"/>
            <a:ext cx="8474075" cy="421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  <a:endParaRPr lang="en-GB" altLang="en-US" dirty="0" smtClean="0"/>
          </a:p>
        </p:txBody>
      </p:sp>
      <p:sp>
        <p:nvSpPr>
          <p:cNvPr id="4" name="Text Placeholder 10"/>
          <p:cNvSpPr txBox="1">
            <a:spLocks/>
          </p:cNvSpPr>
          <p:nvPr/>
        </p:nvSpPr>
        <p:spPr>
          <a:xfrm>
            <a:off x="336550" y="5962651"/>
            <a:ext cx="275010" cy="446615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‹#›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  <p:sp>
        <p:nvSpPr>
          <p:cNvPr id="5" name="Text Placeholder 10"/>
          <p:cNvSpPr txBox="1">
            <a:spLocks/>
          </p:cNvSpPr>
          <p:nvPr/>
        </p:nvSpPr>
        <p:spPr>
          <a:xfrm>
            <a:off x="656231" y="5956300"/>
            <a:ext cx="8151220" cy="452968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r>
              <a:rPr lang="en-GB" sz="800">
                <a:solidFill>
                  <a:srgbClr val="FF6600"/>
                </a:solidFill>
                <a:latin typeface="Helvetica 75 Bold" panose="020B0804020202020204" pitchFamily="34" charset="0"/>
              </a:rPr>
              <a:t>Orange Restricted</a:t>
            </a:r>
          </a:p>
        </p:txBody>
      </p:sp>
    </p:spTree>
    <p:extLst>
      <p:ext uri="{BB962C8B-B14F-4D97-AF65-F5344CB8AC3E}">
        <p14:creationId xmlns:p14="http://schemas.microsoft.com/office/powerpoint/2010/main" val="6779414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85" r:id="rId1"/>
    <p:sldLayoutId id="2147484086" r:id="rId2"/>
    <p:sldLayoutId id="2147484087" r:id="rId3"/>
    <p:sldLayoutId id="2147484088" r:id="rId4"/>
    <p:sldLayoutId id="2147484089" r:id="rId5"/>
    <p:sldLayoutId id="2147484090" r:id="rId6"/>
    <p:sldLayoutId id="2147484091" r:id="rId7"/>
    <p:sldLayoutId id="2147484092" r:id="rId8"/>
    <p:sldLayoutId id="2147484093" r:id="rId9"/>
    <p:sldLayoutId id="2147484094" r:id="rId10"/>
    <p:sldLayoutId id="2147484095" r:id="rId11"/>
    <p:sldLayoutId id="2147484096" r:id="rId12"/>
    <p:sldLayoutId id="2147484097" r:id="rId13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0"/>
        </a:spcAft>
        <a:defRPr sz="2000" kern="120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j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2pPr>
      <a:lvl3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3pPr>
      <a:lvl4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4pPr>
      <a:lvl5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5pPr>
      <a:lvl6pPr marL="4572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6pPr>
      <a:lvl7pPr marL="9144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7pPr>
      <a:lvl8pPr marL="13716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8pPr>
      <a:lvl9pPr marL="18288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9pPr>
    </p:titleStyle>
    <p:body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>
          <a:solidFill>
            <a:schemeClr val="tx1"/>
          </a:solidFill>
          <a:latin typeface="Helvetica 35 Thin" panose="020B0403020202020204" pitchFamily="34" charset="0"/>
          <a:ea typeface="ＭＳ Ｐゴシック" pitchFamily="34" charset="-128"/>
          <a:cs typeface="+mn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>
          <a:solidFill>
            <a:schemeClr val="tx1"/>
          </a:solidFill>
          <a:latin typeface="Helvetica 35 Thin" panose="020B0403020202020204" pitchFamily="34" charset="0"/>
          <a:ea typeface="ＭＳ Ｐゴシック" pitchFamily="34" charset="-128"/>
          <a:cs typeface="+mn-cs"/>
        </a:defRPr>
      </a:lvl2pPr>
      <a:lvl3pPr marL="133350" indent="-133350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35 Thin" panose="020B0403020202020204" pitchFamily="34" charset="0"/>
          <a:ea typeface="ＭＳ Ｐゴシック" pitchFamily="34" charset="-128"/>
          <a:cs typeface="+mn-cs"/>
        </a:defRPr>
      </a:lvl3pPr>
      <a:lvl4pPr marL="271463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35 Thin" panose="020B0403020202020204" pitchFamily="34" charset="0"/>
          <a:ea typeface="ＭＳ Ｐゴシック" pitchFamily="34" charset="-128"/>
          <a:cs typeface="+mn-cs"/>
        </a:defRPr>
      </a:lvl4pPr>
      <a:lvl5pPr marL="406400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35 Thin" panose="020B0403020202020204" pitchFamily="34" charset="0"/>
          <a:ea typeface="ＭＳ Ｐゴシック" pitchFamily="34" charset="-128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339725" y="452966"/>
            <a:ext cx="8470900" cy="828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noProof="0" dirty="0" smtClean="0"/>
              <a:t>Cliquez ici pour saisir le titre principal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6550" y="1739180"/>
            <a:ext cx="8474075" cy="421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dirty="0" smtClean="0"/>
              <a:t>Modifiez le texte du masque</a:t>
            </a:r>
          </a:p>
          <a:p>
            <a:pPr lvl="1"/>
            <a:r>
              <a:rPr lang="fr-FR" altLang="en-US" dirty="0" smtClean="0"/>
              <a:t>Deuxième niveau</a:t>
            </a:r>
          </a:p>
          <a:p>
            <a:pPr lvl="2"/>
            <a:r>
              <a:rPr lang="fr-FR" altLang="en-US" dirty="0" smtClean="0"/>
              <a:t>Troisième niveau</a:t>
            </a:r>
          </a:p>
          <a:p>
            <a:pPr lvl="3"/>
            <a:r>
              <a:rPr lang="fr-FR" altLang="en-US" dirty="0" smtClean="0"/>
              <a:t>Quatrième niveau</a:t>
            </a:r>
          </a:p>
          <a:p>
            <a:pPr lvl="4"/>
            <a:r>
              <a:rPr lang="fr-FR" altLang="en-US" dirty="0" smtClean="0"/>
              <a:t>Cinquième niveau</a:t>
            </a:r>
            <a:endParaRPr lang="en-GB" altLang="en-US" dirty="0" smtClean="0"/>
          </a:p>
        </p:txBody>
      </p:sp>
      <p:sp>
        <p:nvSpPr>
          <p:cNvPr id="4" name="Text Placeholder 10"/>
          <p:cNvSpPr txBox="1">
            <a:spLocks/>
          </p:cNvSpPr>
          <p:nvPr/>
        </p:nvSpPr>
        <p:spPr>
          <a:xfrm>
            <a:off x="336550" y="5962651"/>
            <a:ext cx="275010" cy="446615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‹#›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  <p:sp>
        <p:nvSpPr>
          <p:cNvPr id="5" name="Text Placeholder 10"/>
          <p:cNvSpPr txBox="1">
            <a:spLocks/>
          </p:cNvSpPr>
          <p:nvPr/>
        </p:nvSpPr>
        <p:spPr>
          <a:xfrm>
            <a:off x="656231" y="5956300"/>
            <a:ext cx="8151220" cy="452968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r>
              <a:rPr lang="en-GB" sz="800">
                <a:solidFill>
                  <a:srgbClr val="FF6600"/>
                </a:solidFill>
                <a:latin typeface="Helvetica 75 Bold" panose="020B0804020202020204" pitchFamily="34" charset="0"/>
              </a:rPr>
              <a:t>Interne Orange</a:t>
            </a:r>
          </a:p>
        </p:txBody>
      </p:sp>
    </p:spTree>
    <p:extLst>
      <p:ext uri="{BB962C8B-B14F-4D97-AF65-F5344CB8AC3E}">
        <p14:creationId xmlns:p14="http://schemas.microsoft.com/office/powerpoint/2010/main" val="41806767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</p:sldLayoutIdLst>
  <p:transition spd="med"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0"/>
        </a:spcAft>
        <a:defRPr sz="2000" kern="120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j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2pPr>
      <a:lvl3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3pPr>
      <a:lvl4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4pPr>
      <a:lvl5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5pPr>
      <a:lvl6pPr marL="4572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6pPr>
      <a:lvl7pPr marL="9144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7pPr>
      <a:lvl8pPr marL="13716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8pPr>
      <a:lvl9pPr marL="18288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9pPr>
    </p:titleStyle>
    <p:body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 baseline="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2pPr>
      <a:lvl3pPr marL="133350" indent="-133350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3pPr>
      <a:lvl4pPr marL="271463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4pPr>
      <a:lvl5pPr marL="406400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339725" y="452996"/>
            <a:ext cx="8470900" cy="828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6582" y="1739180"/>
            <a:ext cx="8474075" cy="421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 smtClean="0"/>
              <a:t>Click to edit Master text styles</a:t>
            </a:r>
          </a:p>
          <a:p>
            <a:pPr lvl="1"/>
            <a:r>
              <a:rPr lang="en-GB" altLang="en-US" dirty="0" smtClean="0"/>
              <a:t>Second level</a:t>
            </a:r>
          </a:p>
          <a:p>
            <a:pPr lvl="2"/>
            <a:r>
              <a:rPr lang="en-GB" altLang="en-US" dirty="0" smtClean="0"/>
              <a:t>Third level</a:t>
            </a:r>
          </a:p>
          <a:p>
            <a:pPr lvl="3"/>
            <a:r>
              <a:rPr lang="en-GB" altLang="en-US" dirty="0" smtClean="0"/>
              <a:t>Fourth level</a:t>
            </a:r>
          </a:p>
          <a:p>
            <a:pPr lvl="4"/>
            <a:r>
              <a:rPr lang="en-GB" altLang="en-US" dirty="0" smtClean="0"/>
              <a:t>Fifth level</a:t>
            </a:r>
          </a:p>
        </p:txBody>
      </p:sp>
      <p:sp>
        <p:nvSpPr>
          <p:cNvPr id="4" name="Text Placeholder 10"/>
          <p:cNvSpPr txBox="1">
            <a:spLocks/>
          </p:cNvSpPr>
          <p:nvPr/>
        </p:nvSpPr>
        <p:spPr>
          <a:xfrm>
            <a:off x="336550" y="5962746"/>
            <a:ext cx="275010" cy="446615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215"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 defTabSz="912215"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‹#›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  <p:sp>
        <p:nvSpPr>
          <p:cNvPr id="5" name="Text Placeholder 10"/>
          <p:cNvSpPr txBox="1">
            <a:spLocks/>
          </p:cNvSpPr>
          <p:nvPr/>
        </p:nvSpPr>
        <p:spPr>
          <a:xfrm>
            <a:off x="656231" y="5956300"/>
            <a:ext cx="8151220" cy="452968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215"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r>
              <a:rPr lang="en-GB" sz="800">
                <a:solidFill>
                  <a:srgbClr val="FF6600"/>
                </a:solidFill>
                <a:latin typeface="Helvetica 75 Bold" panose="020B0804020202020204" pitchFamily="34" charset="0"/>
              </a:rPr>
              <a:t>Orange Restricted</a:t>
            </a:r>
          </a:p>
        </p:txBody>
      </p:sp>
    </p:spTree>
    <p:extLst>
      <p:ext uri="{BB962C8B-B14F-4D97-AF65-F5344CB8AC3E}">
        <p14:creationId xmlns:p14="http://schemas.microsoft.com/office/powerpoint/2010/main" val="27363468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l" defTabSz="513122" rtl="0" fontAlgn="base">
        <a:lnSpc>
          <a:spcPct val="90000"/>
        </a:lnSpc>
        <a:spcBef>
          <a:spcPct val="0"/>
        </a:spcBef>
        <a:spcAft>
          <a:spcPts val="0"/>
        </a:spcAft>
        <a:defRPr sz="2000" kern="120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j-cs"/>
        </a:defRPr>
      </a:lvl1pPr>
      <a:lvl2pPr algn="l" defTabSz="513122" rtl="0" fontAlgn="base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2pPr>
      <a:lvl3pPr algn="l" defTabSz="513122" rtl="0" fontAlgn="base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3pPr>
      <a:lvl4pPr algn="l" defTabSz="513122" rtl="0" fontAlgn="base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4pPr>
      <a:lvl5pPr algn="l" defTabSz="513122" rtl="0" fontAlgn="base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5pPr>
      <a:lvl6pPr marL="456108" algn="l" defTabSz="513122" rtl="0" fontAlgn="base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6pPr>
      <a:lvl7pPr marL="912215" algn="l" defTabSz="513122" rtl="0" fontAlgn="base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7pPr>
      <a:lvl8pPr marL="1368322" algn="l" defTabSz="513122" rtl="0" fontAlgn="base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8pPr>
      <a:lvl9pPr marL="1824429" algn="l" defTabSz="513122" rtl="0" fontAlgn="base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9pPr>
    </p:titleStyle>
    <p:bodyStyle>
      <a:lvl1pPr algn="l" defTabSz="513122" rtl="0" fontAlgn="base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1pPr>
      <a:lvl2pPr algn="l" defTabSz="513122" rtl="0" fontAlgn="base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2pPr>
      <a:lvl3pPr marL="133027" indent="-133027" algn="l" defTabSz="513122" rtl="0" fontAlgn="base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3pPr>
      <a:lvl4pPr marL="270815" indent="-134614" algn="l" defTabSz="513122" rtl="0" fontAlgn="base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4pPr>
      <a:lvl5pPr marL="405428" indent="-134614" algn="l" defTabSz="513122" rtl="0" fontAlgn="base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5pPr>
      <a:lvl6pPr marL="1411080" indent="-128282" algn="l" defTabSz="513122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667643" indent="-128282" algn="l" defTabSz="513122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4201" indent="-128282" algn="l" defTabSz="513122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180762" indent="-128282" algn="l" defTabSz="513122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3122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6562" algn="l" defTabSz="513122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13122" algn="l" defTabSz="513122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69681" algn="l" defTabSz="513122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6241" algn="l" defTabSz="513122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82802" algn="l" defTabSz="513122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39362" algn="l" defTabSz="513122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95920" algn="l" defTabSz="513122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52480" algn="l" defTabSz="513122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339725" y="452966"/>
            <a:ext cx="8470900" cy="828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6551" y="1739180"/>
            <a:ext cx="8474075" cy="421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 smtClean="0"/>
              <a:t>Click to edit Master text styles</a:t>
            </a:r>
          </a:p>
          <a:p>
            <a:pPr lvl="1"/>
            <a:r>
              <a:rPr lang="en-GB" altLang="en-US" dirty="0" smtClean="0"/>
              <a:t>Second level</a:t>
            </a:r>
          </a:p>
          <a:p>
            <a:pPr lvl="2"/>
            <a:r>
              <a:rPr lang="en-GB" altLang="en-US" dirty="0" smtClean="0"/>
              <a:t>Third level</a:t>
            </a:r>
          </a:p>
          <a:p>
            <a:pPr lvl="3"/>
            <a:r>
              <a:rPr lang="en-GB" altLang="en-US" dirty="0" smtClean="0"/>
              <a:t>Fourth level</a:t>
            </a:r>
          </a:p>
          <a:p>
            <a:pPr lvl="4"/>
            <a:r>
              <a:rPr lang="en-GB" altLang="en-US" dirty="0" smtClean="0"/>
              <a:t>Fifth level</a:t>
            </a:r>
          </a:p>
        </p:txBody>
      </p:sp>
      <p:sp>
        <p:nvSpPr>
          <p:cNvPr id="4" name="Text Placeholder 10"/>
          <p:cNvSpPr txBox="1">
            <a:spLocks/>
          </p:cNvSpPr>
          <p:nvPr/>
        </p:nvSpPr>
        <p:spPr>
          <a:xfrm>
            <a:off x="336550" y="5962667"/>
            <a:ext cx="275010" cy="446615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215"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 defTabSz="912215"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‹#›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  <p:sp>
        <p:nvSpPr>
          <p:cNvPr id="5" name="Text Placeholder 10"/>
          <p:cNvSpPr txBox="1">
            <a:spLocks/>
          </p:cNvSpPr>
          <p:nvPr/>
        </p:nvSpPr>
        <p:spPr>
          <a:xfrm>
            <a:off x="656231" y="5956300"/>
            <a:ext cx="8151220" cy="452968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215"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r>
              <a:rPr lang="en-GB" sz="800">
                <a:solidFill>
                  <a:srgbClr val="FF6600"/>
                </a:solidFill>
                <a:latin typeface="Helvetica 75 Bold" panose="020B0804020202020204" pitchFamily="34" charset="0"/>
              </a:rPr>
              <a:t>Orange Restricted</a:t>
            </a:r>
          </a:p>
        </p:txBody>
      </p:sp>
    </p:spTree>
    <p:extLst>
      <p:ext uri="{BB962C8B-B14F-4D97-AF65-F5344CB8AC3E}">
        <p14:creationId xmlns:p14="http://schemas.microsoft.com/office/powerpoint/2010/main" val="31059673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l" defTabSz="513122" rtl="0" fontAlgn="base">
        <a:lnSpc>
          <a:spcPct val="90000"/>
        </a:lnSpc>
        <a:spcBef>
          <a:spcPct val="0"/>
        </a:spcBef>
        <a:spcAft>
          <a:spcPts val="0"/>
        </a:spcAft>
        <a:defRPr sz="2000" kern="120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j-cs"/>
        </a:defRPr>
      </a:lvl1pPr>
      <a:lvl2pPr algn="l" defTabSz="513122" rtl="0" fontAlgn="base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2pPr>
      <a:lvl3pPr algn="l" defTabSz="513122" rtl="0" fontAlgn="base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3pPr>
      <a:lvl4pPr algn="l" defTabSz="513122" rtl="0" fontAlgn="base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4pPr>
      <a:lvl5pPr algn="l" defTabSz="513122" rtl="0" fontAlgn="base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5pPr>
      <a:lvl6pPr marL="456108" algn="l" defTabSz="513122" rtl="0" fontAlgn="base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6pPr>
      <a:lvl7pPr marL="912215" algn="l" defTabSz="513122" rtl="0" fontAlgn="base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7pPr>
      <a:lvl8pPr marL="1368322" algn="l" defTabSz="513122" rtl="0" fontAlgn="base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8pPr>
      <a:lvl9pPr marL="1824429" algn="l" defTabSz="513122" rtl="0" fontAlgn="base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9pPr>
    </p:titleStyle>
    <p:bodyStyle>
      <a:lvl1pPr algn="l" defTabSz="513122" rtl="0" fontAlgn="base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1pPr>
      <a:lvl2pPr algn="l" defTabSz="513122" rtl="0" fontAlgn="base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2pPr>
      <a:lvl3pPr marL="133027" indent="-133027" algn="l" defTabSz="513122" rtl="0" fontAlgn="base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3pPr>
      <a:lvl4pPr marL="270815" indent="-134614" algn="l" defTabSz="513122" rtl="0" fontAlgn="base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4pPr>
      <a:lvl5pPr marL="405428" indent="-134614" algn="l" defTabSz="513122" rtl="0" fontAlgn="base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5pPr>
      <a:lvl6pPr marL="1411080" indent="-128282" algn="l" defTabSz="513122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667643" indent="-128282" algn="l" defTabSz="513122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4201" indent="-128282" algn="l" defTabSz="513122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180762" indent="-128282" algn="l" defTabSz="513122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3122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6562" algn="l" defTabSz="513122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13122" algn="l" defTabSz="513122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69681" algn="l" defTabSz="513122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6241" algn="l" defTabSz="513122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82802" algn="l" defTabSz="513122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39362" algn="l" defTabSz="513122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95920" algn="l" defTabSz="513122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52480" algn="l" defTabSz="513122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339725" y="452966"/>
            <a:ext cx="8470900" cy="828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noProof="0" dirty="0" smtClean="0"/>
              <a:t>Cliquez ici pour saisir le titre principal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6550" y="1739180"/>
            <a:ext cx="8474075" cy="421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dirty="0" smtClean="0"/>
              <a:t>Modifiez le texte du masque</a:t>
            </a:r>
          </a:p>
          <a:p>
            <a:pPr lvl="1"/>
            <a:r>
              <a:rPr lang="fr-FR" altLang="en-US" dirty="0" smtClean="0"/>
              <a:t>Deuxième niveau</a:t>
            </a:r>
          </a:p>
          <a:p>
            <a:pPr lvl="2"/>
            <a:r>
              <a:rPr lang="fr-FR" altLang="en-US" dirty="0" smtClean="0"/>
              <a:t>Troisième niveau</a:t>
            </a:r>
          </a:p>
          <a:p>
            <a:pPr lvl="3"/>
            <a:r>
              <a:rPr lang="fr-FR" altLang="en-US" dirty="0" smtClean="0"/>
              <a:t>Quatrième niveau</a:t>
            </a:r>
          </a:p>
          <a:p>
            <a:pPr lvl="4"/>
            <a:r>
              <a:rPr lang="fr-FR" altLang="en-US" dirty="0" smtClean="0"/>
              <a:t>Cinquième niveau</a:t>
            </a:r>
            <a:endParaRPr lang="en-GB" altLang="en-US" dirty="0" smtClean="0"/>
          </a:p>
        </p:txBody>
      </p:sp>
      <p:sp>
        <p:nvSpPr>
          <p:cNvPr id="4" name="Text Placeholder 10"/>
          <p:cNvSpPr txBox="1">
            <a:spLocks/>
          </p:cNvSpPr>
          <p:nvPr/>
        </p:nvSpPr>
        <p:spPr>
          <a:xfrm>
            <a:off x="336550" y="5962651"/>
            <a:ext cx="275010" cy="446615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‹#›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  <p:sp>
        <p:nvSpPr>
          <p:cNvPr id="5" name="Text Placeholder 10"/>
          <p:cNvSpPr txBox="1">
            <a:spLocks/>
          </p:cNvSpPr>
          <p:nvPr/>
        </p:nvSpPr>
        <p:spPr>
          <a:xfrm>
            <a:off x="656231" y="5956300"/>
            <a:ext cx="8151220" cy="452968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r>
              <a:rPr lang="en-GB" sz="800">
                <a:solidFill>
                  <a:srgbClr val="FF6600"/>
                </a:solidFill>
                <a:latin typeface="Helvetica 75 Bold" panose="020B0804020202020204" pitchFamily="34" charset="0"/>
              </a:rPr>
              <a:t>Interne Orange</a:t>
            </a:r>
          </a:p>
        </p:txBody>
      </p:sp>
    </p:spTree>
    <p:extLst>
      <p:ext uri="{BB962C8B-B14F-4D97-AF65-F5344CB8AC3E}">
        <p14:creationId xmlns:p14="http://schemas.microsoft.com/office/powerpoint/2010/main" val="26879638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</p:sldLayoutIdLst>
  <p:transition spd="med"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0"/>
        </a:spcAft>
        <a:defRPr sz="2000" kern="120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j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2pPr>
      <a:lvl3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3pPr>
      <a:lvl4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4pPr>
      <a:lvl5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5pPr>
      <a:lvl6pPr marL="4572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6pPr>
      <a:lvl7pPr marL="9144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7pPr>
      <a:lvl8pPr marL="13716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8pPr>
      <a:lvl9pPr marL="18288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9pPr>
    </p:titleStyle>
    <p:body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 baseline="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2pPr>
      <a:lvl3pPr marL="133350" indent="-133350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3pPr>
      <a:lvl4pPr marL="271463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4pPr>
      <a:lvl5pPr marL="406400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339725" y="452966"/>
            <a:ext cx="8470900" cy="828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dirty="0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6551" y="1739180"/>
            <a:ext cx="8474075" cy="421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  <a:endParaRPr lang="en-GB" altLang="en-US" dirty="0" smtClean="0"/>
          </a:p>
        </p:txBody>
      </p:sp>
      <p:sp>
        <p:nvSpPr>
          <p:cNvPr id="4" name="Text Placeholder 10"/>
          <p:cNvSpPr txBox="1">
            <a:spLocks/>
          </p:cNvSpPr>
          <p:nvPr/>
        </p:nvSpPr>
        <p:spPr>
          <a:xfrm>
            <a:off x="336550" y="5962651"/>
            <a:ext cx="275010" cy="446615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‹#›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  <p:sp>
        <p:nvSpPr>
          <p:cNvPr id="5" name="Text Placeholder 10"/>
          <p:cNvSpPr txBox="1">
            <a:spLocks/>
          </p:cNvSpPr>
          <p:nvPr/>
        </p:nvSpPr>
        <p:spPr>
          <a:xfrm>
            <a:off x="656231" y="5956300"/>
            <a:ext cx="8151220" cy="452968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r>
              <a:rPr lang="en-GB" sz="800">
                <a:solidFill>
                  <a:srgbClr val="FF6600"/>
                </a:solidFill>
                <a:latin typeface="Helvetica 75 Bold" panose="020B0804020202020204" pitchFamily="34" charset="0"/>
              </a:rPr>
              <a:t>Orange Restricted</a:t>
            </a:r>
          </a:p>
        </p:txBody>
      </p:sp>
    </p:spTree>
    <p:extLst>
      <p:ext uri="{BB962C8B-B14F-4D97-AF65-F5344CB8AC3E}">
        <p14:creationId xmlns:p14="http://schemas.microsoft.com/office/powerpoint/2010/main" val="8376761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0"/>
        </a:spcAft>
        <a:defRPr sz="2000" kern="120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j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2pPr>
      <a:lvl3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3pPr>
      <a:lvl4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4pPr>
      <a:lvl5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5pPr>
      <a:lvl6pPr marL="4572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6pPr>
      <a:lvl7pPr marL="9144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7pPr>
      <a:lvl8pPr marL="13716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8pPr>
      <a:lvl9pPr marL="18288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9pPr>
    </p:titleStyle>
    <p:body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>
          <a:solidFill>
            <a:schemeClr val="tx1"/>
          </a:solidFill>
          <a:latin typeface="Helvetica 35 Thin" panose="020B0403020202020204" pitchFamily="34" charset="0"/>
          <a:ea typeface="ＭＳ Ｐゴシック" pitchFamily="34" charset="-128"/>
          <a:cs typeface="+mn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>
          <a:solidFill>
            <a:schemeClr val="tx1"/>
          </a:solidFill>
          <a:latin typeface="Helvetica 35 Thin" panose="020B0403020202020204" pitchFamily="34" charset="0"/>
          <a:ea typeface="ＭＳ Ｐゴシック" pitchFamily="34" charset="-128"/>
          <a:cs typeface="+mn-cs"/>
        </a:defRPr>
      </a:lvl2pPr>
      <a:lvl3pPr marL="133350" indent="-133350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35 Thin" panose="020B0403020202020204" pitchFamily="34" charset="0"/>
          <a:ea typeface="ＭＳ Ｐゴシック" pitchFamily="34" charset="-128"/>
          <a:cs typeface="+mn-cs"/>
        </a:defRPr>
      </a:lvl3pPr>
      <a:lvl4pPr marL="271463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35 Thin" panose="020B0403020202020204" pitchFamily="34" charset="0"/>
          <a:ea typeface="ＭＳ Ｐゴシック" pitchFamily="34" charset="-128"/>
          <a:cs typeface="+mn-cs"/>
        </a:defRPr>
      </a:lvl4pPr>
      <a:lvl5pPr marL="406400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35 Thin" panose="020B0403020202020204" pitchFamily="34" charset="0"/>
          <a:ea typeface="ＭＳ Ｐゴシック" pitchFamily="34" charset="-128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339725" y="452966"/>
            <a:ext cx="8470900" cy="828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dirty="0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6551" y="1739180"/>
            <a:ext cx="8474075" cy="421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  <a:endParaRPr lang="en-GB" altLang="en-US" dirty="0" smtClean="0"/>
          </a:p>
        </p:txBody>
      </p:sp>
      <p:sp>
        <p:nvSpPr>
          <p:cNvPr id="4" name="Text Placeholder 10"/>
          <p:cNvSpPr txBox="1">
            <a:spLocks/>
          </p:cNvSpPr>
          <p:nvPr/>
        </p:nvSpPr>
        <p:spPr>
          <a:xfrm>
            <a:off x="336550" y="5962651"/>
            <a:ext cx="275010" cy="446615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‹#›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  <p:sp>
        <p:nvSpPr>
          <p:cNvPr id="5" name="Text Placeholder 10"/>
          <p:cNvSpPr txBox="1">
            <a:spLocks/>
          </p:cNvSpPr>
          <p:nvPr/>
        </p:nvSpPr>
        <p:spPr>
          <a:xfrm>
            <a:off x="656231" y="5956300"/>
            <a:ext cx="8151220" cy="452968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r>
              <a:rPr lang="en-GB" sz="800">
                <a:solidFill>
                  <a:srgbClr val="FF6600"/>
                </a:solidFill>
                <a:latin typeface="Helvetica 75 Bold" panose="020B0804020202020204" pitchFamily="34" charset="0"/>
              </a:rPr>
              <a:t>Orange Restricted</a:t>
            </a:r>
          </a:p>
        </p:txBody>
      </p:sp>
    </p:spTree>
    <p:extLst>
      <p:ext uri="{BB962C8B-B14F-4D97-AF65-F5344CB8AC3E}">
        <p14:creationId xmlns:p14="http://schemas.microsoft.com/office/powerpoint/2010/main" val="129655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0"/>
        </a:spcAft>
        <a:defRPr sz="2000" kern="120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j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2pPr>
      <a:lvl3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3pPr>
      <a:lvl4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4pPr>
      <a:lvl5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5pPr>
      <a:lvl6pPr marL="4572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6pPr>
      <a:lvl7pPr marL="9144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7pPr>
      <a:lvl8pPr marL="13716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8pPr>
      <a:lvl9pPr marL="18288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9pPr>
    </p:titleStyle>
    <p:body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>
          <a:solidFill>
            <a:schemeClr val="tx1"/>
          </a:solidFill>
          <a:latin typeface="Helvetica 35 Thin" panose="020B0403020202020204" pitchFamily="34" charset="0"/>
          <a:ea typeface="ＭＳ Ｐゴシック" pitchFamily="34" charset="-128"/>
          <a:cs typeface="+mn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>
          <a:solidFill>
            <a:schemeClr val="tx1"/>
          </a:solidFill>
          <a:latin typeface="Helvetica 35 Thin" panose="020B0403020202020204" pitchFamily="34" charset="0"/>
          <a:ea typeface="ＭＳ Ｐゴシック" pitchFamily="34" charset="-128"/>
          <a:cs typeface="+mn-cs"/>
        </a:defRPr>
      </a:lvl2pPr>
      <a:lvl3pPr marL="133350" indent="-133350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35 Thin" panose="020B0403020202020204" pitchFamily="34" charset="0"/>
          <a:ea typeface="ＭＳ Ｐゴシック" pitchFamily="34" charset="-128"/>
          <a:cs typeface="+mn-cs"/>
        </a:defRPr>
      </a:lvl3pPr>
      <a:lvl4pPr marL="271463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35 Thin" panose="020B0403020202020204" pitchFamily="34" charset="0"/>
          <a:ea typeface="ＭＳ Ｐゴシック" pitchFamily="34" charset="-128"/>
          <a:cs typeface="+mn-cs"/>
        </a:defRPr>
      </a:lvl4pPr>
      <a:lvl5pPr marL="406400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35 Thin" panose="020B0403020202020204" pitchFamily="34" charset="0"/>
          <a:ea typeface="ＭＳ Ｐゴシック" pitchFamily="34" charset="-128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339725" y="452966"/>
            <a:ext cx="8470900" cy="828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dirty="0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6551" y="1739180"/>
            <a:ext cx="8474075" cy="421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  <a:endParaRPr lang="en-GB" altLang="en-US" dirty="0" smtClean="0"/>
          </a:p>
        </p:txBody>
      </p:sp>
      <p:sp>
        <p:nvSpPr>
          <p:cNvPr id="4" name="Text Placeholder 10"/>
          <p:cNvSpPr txBox="1">
            <a:spLocks/>
          </p:cNvSpPr>
          <p:nvPr/>
        </p:nvSpPr>
        <p:spPr>
          <a:xfrm>
            <a:off x="336550" y="5962651"/>
            <a:ext cx="275010" cy="446615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000000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‹#›</a:t>
            </a:fld>
            <a:endParaRPr lang="en-GB"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  <p:sp>
        <p:nvSpPr>
          <p:cNvPr id="5" name="Text Placeholder 10"/>
          <p:cNvSpPr txBox="1">
            <a:spLocks/>
          </p:cNvSpPr>
          <p:nvPr/>
        </p:nvSpPr>
        <p:spPr>
          <a:xfrm>
            <a:off x="656231" y="5956300"/>
            <a:ext cx="8151220" cy="452968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r>
              <a:rPr lang="en-GB" sz="800">
                <a:solidFill>
                  <a:srgbClr val="FF6600"/>
                </a:solidFill>
                <a:latin typeface="Helvetica 75 Bold" panose="020B0804020202020204" pitchFamily="34" charset="0"/>
              </a:rPr>
              <a:t>Orange Restricted</a:t>
            </a:r>
          </a:p>
        </p:txBody>
      </p:sp>
    </p:spTree>
    <p:extLst>
      <p:ext uri="{BB962C8B-B14F-4D97-AF65-F5344CB8AC3E}">
        <p14:creationId xmlns:p14="http://schemas.microsoft.com/office/powerpoint/2010/main" val="32453189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0"/>
        </a:spcAft>
        <a:defRPr sz="2000" kern="120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j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2pPr>
      <a:lvl3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3pPr>
      <a:lvl4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4pPr>
      <a:lvl5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5pPr>
      <a:lvl6pPr marL="4572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6pPr>
      <a:lvl7pPr marL="9144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7pPr>
      <a:lvl8pPr marL="13716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8pPr>
      <a:lvl9pPr marL="18288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9pPr>
    </p:titleStyle>
    <p:body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>
          <a:solidFill>
            <a:schemeClr val="tx1"/>
          </a:solidFill>
          <a:latin typeface="Helvetica 35 Thin" panose="020B0403020202020204" pitchFamily="34" charset="0"/>
          <a:ea typeface="ＭＳ Ｐゴシック" pitchFamily="34" charset="-128"/>
          <a:cs typeface="+mn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>
          <a:solidFill>
            <a:schemeClr val="tx1"/>
          </a:solidFill>
          <a:latin typeface="Helvetica 35 Thin" panose="020B0403020202020204" pitchFamily="34" charset="0"/>
          <a:ea typeface="ＭＳ Ｐゴシック" pitchFamily="34" charset="-128"/>
          <a:cs typeface="+mn-cs"/>
        </a:defRPr>
      </a:lvl2pPr>
      <a:lvl3pPr marL="133350" indent="-133350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35 Thin" panose="020B0403020202020204" pitchFamily="34" charset="0"/>
          <a:ea typeface="ＭＳ Ｐゴシック" pitchFamily="34" charset="-128"/>
          <a:cs typeface="+mn-cs"/>
        </a:defRPr>
      </a:lvl3pPr>
      <a:lvl4pPr marL="271463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35 Thin" panose="020B0403020202020204" pitchFamily="34" charset="0"/>
          <a:ea typeface="ＭＳ Ｐゴシック" pitchFamily="34" charset="-128"/>
          <a:cs typeface="+mn-cs"/>
        </a:defRPr>
      </a:lvl4pPr>
      <a:lvl5pPr marL="406400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tx1"/>
        </a:buClr>
        <a:buFont typeface="Helvetica 75" panose="020B0804020202020204" pitchFamily="34" charset="0"/>
        <a:buChar char="−"/>
        <a:defRPr sz="1400" kern="1200">
          <a:solidFill>
            <a:schemeClr val="tx1"/>
          </a:solidFill>
          <a:latin typeface="Helvetica 35 Thin" panose="020B0403020202020204" pitchFamily="34" charset="0"/>
          <a:ea typeface="ＭＳ Ｐゴシック" pitchFamily="34" charset="-128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8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8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8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8.xml"/><Relationship Id="rId5" Type="http://schemas.openxmlformats.org/officeDocument/2006/relationships/image" Target="../media/image19.png"/><Relationship Id="rId4" Type="http://schemas.openxmlformats.org/officeDocument/2006/relationships/hyperlink" Target="https://wiki.jenkins-ci.org/display/JENKINS/Administering+Jenkin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jenkins-ci.org/display/JENKINS/Job+Import+Plugin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8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enkins-x.io/developing/create-sprin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8.xml"/><Relationship Id="rId5" Type="http://schemas.openxmlformats.org/officeDocument/2006/relationships/image" Target="../media/image22.png"/><Relationship Id="rId4" Type="http://schemas.openxmlformats.org/officeDocument/2006/relationships/hyperlink" Target="https://jenkins-x.io/developing/import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jenkins.io/display/JENKINS/Remote+access+AP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6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7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7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jenkins.io/display/JENKINS/Active+Choices+Plugi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8.xml"/><Relationship Id="rId6" Type="http://schemas.openxmlformats.org/officeDocument/2006/relationships/image" Target="../media/image4.png"/><Relationship Id="rId5" Type="http://schemas.openxmlformats.org/officeDocument/2006/relationships/image" Target="../media/image13.gif"/><Relationship Id="rId4" Type="http://schemas.openxmlformats.org/officeDocument/2006/relationships/hyperlink" Target="https://wiki.jenkins.io/display/JENKINS/Extensible+Choice+Parameter+plugi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enkins.io/doc/book/pipeline/syntax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8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hyperlink" Target="https://jenkins.io/doc/book/pipeline/jenkinsfil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8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1" r="2428"/>
          <a:stretch/>
        </p:blipFill>
        <p:spPr bwMode="auto">
          <a:xfrm>
            <a:off x="4433782" y="-8324"/>
            <a:ext cx="4710223" cy="691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79512" y="287868"/>
            <a:ext cx="4439160" cy="4614333"/>
          </a:xfrm>
        </p:spPr>
        <p:txBody>
          <a:bodyPr/>
          <a:lstStyle/>
          <a:p>
            <a:pPr marL="0" indent="0">
              <a:buNone/>
            </a:pPr>
            <a:r>
              <a:rPr lang="fr-FR" sz="3200" dirty="0" smtClean="0">
                <a:solidFill>
                  <a:srgbClr val="FF6600"/>
                </a:solidFill>
              </a:rPr>
              <a:t>Jenkins Advanced</a:t>
            </a:r>
            <a:endParaRPr lang="fr-FR" sz="3200" dirty="0" smtClean="0">
              <a:solidFill>
                <a:srgbClr val="FF6600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29" r="15172"/>
          <a:stretch/>
        </p:blipFill>
        <p:spPr>
          <a:xfrm>
            <a:off x="4433782" y="-123395"/>
            <a:ext cx="4710223" cy="707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4930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963" y="381000"/>
            <a:ext cx="8470900" cy="540973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Scripted </a:t>
            </a:r>
            <a:r>
              <a:rPr lang="en-US" sz="3200" b="1" dirty="0"/>
              <a:t>Pipeline </a:t>
            </a:r>
            <a:r>
              <a:rPr lang="en-US" sz="3200" b="1" dirty="0" smtClean="0"/>
              <a:t>Syntax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100" dirty="0">
              <a:solidFill>
                <a:srgbClr val="FF6600"/>
              </a:solidFill>
              <a:latin typeface="Helvetica 75 Bold" panose="020B0804020202020204" pitchFamily="34" charset="0"/>
              <a:ea typeface="ＭＳ Ｐゴシック" pitchFamily="34" charset="-12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28600" y="1219200"/>
            <a:ext cx="8534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In Scripted Pipeline syntax, one or more node blocks do the core work throughout the entire Pipeline. Although this is not a mandatory requirement of Scripted Pipeline syntax, confining your Pipeline’s work inside of a node block does two things: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Schedules the steps contained within the block to run by adding an item to the Jenkins queue. As soon as an executor is free on a node, the steps will run.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Creates a workspace (a directory specific to that particular Pipeline) where work can be done on files checked out from source control.</a:t>
            </a:r>
          </a:p>
        </p:txBody>
      </p:sp>
      <p:pic>
        <p:nvPicPr>
          <p:cNvPr id="5" name="Picture 2" descr="https://jenkins.io/images/226px-Jenkins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52401"/>
            <a:ext cx="685800" cy="94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371" y="3810000"/>
            <a:ext cx="2238375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92628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963" y="381000"/>
            <a:ext cx="8470900" cy="540973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Pipeline Snippet Generator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100" dirty="0">
              <a:solidFill>
                <a:srgbClr val="FF6600"/>
              </a:solidFill>
              <a:latin typeface="Helvetica 75 Bold" panose="020B0804020202020204" pitchFamily="34" charset="0"/>
              <a:ea typeface="ＭＳ Ｐゴシック" pitchFamily="34" charset="-128"/>
            </a:endParaRPr>
          </a:p>
        </p:txBody>
      </p:sp>
      <p:pic>
        <p:nvPicPr>
          <p:cNvPr id="5" name="Picture 2" descr="https://jenkins.io/images/226px-Jenkins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52401"/>
            <a:ext cx="685800" cy="94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09800"/>
            <a:ext cx="869681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33400" y="1295400"/>
            <a:ext cx="792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Snippet Generator will help </a:t>
            </a:r>
            <a:r>
              <a:rPr lang="en-US" dirty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to learn Pipeline </a:t>
            </a:r>
            <a:r>
              <a:rPr lang="en-US" dirty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Script code which can be used to define various steps. </a:t>
            </a:r>
          </a:p>
        </p:txBody>
      </p:sp>
    </p:spTree>
    <p:extLst>
      <p:ext uri="{BB962C8B-B14F-4D97-AF65-F5344CB8AC3E}">
        <p14:creationId xmlns:p14="http://schemas.microsoft.com/office/powerpoint/2010/main" val="23662364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963" y="381000"/>
            <a:ext cx="8470900" cy="540973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Jenkins Seed Job </a:t>
            </a:r>
            <a:endParaRPr lang="en-US" sz="3100" dirty="0">
              <a:solidFill>
                <a:srgbClr val="FF6600"/>
              </a:solidFill>
              <a:latin typeface="Helvetica 75 Bold" panose="020B0804020202020204" pitchFamily="34" charset="0"/>
              <a:ea typeface="ＭＳ Ｐゴシック" pitchFamily="34" charset="-12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2400" y="1219200"/>
            <a:ext cx="8991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Anyone who is familiar with Jenkins knows </a:t>
            </a:r>
            <a:r>
              <a:rPr lang="en-US" dirty="0" smtClean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it’s </a:t>
            </a:r>
            <a:r>
              <a:rPr lang="en-US" dirty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very tedious to create </a:t>
            </a:r>
            <a:r>
              <a:rPr lang="en-US" dirty="0" smtClean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jobs manually</a:t>
            </a:r>
            <a:r>
              <a:rPr lang="en-US" dirty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. </a:t>
            </a:r>
            <a:endParaRPr lang="en-US" dirty="0">
              <a:solidFill>
                <a:srgbClr val="000000"/>
              </a:solidFill>
              <a:latin typeface="Helvetica 55 Roman" panose="02000503040000020004" pitchFamily="2" charset="0"/>
              <a:ea typeface="ＭＳ Ｐゴシック" pitchFamily="34" charset="-128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The </a:t>
            </a:r>
            <a:r>
              <a:rPr lang="en-US" dirty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seed job is a Jenkins job which runs a DSL scripts, and then generates a new job.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Out-of-the-box </a:t>
            </a:r>
            <a:r>
              <a:rPr lang="en-US" dirty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Jenkins does not support seed jobs. </a:t>
            </a:r>
            <a:r>
              <a:rPr lang="en-US" dirty="0" smtClean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To </a:t>
            </a:r>
            <a:r>
              <a:rPr lang="en-US" dirty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enable it you will need to install the Jenkins Seed </a:t>
            </a:r>
            <a:r>
              <a:rPr lang="en-US" dirty="0" smtClean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plugin and Job DSL plugin.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Once installed, we can create </a:t>
            </a:r>
            <a:r>
              <a:rPr lang="en-US" dirty="0" err="1" smtClean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FreeStyle</a:t>
            </a:r>
            <a:r>
              <a:rPr lang="en-US" dirty="0" smtClean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 Job -&gt;Build -&gt; Process Job DSLs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Helvetica 55 Roman" panose="02000503040000020004" pitchFamily="2" charset="0"/>
              <a:ea typeface="ＭＳ Ｐゴシック" pitchFamily="34" charset="-128"/>
              <a:cs typeface="Helvetica" panose="020B060402020202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Helvetica 55 Roman" panose="02000503040000020004" pitchFamily="2" charset="0"/>
              <a:ea typeface="ＭＳ Ｐゴシック" pitchFamily="34" charset="-128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Helvetica 55 Roman" panose="02000503040000020004" pitchFamily="2" charset="0"/>
              <a:ea typeface="ＭＳ Ｐゴシック" pitchFamily="34" charset="-128"/>
              <a:cs typeface="Helvetica" panose="020B0604020202020204" pitchFamily="34" charset="0"/>
            </a:endParaRPr>
          </a:p>
        </p:txBody>
      </p:sp>
      <p:pic>
        <p:nvPicPr>
          <p:cNvPr id="5" name="Picture 2" descr="https://jenkins.io/images/226px-Jenkins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52401"/>
            <a:ext cx="685800" cy="94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" y="3429000"/>
            <a:ext cx="6705600" cy="29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26929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963" y="381000"/>
            <a:ext cx="8470900" cy="540973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Jenkins Directory Structure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100" dirty="0">
              <a:solidFill>
                <a:srgbClr val="FF6600"/>
              </a:solidFill>
              <a:latin typeface="Helvetica 75 Bold" panose="020B0804020202020204" pitchFamily="34" charset="0"/>
              <a:ea typeface="ＭＳ Ｐゴシック" pitchFamily="34" charset="-128"/>
            </a:endParaRPr>
          </a:p>
        </p:txBody>
      </p:sp>
      <p:pic>
        <p:nvPicPr>
          <p:cNvPr id="5" name="Picture 2" descr="https://jenkins.io/images/226px-Jenkins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52401"/>
            <a:ext cx="685800" cy="94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33400" y="1295400"/>
            <a:ext cx="792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All jobs (jobs/) and master </a:t>
            </a:r>
            <a:r>
              <a:rPr lang="en-US" dirty="0" err="1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config</a:t>
            </a:r>
            <a:r>
              <a:rPr lang="en-US" dirty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 files (config.xml) can be found in </a:t>
            </a:r>
            <a:r>
              <a:rPr lang="en-US" dirty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  <a:hlinkClick r:id="rId4"/>
              </a:rPr>
              <a:t>Jenkins home folder</a:t>
            </a:r>
            <a:endParaRPr lang="en-US" dirty="0">
              <a:solidFill>
                <a:srgbClr val="000000"/>
              </a:solidFill>
              <a:latin typeface="Helvetica 55 Roman" panose="02000503040000020004" pitchFamily="2" charset="0"/>
              <a:ea typeface="ＭＳ Ｐゴシック" pitchFamily="34" charset="-128"/>
              <a:cs typeface="Helvetica" panose="020B0604020202020204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667000"/>
            <a:ext cx="6410325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27481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963" y="381000"/>
            <a:ext cx="8470900" cy="540973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Jenkins </a:t>
            </a:r>
            <a:r>
              <a:rPr lang="en-US" sz="3200" b="1" dirty="0" err="1" smtClean="0"/>
              <a:t>BackUp</a:t>
            </a:r>
            <a:r>
              <a:rPr lang="en-US" sz="3200" b="1" dirty="0" smtClean="0"/>
              <a:t> </a:t>
            </a:r>
            <a:endParaRPr lang="en-US" sz="3100" dirty="0">
              <a:solidFill>
                <a:srgbClr val="FF6600"/>
              </a:solidFill>
              <a:latin typeface="Helvetica 75 Bold" panose="020B0804020202020204" pitchFamily="34" charset="0"/>
              <a:ea typeface="ＭＳ Ｐゴシック" pitchFamily="34" charset="-12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28600" y="1219200"/>
            <a:ext cx="8534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Jenkins Backup Can be done in multiple ways</a:t>
            </a:r>
          </a:p>
          <a:p>
            <a:endParaRPr lang="en-US" dirty="0">
              <a:solidFill>
                <a:srgbClr val="000000"/>
              </a:solidFill>
              <a:latin typeface="Helvetica 55 Roman" panose="02000503040000020004" pitchFamily="2" charset="0"/>
              <a:ea typeface="ＭＳ Ｐゴシック" pitchFamily="34" charset="-128"/>
              <a:cs typeface="Helvetica" panose="020B0604020202020204" pitchFamily="34" charset="0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Manually Copying Job XML files to GIT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Plugins</a:t>
            </a:r>
          </a:p>
          <a:p>
            <a:pPr lvl="1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Backup </a:t>
            </a:r>
            <a:r>
              <a:rPr lang="en-US" dirty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Manager</a:t>
            </a:r>
            <a:endParaRPr lang="en-US" dirty="0">
              <a:solidFill>
                <a:srgbClr val="000000"/>
              </a:solidFill>
              <a:latin typeface="Helvetica 55 Roman" panose="02000503040000020004" pitchFamily="2" charset="0"/>
              <a:ea typeface="ＭＳ Ｐゴシック" pitchFamily="34" charset="-128"/>
              <a:cs typeface="Helvetica" panose="020B0604020202020204" pitchFamily="34" charset="0"/>
            </a:endParaRPr>
          </a:p>
          <a:p>
            <a:pPr lvl="1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ThinBackup</a:t>
            </a:r>
            <a:r>
              <a:rPr lang="en-US" dirty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Plugin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Helvetica 55 Roman" panose="02000503040000020004" pitchFamily="2" charset="0"/>
              <a:ea typeface="ＭＳ Ｐゴシック" pitchFamily="34" charset="-128"/>
              <a:cs typeface="Helvetica" panose="020B0604020202020204" pitchFamily="34" charset="0"/>
            </a:endParaRPr>
          </a:p>
        </p:txBody>
      </p:sp>
      <p:pic>
        <p:nvPicPr>
          <p:cNvPr id="5" name="Picture 2" descr="https://jenkins.io/images/226px-Jenkins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52401"/>
            <a:ext cx="685800" cy="94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344644"/>
            <a:ext cx="3048000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799819"/>
            <a:ext cx="5867400" cy="2052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37046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2667000"/>
            <a:ext cx="8382000" cy="10913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963" y="381000"/>
            <a:ext cx="8470900" cy="540973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Jenkins Migration </a:t>
            </a:r>
            <a:endParaRPr lang="en-US" sz="3100" dirty="0">
              <a:solidFill>
                <a:srgbClr val="FF6600"/>
              </a:solidFill>
              <a:latin typeface="Helvetica 75 Bold" panose="020B0804020202020204" pitchFamily="34" charset="0"/>
              <a:ea typeface="ＭＳ Ｐゴシック" pitchFamily="34" charset="-12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28600" y="1219200"/>
            <a:ext cx="8534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Jenkins Job Migration can be also done in multiple ways:</a:t>
            </a:r>
          </a:p>
          <a:p>
            <a:endParaRPr lang="en-US" dirty="0">
              <a:solidFill>
                <a:srgbClr val="000000"/>
              </a:solidFill>
              <a:latin typeface="Helvetica 55 Roman" panose="02000503040000020004" pitchFamily="2" charset="0"/>
              <a:ea typeface="ＭＳ Ｐゴシック" pitchFamily="34" charset="-128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Copy jobs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  <a:hlinkClick r:id="rId3"/>
              </a:rPr>
              <a:t>Job Importer Plugin</a:t>
            </a:r>
            <a:endParaRPr lang="en-US" dirty="0">
              <a:solidFill>
                <a:srgbClr val="000000"/>
              </a:solidFill>
              <a:latin typeface="Helvetica 55 Roman" panose="02000503040000020004" pitchFamily="2" charset="0"/>
              <a:ea typeface="ＭＳ Ｐゴシック" pitchFamily="34" charset="-128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Jenkins CLI</a:t>
            </a:r>
          </a:p>
          <a:p>
            <a:r>
              <a:rPr lang="en-US" dirty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java -jar jenkins-cli.jar -s http://10.237.140.171:8080/ get-job "</a:t>
            </a:r>
            <a:r>
              <a:rPr lang="en-US" dirty="0" err="1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server_configuration_playbook_launch</a:t>
            </a:r>
            <a:r>
              <a:rPr lang="en-US" dirty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“ &gt;  job.xml</a:t>
            </a:r>
          </a:p>
          <a:p>
            <a:r>
              <a:rPr lang="en-US" dirty="0" smtClean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cat </a:t>
            </a:r>
            <a:r>
              <a:rPr lang="en-US" dirty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job.xml &gt; java -jar jenkins-cli.jar -s http:// 10.237.140.171:8080  create-job "NAME_OF_JOB“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Reload Configuration from Disk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Helvetica 55 Roman" panose="02000503040000020004" pitchFamily="2" charset="0"/>
              <a:ea typeface="ＭＳ Ｐゴシック" pitchFamily="34" charset="-128"/>
              <a:cs typeface="Helvetica" panose="020B0604020202020204" pitchFamily="34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For plugin migration</a:t>
            </a:r>
            <a:r>
              <a:rPr lang="en-US" b="1" dirty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Helvetica 55 Roman" panose="02000503040000020004" pitchFamily="2" charset="0"/>
              <a:ea typeface="ＭＳ Ｐゴシック" pitchFamily="34" charset="-128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GET request: {SOURCE_JENKINS_SERVER}/</a:t>
            </a:r>
            <a:r>
              <a:rPr lang="en-US" dirty="0" err="1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pluginManager</a:t>
            </a:r>
            <a:r>
              <a:rPr lang="en-US" dirty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/</a:t>
            </a:r>
            <a:r>
              <a:rPr lang="en-US" dirty="0" err="1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api</a:t>
            </a:r>
            <a:r>
              <a:rPr lang="en-US" dirty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/</a:t>
            </a:r>
            <a:r>
              <a:rPr lang="en-US" dirty="0" err="1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json?depth</a:t>
            </a:r>
            <a:r>
              <a:rPr lang="en-US" dirty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=1 will get you the list of plugins installed with their version. http://10.237.140.171:8080/pluginManager/api/json?depth=1</a:t>
            </a:r>
            <a:endParaRPr lang="en-US" dirty="0">
              <a:solidFill>
                <a:srgbClr val="000000"/>
              </a:solidFill>
              <a:latin typeface="Helvetica 55 Roman" panose="02000503040000020004" pitchFamily="2" charset="0"/>
              <a:ea typeface="ＭＳ Ｐゴシック" pitchFamily="34" charset="-128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You can send a POST request with the following parameters to install these plugins.</a:t>
            </a:r>
          </a:p>
        </p:txBody>
      </p:sp>
      <p:pic>
        <p:nvPicPr>
          <p:cNvPr id="5" name="Picture 2" descr="https://jenkins.io/images/226px-Jenkins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52401"/>
            <a:ext cx="685800" cy="94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1131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963" y="381000"/>
            <a:ext cx="8470900" cy="540973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Dynamic Agents</a:t>
            </a:r>
            <a:endParaRPr lang="en-US" sz="3100" dirty="0">
              <a:solidFill>
                <a:srgbClr val="FF6600"/>
              </a:solidFill>
              <a:latin typeface="Helvetica 75 Bold" panose="020B0804020202020204" pitchFamily="34" charset="0"/>
              <a:ea typeface="ＭＳ Ｐゴシック" pitchFamily="34" charset="-12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28600" y="1219200"/>
            <a:ext cx="853440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Resource </a:t>
            </a:r>
            <a:r>
              <a:rPr lang="en-US" dirty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utilization of the slaves will be very less when the builds are not quite often. </a:t>
            </a:r>
            <a:endParaRPr lang="en-US" dirty="0">
              <a:solidFill>
                <a:srgbClr val="000000"/>
              </a:solidFill>
              <a:latin typeface="Helvetica 55 Roman" panose="02000503040000020004" pitchFamily="2" charset="0"/>
              <a:ea typeface="ＭＳ Ｐゴシック" pitchFamily="34" charset="-128"/>
              <a:cs typeface="Helvetica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In </a:t>
            </a:r>
            <a:r>
              <a:rPr lang="en-US" dirty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this scenario, it is better to use ephemeral </a:t>
            </a:r>
            <a:r>
              <a:rPr lang="en-US" dirty="0" err="1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docker</a:t>
            </a:r>
            <a:r>
              <a:rPr lang="en-US" dirty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 containers as your build slaves for better resource utilization</a:t>
            </a:r>
            <a:r>
              <a:rPr lang="en-US" dirty="0" smtClean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Jenkins master connects to the </a:t>
            </a:r>
            <a:r>
              <a:rPr lang="en-US" dirty="0" err="1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docker</a:t>
            </a:r>
            <a:r>
              <a:rPr lang="en-US" dirty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 host using REST API’s. So we need to enable the remote API for our </a:t>
            </a:r>
            <a:r>
              <a:rPr lang="en-US" dirty="0" err="1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docker</a:t>
            </a:r>
            <a:r>
              <a:rPr lang="en-US" dirty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 host.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After Installing Docker Plugin, Configure the Plugin in </a:t>
            </a:r>
            <a:r>
              <a:rPr lang="en-US" dirty="0" smtClean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Manage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The Docker Image needs to have Java (and </a:t>
            </a:r>
            <a:r>
              <a:rPr lang="en-US" dirty="0" err="1" smtClean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sshd</a:t>
            </a:r>
            <a:r>
              <a:rPr lang="en-US" dirty="0" smtClean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 ) to use it as a slave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Templates need to be defined for executing on </a:t>
            </a:r>
            <a:r>
              <a:rPr lang="en-US" dirty="0" err="1" smtClean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docker</a:t>
            </a:r>
            <a:r>
              <a:rPr lang="en-US" dirty="0" smtClean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 slaves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0000"/>
              </a:solidFill>
              <a:latin typeface="Helvetica 55 Roman" panose="02000503040000020004" pitchFamily="2" charset="0"/>
              <a:ea typeface="ＭＳ Ｐゴシック" pitchFamily="34" charset="-128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Helvetica 55 Roman" panose="02000503040000020004" pitchFamily="2" charset="0"/>
              <a:ea typeface="ＭＳ Ｐゴシック" pitchFamily="34" charset="-128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Helvetica 55 Roman" panose="02000503040000020004" pitchFamily="2" charset="0"/>
              <a:ea typeface="ＭＳ Ｐゴシック" pitchFamily="34" charset="-128"/>
              <a:cs typeface="Helvetica" panose="020B0604020202020204" pitchFamily="34" charset="0"/>
            </a:endParaRPr>
          </a:p>
        </p:txBody>
      </p:sp>
      <p:pic>
        <p:nvPicPr>
          <p:cNvPr id="5" name="Picture 2" descr="https://jenkins.io/images/226px-Jenkins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52401"/>
            <a:ext cx="685800" cy="94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4733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963" y="381000"/>
            <a:ext cx="8470900" cy="540973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Jenkins X </a:t>
            </a:r>
            <a:endParaRPr lang="en-US" sz="3100" dirty="0">
              <a:solidFill>
                <a:srgbClr val="FF6600"/>
              </a:solidFill>
              <a:latin typeface="Helvetica 75 Bold" panose="020B0804020202020204" pitchFamily="34" charset="0"/>
              <a:ea typeface="ＭＳ Ｐゴシック" pitchFamily="34" charset="-12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28600" y="1219200"/>
            <a:ext cx="85344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Its written from scratch, less than 2 years old and its not Jenkins!!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0000"/>
              </a:solidFill>
              <a:latin typeface="Helvetica 55 Roman" panose="02000503040000020004" pitchFamily="2" charset="0"/>
              <a:ea typeface="ＭＳ Ｐゴシック" pitchFamily="34" charset="-128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Automated CI/CD Solution for modern cloud applications on Kubernetes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Helvetica 55 Roman" panose="02000503040000020004" pitchFamily="2" charset="0"/>
              <a:ea typeface="ＭＳ Ｐゴシック" pitchFamily="34" charset="-128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Developers and teams don’t have to spend time figuring out how to package software as </a:t>
            </a:r>
            <a:r>
              <a:rPr lang="en-US" dirty="0" err="1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docker</a:t>
            </a:r>
            <a:r>
              <a:rPr lang="en-US" dirty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 images, create the Kubernetes YAML to run their application on </a:t>
            </a:r>
            <a:r>
              <a:rPr lang="en-US" dirty="0" err="1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kubernetes</a:t>
            </a:r>
            <a:r>
              <a:rPr lang="en-US" dirty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, create Preview environments or even learn how to implement CI/CD pipelines with declarative pipeline-as-code </a:t>
            </a:r>
            <a:r>
              <a:rPr lang="en-US" dirty="0" err="1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Jenkinsfiles</a:t>
            </a:r>
            <a:r>
              <a:rPr lang="en-US" dirty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.</a:t>
            </a:r>
            <a:endParaRPr lang="en-US" dirty="0" smtClean="0">
              <a:solidFill>
                <a:srgbClr val="000000"/>
              </a:solidFill>
              <a:latin typeface="Helvetica 55 Roman" panose="02000503040000020004" pitchFamily="2" charset="0"/>
              <a:ea typeface="ＭＳ Ｐゴシック" pitchFamily="34" charset="-128"/>
              <a:cs typeface="Helvetica" panose="020B0604020202020204" pitchFamily="34" charset="0"/>
            </a:endParaRPr>
          </a:p>
          <a:p>
            <a:endParaRPr lang="en-US" dirty="0" smtClean="0">
              <a:solidFill>
                <a:srgbClr val="000000"/>
              </a:solidFill>
              <a:latin typeface="Helvetica 55 Roman" panose="02000503040000020004" pitchFamily="2" charset="0"/>
              <a:ea typeface="ＭＳ Ｐゴシック" pitchFamily="34" charset="-128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Jenkins </a:t>
            </a:r>
            <a:r>
              <a:rPr lang="en-US" dirty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X is as a developer you can type one command </a:t>
            </a:r>
            <a:r>
              <a:rPr lang="en-US" dirty="0" err="1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  <a:hlinkClick r:id="rId3"/>
              </a:rPr>
              <a:t>jx</a:t>
            </a:r>
            <a:r>
              <a:rPr lang="en-US" dirty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  <a:hlinkClick r:id="rId3"/>
              </a:rPr>
              <a:t> create</a:t>
            </a:r>
            <a:r>
              <a:rPr lang="en-US" dirty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 or </a:t>
            </a:r>
            <a:r>
              <a:rPr lang="en-US" dirty="0" err="1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  <a:hlinkClick r:id="rId4"/>
              </a:rPr>
              <a:t>jx</a:t>
            </a:r>
            <a:r>
              <a:rPr lang="en-US" dirty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  <a:hlinkClick r:id="rId4"/>
              </a:rPr>
              <a:t> import</a:t>
            </a:r>
            <a:r>
              <a:rPr lang="en-US" dirty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 and get your source code, </a:t>
            </a:r>
            <a:r>
              <a:rPr lang="en-US" dirty="0" err="1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git</a:t>
            </a:r>
            <a:r>
              <a:rPr lang="en-US" dirty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 repository and application created, automatically built and deployed to Kubernetes on each Pull Request or </a:t>
            </a:r>
            <a:r>
              <a:rPr lang="en-US" dirty="0" err="1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git</a:t>
            </a:r>
            <a:r>
              <a:rPr lang="en-US" dirty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 push with full CI/CD complete with </a:t>
            </a:r>
            <a:r>
              <a:rPr lang="en-US" dirty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Environments</a:t>
            </a:r>
          </a:p>
          <a:p>
            <a:endParaRPr lang="en-US" dirty="0">
              <a:solidFill>
                <a:srgbClr val="000000"/>
              </a:solidFill>
              <a:latin typeface="Helvetica 55 Roman" panose="02000503040000020004" pitchFamily="2" charset="0"/>
              <a:ea typeface="ＭＳ Ｐゴシック" pitchFamily="34" charset="-128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Jenkins </a:t>
            </a:r>
            <a:r>
              <a:rPr lang="en-US" dirty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X has the concepts of Apps and Environments built in. You do not directly install Jenkins to use Jenkins X, Jenkins is embedded as a pipeline engine as part of the installation for a team. </a:t>
            </a:r>
            <a:endParaRPr lang="en-US" dirty="0" smtClean="0">
              <a:solidFill>
                <a:srgbClr val="000000"/>
              </a:solidFill>
              <a:latin typeface="Helvetica 55 Roman" panose="02000503040000020004" pitchFamily="2" charset="0"/>
              <a:ea typeface="ＭＳ Ｐゴシック" pitchFamily="34" charset="-128"/>
              <a:cs typeface="Helvetica" panose="020B060402020202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Helvetica 55 Roman" panose="02000503040000020004" pitchFamily="2" charset="0"/>
              <a:ea typeface="ＭＳ Ｐゴシック" pitchFamily="34" charset="-128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Helvetica 55 Roman" panose="02000503040000020004" pitchFamily="2" charset="0"/>
              <a:ea typeface="ＭＳ Ｐゴシック" pitchFamily="34" charset="-128"/>
              <a:cs typeface="Helvetica" panose="020B0604020202020204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014" y="228600"/>
            <a:ext cx="1059986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76344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963" y="381000"/>
            <a:ext cx="8470900" cy="540973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Jenkins X – Where to get Started</a:t>
            </a:r>
            <a:endParaRPr lang="en-US" sz="3100" dirty="0">
              <a:solidFill>
                <a:srgbClr val="FF6600"/>
              </a:solidFill>
              <a:latin typeface="Helvetica 75 Bold" panose="020B0804020202020204" pitchFamily="34" charset="0"/>
              <a:ea typeface="ＭＳ Ｐゴシック" pitchFamily="34" charset="-12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28600" y="1219200"/>
            <a:ext cx="8534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First you will need to get the </a:t>
            </a:r>
            <a:r>
              <a:rPr lang="en-US" dirty="0" err="1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jx</a:t>
            </a:r>
            <a:r>
              <a:rPr lang="en-US" dirty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 command line tool locally on your machine</a:t>
            </a:r>
            <a:r>
              <a:rPr lang="en-US" dirty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.</a:t>
            </a:r>
          </a:p>
          <a:p>
            <a:endParaRPr lang="en-US" dirty="0">
              <a:solidFill>
                <a:srgbClr val="000000"/>
              </a:solidFill>
              <a:latin typeface="Helvetica 55 Roman" panose="02000503040000020004" pitchFamily="2" charset="0"/>
              <a:ea typeface="ＭＳ Ｐゴシック" pitchFamily="34" charset="-128"/>
              <a:cs typeface="Helvetica" panose="020B0604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Then you can use the </a:t>
            </a:r>
            <a:r>
              <a:rPr lang="en-US" dirty="0" err="1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jx</a:t>
            </a:r>
            <a:r>
              <a:rPr lang="en-US" dirty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 command line to create a new Kubernetes cluster with Jenkins X installed automatically.</a:t>
            </a:r>
          </a:p>
          <a:p>
            <a:endParaRPr lang="en-US" dirty="0" smtClean="0">
              <a:solidFill>
                <a:srgbClr val="000000"/>
              </a:solidFill>
              <a:latin typeface="Helvetica 55 Roman" panose="02000503040000020004" pitchFamily="2" charset="0"/>
              <a:ea typeface="ＭＳ Ｐゴシック" pitchFamily="34" charset="-128"/>
              <a:cs typeface="Helvetica" panose="020B0604020202020204" pitchFamily="34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If </a:t>
            </a:r>
            <a:r>
              <a:rPr lang="en-US" dirty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you already have a Kubernetes cluster, then install Jenkins X on your Kubernetes cluster with Jenkins X Boot.</a:t>
            </a:r>
          </a:p>
          <a:p>
            <a:endParaRPr lang="en-US" dirty="0" smtClean="0">
              <a:solidFill>
                <a:srgbClr val="000000"/>
              </a:solidFill>
              <a:latin typeface="Helvetica 55 Roman" panose="02000503040000020004" pitchFamily="2" charset="0"/>
              <a:ea typeface="ＭＳ Ｐゴシック" pitchFamily="34" charset="-128"/>
              <a:cs typeface="Helvetica" panose="020B060402020202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Helvetica 55 Roman" panose="02000503040000020004" pitchFamily="2" charset="0"/>
              <a:ea typeface="ＭＳ Ｐゴシック" pitchFamily="34" charset="-128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Helvetica 55 Roman" panose="02000503040000020004" pitchFamily="2" charset="0"/>
              <a:ea typeface="ＭＳ Ｐゴシック" pitchFamily="34" charset="-128"/>
              <a:cs typeface="Helvetica" panose="020B0604020202020204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014" y="228600"/>
            <a:ext cx="1059986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34892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/>
        </p:nvSpPr>
        <p:spPr bwMode="auto">
          <a:xfrm>
            <a:off x="284562" y="449628"/>
            <a:ext cx="8470900" cy="540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000" kern="1200">
                <a:solidFill>
                  <a:srgbClr val="FF6600"/>
                </a:solidFill>
                <a:latin typeface="Helvetica 75 Bold" panose="020B0804020202020204" pitchFamily="34" charset="0"/>
                <a:ea typeface="ＭＳ Ｐゴシック" pitchFamily="34" charset="-128"/>
                <a:cs typeface="+mj-cs"/>
              </a:defRPr>
            </a:lvl1pPr>
            <a:lvl2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2pPr>
            <a:lvl3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3pPr>
            <a:lvl4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4pPr>
            <a:lvl5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5pPr>
            <a:lvl6pPr marL="4572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6pPr>
            <a:lvl7pPr marL="9144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7pPr>
            <a:lvl8pPr marL="13716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8pPr>
            <a:lvl9pPr marL="18288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9pPr>
          </a:lstStyle>
          <a:p>
            <a:r>
              <a:rPr lang="en-US" sz="2800" dirty="0" smtClean="0">
                <a:solidFill>
                  <a:srgbClr val="FF9900"/>
                </a:solidFill>
                <a:latin typeface="Helvetica 75"/>
              </a:rPr>
              <a:t> </a:t>
            </a:r>
            <a:r>
              <a:rPr lang="en-US" sz="2800" dirty="0" smtClean="0"/>
              <a:t>Questions</a:t>
            </a:r>
          </a:p>
          <a:p>
            <a:endParaRPr lang="en-US" sz="2800" dirty="0"/>
          </a:p>
        </p:txBody>
      </p:sp>
      <p:pic>
        <p:nvPicPr>
          <p:cNvPr id="3" name="Picture 2" descr="C:\Users\WZND3959\Desktop\Cap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0"/>
            <a:ext cx="6223741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3643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963" y="381000"/>
            <a:ext cx="8470900" cy="540973"/>
          </a:xfrm>
        </p:spPr>
        <p:txBody>
          <a:bodyPr>
            <a:normAutofit/>
          </a:bodyPr>
          <a:lstStyle/>
          <a:p>
            <a:r>
              <a:rPr lang="en-US" sz="3100" dirty="0" smtClean="0">
                <a:solidFill>
                  <a:srgbClr val="FF6600"/>
                </a:solidFill>
                <a:latin typeface="Helvetica 75 Bold" panose="020B0804020202020204" pitchFamily="34" charset="0"/>
                <a:ea typeface="ＭＳ Ｐゴシック" pitchFamily="34" charset="-128"/>
              </a:rPr>
              <a:t>Agenda</a:t>
            </a:r>
            <a:endParaRPr lang="en-US" sz="3100" dirty="0">
              <a:solidFill>
                <a:srgbClr val="FF6600"/>
              </a:solidFill>
              <a:latin typeface="Helvetica 75 Bold" panose="020B0804020202020204" pitchFamily="34" charset="0"/>
              <a:ea typeface="ＭＳ Ｐゴシック" pitchFamily="34" charset="-12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28600" y="1143000"/>
            <a:ext cx="8534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Quick Overview</a:t>
            </a:r>
            <a:endParaRPr lang="en-US" dirty="0">
              <a:solidFill>
                <a:srgbClr val="000000"/>
              </a:solidFill>
              <a:latin typeface="Helvetica 55 Roman" panose="02000503040000020004" pitchFamily="2" charset="0"/>
              <a:ea typeface="ＭＳ Ｐゴシック" pitchFamily="34" charset="-128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Plugins - Dynamic and </a:t>
            </a:r>
            <a:r>
              <a:rPr lang="en-IN" dirty="0" err="1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Multiselect</a:t>
            </a:r>
            <a:r>
              <a:rPr lang="en-IN" dirty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, </a:t>
            </a:r>
            <a:r>
              <a:rPr lang="en-IN" dirty="0" err="1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Multijob</a:t>
            </a:r>
            <a:r>
              <a:rPr lang="en-IN" dirty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(Used in </a:t>
            </a:r>
            <a:r>
              <a:rPr lang="en-IN" dirty="0" err="1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Xtesting</a:t>
            </a:r>
            <a:r>
              <a:rPr lang="en-IN" dirty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) </a:t>
            </a:r>
            <a:endParaRPr lang="en-US" dirty="0">
              <a:solidFill>
                <a:srgbClr val="000000"/>
              </a:solidFill>
              <a:latin typeface="Helvetica 55 Roman" panose="02000503040000020004" pitchFamily="2" charset="0"/>
              <a:ea typeface="ＭＳ Ｐゴシック" pitchFamily="34" charset="-128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Pipelines - Declarative and Scripted </a:t>
            </a:r>
            <a:endParaRPr lang="en-US" dirty="0">
              <a:solidFill>
                <a:srgbClr val="000000"/>
              </a:solidFill>
              <a:latin typeface="Helvetica 55 Roman" panose="02000503040000020004" pitchFamily="2" charset="0"/>
              <a:ea typeface="ＭＳ Ｐゴシック" pitchFamily="34" charset="-128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Jobs Backup and Porting </a:t>
            </a:r>
            <a:endParaRPr lang="en-US" dirty="0">
              <a:solidFill>
                <a:srgbClr val="000000"/>
              </a:solidFill>
              <a:latin typeface="Helvetica 55 Roman" panose="02000503040000020004" pitchFamily="2" charset="0"/>
              <a:ea typeface="ＭＳ Ｐゴシック" pitchFamily="34" charset="-128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Jenkins Seed Job</a:t>
            </a:r>
            <a:endParaRPr lang="en-US" dirty="0">
              <a:solidFill>
                <a:srgbClr val="000000"/>
              </a:solidFill>
              <a:latin typeface="Helvetica 55 Roman" panose="02000503040000020004" pitchFamily="2" charset="0"/>
              <a:ea typeface="ＭＳ Ｐゴシック" pitchFamily="34" charset="-128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Project </a:t>
            </a:r>
            <a:r>
              <a:rPr lang="en-IN" dirty="0" err="1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UseCase</a:t>
            </a:r>
            <a:r>
              <a:rPr lang="en-IN" dirty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 – Server Automation</a:t>
            </a:r>
            <a:endParaRPr lang="en-US" dirty="0">
              <a:solidFill>
                <a:srgbClr val="000000"/>
              </a:solidFill>
              <a:latin typeface="Helvetica 55 Roman" panose="02000503040000020004" pitchFamily="2" charset="0"/>
              <a:ea typeface="ＭＳ Ｐゴシック" pitchFamily="34" charset="-128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Dynamic Agent configuration</a:t>
            </a:r>
            <a:endParaRPr lang="en-US" dirty="0">
              <a:solidFill>
                <a:srgbClr val="000000"/>
              </a:solidFill>
              <a:latin typeface="Helvetica 55 Roman" panose="02000503040000020004" pitchFamily="2" charset="0"/>
              <a:ea typeface="ＭＳ Ｐゴシック" pitchFamily="34" charset="-128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Jenkins X - Introduction</a:t>
            </a:r>
            <a:endParaRPr lang="en-US" dirty="0">
              <a:solidFill>
                <a:srgbClr val="000000"/>
              </a:solidFill>
              <a:latin typeface="Helvetica 55 Roman" panose="02000503040000020004" pitchFamily="2" charset="0"/>
              <a:ea typeface="ＭＳ Ｐゴシック" pitchFamily="34" charset="-128"/>
              <a:cs typeface="Helvetica" panose="020B0604020202020204" pitchFamily="34" charset="0"/>
            </a:endParaRPr>
          </a:p>
          <a:p>
            <a:endParaRPr lang="en-US" altLang="en-US" dirty="0">
              <a:solidFill>
                <a:srgbClr val="000000"/>
              </a:solidFill>
              <a:latin typeface="Helvetica 55 Roman" panose="02000503040000020004" pitchFamily="2" charset="0"/>
              <a:ea typeface="ＭＳ Ｐゴシック" pitchFamily="34" charset="-128"/>
              <a:cs typeface="Helvetica" panose="020B0604020202020204" pitchFamily="34" charset="0"/>
            </a:endParaRPr>
          </a:p>
        </p:txBody>
      </p:sp>
      <p:pic>
        <p:nvPicPr>
          <p:cNvPr id="6" name="Picture 2" descr="https://jenkins.io/images/226px-Jenkins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52401"/>
            <a:ext cx="685800" cy="94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5479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/>
        </p:nvSpPr>
        <p:spPr bwMode="auto">
          <a:xfrm>
            <a:off x="284562" y="449628"/>
            <a:ext cx="8470900" cy="540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000" kern="1200">
                <a:solidFill>
                  <a:srgbClr val="FF6600"/>
                </a:solidFill>
                <a:latin typeface="Helvetica 75 Bold" panose="020B0804020202020204" pitchFamily="34" charset="0"/>
                <a:ea typeface="ＭＳ Ｐゴシック" pitchFamily="34" charset="-128"/>
                <a:cs typeface="+mj-cs"/>
              </a:defRPr>
            </a:lvl1pPr>
            <a:lvl2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2pPr>
            <a:lvl3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3pPr>
            <a:lvl4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4pPr>
            <a:lvl5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5pPr>
            <a:lvl6pPr marL="4572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6pPr>
            <a:lvl7pPr marL="9144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7pPr>
            <a:lvl8pPr marL="13716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8pPr>
            <a:lvl9pPr marL="18288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9pPr>
          </a:lstStyle>
          <a:p>
            <a:r>
              <a:rPr lang="en-US" sz="2800" dirty="0" smtClean="0">
                <a:solidFill>
                  <a:srgbClr val="FF9900"/>
                </a:solidFill>
                <a:latin typeface="Helvetica 75"/>
              </a:rPr>
              <a:t>References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152400" y="1371600"/>
            <a:ext cx="9601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https://tech.gogoair.com/jenkins-jobs-as-code-with-groovy-dsl-c8143837593a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https</a:t>
            </a:r>
            <a:r>
              <a:rPr lang="en-US" dirty="0"/>
              <a:t>://stackoverflow.com/questions/8724939/how-to-move-jenkins-from-one-pc-to-another/44701594#44701594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https</a:t>
            </a:r>
            <a:r>
              <a:rPr lang="en-US" dirty="0"/>
              <a:t>://github.com/jenkinsci/job-dsl-plugin/wiki/Tutorial---Using-the-Jenkins-Job-DSL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www.happycoders.eu/devops/jenkins-tutorial-implementing-seed-job</a:t>
            </a:r>
            <a:r>
              <a:rPr lang="en-US" dirty="0"/>
              <a:t>/#Job_creation_automation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wiki.jenkins.io/display/JENKINS/Job+DSL+Plugin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wiki.jenkins.io/display/JENKINS/Remote+access+API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https://scriptcrunch.com/enable-docker-remote-api/</a:t>
            </a:r>
          </a:p>
        </p:txBody>
      </p:sp>
    </p:spTree>
    <p:extLst>
      <p:ext uri="{BB962C8B-B14F-4D97-AF65-F5344CB8AC3E}">
        <p14:creationId xmlns:p14="http://schemas.microsoft.com/office/powerpoint/2010/main" val="36455309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 err="1" smtClean="0"/>
              <a:t>Thank</a:t>
            </a:r>
            <a:r>
              <a:rPr lang="fr-FR" sz="4000" dirty="0" smtClean="0"/>
              <a:t> </a:t>
            </a:r>
            <a:r>
              <a:rPr lang="fr-FR" sz="4000" dirty="0" err="1" smtClean="0"/>
              <a:t>you</a:t>
            </a:r>
            <a:endParaRPr lang="fr-FR" sz="4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35" y="-91478"/>
            <a:ext cx="5235153" cy="698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0746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963" y="381000"/>
            <a:ext cx="8470900" cy="540973"/>
          </a:xfrm>
        </p:spPr>
        <p:txBody>
          <a:bodyPr>
            <a:normAutofit/>
          </a:bodyPr>
          <a:lstStyle/>
          <a:p>
            <a:r>
              <a:rPr lang="en-US" sz="3100" dirty="0" smtClean="0">
                <a:solidFill>
                  <a:srgbClr val="FF6600"/>
                </a:solidFill>
                <a:latin typeface="Helvetica 75 Bold" panose="020B0804020202020204" pitchFamily="34" charset="0"/>
                <a:ea typeface="ＭＳ Ｐゴシック" pitchFamily="34" charset="-128"/>
              </a:rPr>
              <a:t>Jenkins Overview</a:t>
            </a:r>
            <a:endParaRPr lang="en-US" sz="3100" dirty="0">
              <a:solidFill>
                <a:srgbClr val="FF6600"/>
              </a:solidFill>
              <a:latin typeface="Helvetica 75 Bold" panose="020B0804020202020204" pitchFamily="34" charset="0"/>
              <a:ea typeface="ＭＳ Ｐゴシック" pitchFamily="34" charset="-12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28600" y="2057400"/>
            <a:ext cx="8534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Jenkins is an open source continuous </a:t>
            </a:r>
            <a:r>
              <a:rPr lang="en-US" dirty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build tool, enables us to focus on automating the build, artifact management, and deployment processes </a:t>
            </a:r>
          </a:p>
          <a:p>
            <a:r>
              <a:rPr lang="en-US" dirty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Jenkins helps to automate the non-human part of the whole software development </a:t>
            </a:r>
            <a:r>
              <a:rPr lang="en-US" dirty="0" smtClean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process right after the developer checking-in the code to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0000"/>
              </a:solidFill>
              <a:latin typeface="Helvetica 55 Roman" panose="02000503040000020004" pitchFamily="2" charset="0"/>
              <a:ea typeface="ＭＳ Ｐゴシック" pitchFamily="34" charset="-128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Jenkins</a:t>
            </a:r>
            <a:r>
              <a:rPr lang="en-US" dirty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’ core functionality and flexibility allow it to fit in a variety of environments and can help streamline the development process for all stakeholders involved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Helvetica 55 Roman" panose="02000503040000020004" pitchFamily="2" charset="0"/>
              <a:ea typeface="ＭＳ Ｐゴシック" pitchFamily="34" charset="-128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Has a vast range of plugin support which allows us to customize the jobs as per the project requirement.</a:t>
            </a:r>
          </a:p>
          <a:p>
            <a:endParaRPr lang="en-US" altLang="en-US" dirty="0">
              <a:solidFill>
                <a:srgbClr val="000000"/>
              </a:solidFill>
              <a:latin typeface="Helvetica 55 Roman" panose="02000503040000020004" pitchFamily="2" charset="0"/>
              <a:ea typeface="ＭＳ Ｐゴシック" pitchFamily="34" charset="-128"/>
              <a:cs typeface="Helvetica" panose="020B0604020202020204" pitchFamily="34" charset="0"/>
            </a:endParaRPr>
          </a:p>
        </p:txBody>
      </p:sp>
      <p:pic>
        <p:nvPicPr>
          <p:cNvPr id="6" name="Picture 2" descr="https://jenkins.io/images/226px-Jenkins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52401"/>
            <a:ext cx="685800" cy="94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1203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Benefits of Jenkins in CI/CD Cycle</a:t>
            </a:r>
            <a:r>
              <a:rPr lang="en-US" sz="2800" dirty="0">
                <a:solidFill>
                  <a:srgbClr val="FF6600"/>
                </a:solidFill>
                <a:latin typeface="Helvetica 75 Bold" panose="020B0804020202020204" pitchFamily="34" charset="0"/>
                <a:ea typeface="ＭＳ Ｐゴシック" pitchFamily="34" charset="-128"/>
              </a:rPr>
              <a:t/>
            </a:r>
            <a:br>
              <a:rPr lang="en-US" sz="2800" dirty="0">
                <a:solidFill>
                  <a:srgbClr val="FF6600"/>
                </a:solidFill>
                <a:latin typeface="Helvetica 75 Bold" panose="020B0804020202020204" pitchFamily="34" charset="0"/>
                <a:ea typeface="ＭＳ Ｐゴシック" pitchFamily="34" charset="-128"/>
              </a:rPr>
            </a:br>
            <a:endParaRPr lang="en-US" sz="2800" dirty="0">
              <a:solidFill>
                <a:srgbClr val="FF6600"/>
              </a:solidFill>
              <a:latin typeface="Helvetica 75 Bold" panose="020B0804020202020204" pitchFamily="34" charset="0"/>
              <a:ea typeface="ＭＳ Ｐゴシック" pitchFamily="34" charset="-128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22807" y="3381815"/>
            <a:ext cx="6704866" cy="838200"/>
            <a:chOff x="927100" y="1371600"/>
            <a:chExt cx="6704866" cy="838200"/>
          </a:xfrm>
        </p:grpSpPr>
        <p:sp>
          <p:nvSpPr>
            <p:cNvPr id="5" name="Round Diagonal Corner Rectangle 4"/>
            <p:cNvSpPr/>
            <p:nvPr/>
          </p:nvSpPr>
          <p:spPr>
            <a:xfrm>
              <a:off x="927100" y="1371600"/>
              <a:ext cx="6704866" cy="838200"/>
            </a:xfrm>
            <a:prstGeom prst="round2Diag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000000"/>
                  </a:solidFill>
                  <a:latin typeface="Helvetica 55 Roman" panose="02000503040000020004" pitchFamily="2" charset="0"/>
                  <a:cs typeface="Helvetica" panose="020B0604020202020204" pitchFamily="34" charset="0"/>
                </a:rPr>
                <a:t>Generate test reports </a:t>
              </a:r>
            </a:p>
          </p:txBody>
        </p:sp>
        <p:pic>
          <p:nvPicPr>
            <p:cNvPr id="1026" name="Picture 2" descr="C:\Users\WZND3959\Desktop\terminal_repor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8215" y="1521895"/>
              <a:ext cx="501650" cy="537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932466" y="1447800"/>
            <a:ext cx="6704866" cy="838200"/>
            <a:chOff x="927100" y="2362200"/>
            <a:chExt cx="6704866" cy="838200"/>
          </a:xfrm>
        </p:grpSpPr>
        <p:sp>
          <p:nvSpPr>
            <p:cNvPr id="3" name="Round Diagonal Corner Rectangle 2"/>
            <p:cNvSpPr/>
            <p:nvPr/>
          </p:nvSpPr>
          <p:spPr>
            <a:xfrm>
              <a:off x="927100" y="2362200"/>
              <a:ext cx="6704866" cy="838200"/>
            </a:xfrm>
            <a:prstGeom prst="round2Diag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000000"/>
                  </a:solidFill>
                  <a:latin typeface="Helvetica 55 Roman" panose="02000503040000020004" pitchFamily="2" charset="0"/>
                  <a:cs typeface="Helvetica" panose="020B0604020202020204" pitchFamily="34" charset="0"/>
                </a:rPr>
                <a:t>Integrate with many different Version Control </a:t>
              </a:r>
              <a:endParaRPr lang="en-US" dirty="0" smtClean="0">
                <a:solidFill>
                  <a:srgbClr val="000000"/>
                </a:solidFill>
                <a:latin typeface="Helvetica 55 Roman" panose="02000503040000020004" pitchFamily="2" charset="0"/>
                <a:cs typeface="Helvetica" panose="020B0604020202020204" pitchFamily="34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Helvetica 55 Roman" panose="02000503040000020004" pitchFamily="2" charset="0"/>
                  <a:cs typeface="Helvetica" panose="020B0604020202020204" pitchFamily="34" charset="0"/>
                </a:rPr>
                <a:t>    Systems</a:t>
              </a:r>
              <a:endParaRPr lang="en-US" dirty="0">
                <a:solidFill>
                  <a:srgbClr val="000000"/>
                </a:solidFill>
                <a:latin typeface="Helvetica 55 Roman" panose="02000503040000020004" pitchFamily="2" charset="0"/>
                <a:cs typeface="Helvetica" panose="020B0604020202020204" pitchFamily="34" charset="0"/>
              </a:endParaRPr>
            </a:p>
          </p:txBody>
        </p:sp>
        <p:pic>
          <p:nvPicPr>
            <p:cNvPr id="1028" name="Picture 4" descr="C:\Users\WZND3959\Desktop\Git-Logo-Black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3267" y="2819400"/>
              <a:ext cx="850533" cy="340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WZND3959\Desktop\tortoise-svn-log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4982" y="2438400"/>
              <a:ext cx="477818" cy="336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932466" y="2438400"/>
            <a:ext cx="6704867" cy="838200"/>
            <a:chOff x="927099" y="3352800"/>
            <a:chExt cx="6704867" cy="838200"/>
          </a:xfrm>
        </p:grpSpPr>
        <p:sp>
          <p:nvSpPr>
            <p:cNvPr id="6" name="Round Diagonal Corner Rectangle 5"/>
            <p:cNvSpPr/>
            <p:nvPr/>
          </p:nvSpPr>
          <p:spPr>
            <a:xfrm>
              <a:off x="927099" y="3352800"/>
              <a:ext cx="6704867" cy="838200"/>
            </a:xfrm>
            <a:prstGeom prst="round2Diag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000000"/>
                  </a:solidFill>
                  <a:latin typeface="Helvetica 55 Roman" panose="02000503040000020004" pitchFamily="2" charset="0"/>
                  <a:cs typeface="Helvetica" panose="020B0604020202020204" pitchFamily="34" charset="0"/>
                </a:rPr>
                <a:t>Detect changes in the version control system and automatically builds and tests the code.</a:t>
              </a:r>
            </a:p>
          </p:txBody>
        </p:sp>
        <p:pic>
          <p:nvPicPr>
            <p:cNvPr id="1030" name="Picture 6" descr="C:\Users\WZND3959\Desktop\settings_setting_tools_build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1867" y="3581400"/>
              <a:ext cx="533400" cy="53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935507" y="4343400"/>
            <a:ext cx="6704867" cy="838200"/>
            <a:chOff x="935507" y="4343400"/>
            <a:chExt cx="6704867" cy="838200"/>
          </a:xfrm>
        </p:grpSpPr>
        <p:sp>
          <p:nvSpPr>
            <p:cNvPr id="8" name="Round Diagonal Corner Rectangle 7"/>
            <p:cNvSpPr/>
            <p:nvPr/>
          </p:nvSpPr>
          <p:spPr>
            <a:xfrm>
              <a:off x="935507" y="4343400"/>
              <a:ext cx="6704867" cy="838200"/>
            </a:xfrm>
            <a:prstGeom prst="round2Diag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000000"/>
                  </a:solidFill>
                  <a:latin typeface="Helvetica 55 Roman" panose="02000503040000020004" pitchFamily="2" charset="0"/>
                  <a:cs typeface="Helvetica" panose="020B0604020202020204" pitchFamily="34" charset="0"/>
                </a:rPr>
                <a:t>Push to various artifact </a:t>
              </a:r>
              <a:r>
                <a:rPr lang="en-US" dirty="0" smtClean="0">
                  <a:solidFill>
                    <a:srgbClr val="000000"/>
                  </a:solidFill>
                  <a:latin typeface="Helvetica 55 Roman" panose="02000503040000020004" pitchFamily="2" charset="0"/>
                  <a:cs typeface="Helvetica" panose="020B0604020202020204" pitchFamily="34" charset="0"/>
                </a:rPr>
                <a:t>repositories and Deploy to </a:t>
              </a:r>
              <a:r>
                <a:rPr lang="en-US" dirty="0">
                  <a:solidFill>
                    <a:srgbClr val="000000"/>
                  </a:solidFill>
                  <a:latin typeface="Helvetica 55 Roman" panose="02000503040000020004" pitchFamily="2" charset="0"/>
                  <a:cs typeface="Helvetica" panose="020B0604020202020204" pitchFamily="34" charset="0"/>
                </a:rPr>
                <a:t>production or test environments </a:t>
              </a:r>
            </a:p>
          </p:txBody>
        </p:sp>
        <p:pic>
          <p:nvPicPr>
            <p:cNvPr id="1031" name="Picture 7" descr="C:\Users\WZND3959\Desktop\deploy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8243" y="4537451"/>
              <a:ext cx="740579" cy="4917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922807" y="5304140"/>
            <a:ext cx="6717567" cy="838200"/>
            <a:chOff x="914399" y="5334000"/>
            <a:chExt cx="6717567" cy="838200"/>
          </a:xfrm>
        </p:grpSpPr>
        <p:sp>
          <p:nvSpPr>
            <p:cNvPr id="9" name="Round Diagonal Corner Rectangle 8"/>
            <p:cNvSpPr/>
            <p:nvPr/>
          </p:nvSpPr>
          <p:spPr>
            <a:xfrm>
              <a:off x="914399" y="5334000"/>
              <a:ext cx="6717567" cy="838200"/>
            </a:xfrm>
            <a:prstGeom prst="round2Diag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000000"/>
                  </a:solidFill>
                  <a:latin typeface="Helvetica 55 Roman" panose="02000503040000020004" pitchFamily="2" charset="0"/>
                  <a:cs typeface="Helvetica" panose="020B0604020202020204" pitchFamily="34" charset="0"/>
                </a:rPr>
                <a:t>Notify stakeholders of build status </a:t>
              </a:r>
            </a:p>
          </p:txBody>
        </p:sp>
        <p:pic>
          <p:nvPicPr>
            <p:cNvPr id="16" name="Picture 2" descr="Image result for email icon png green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9619" y="5504186"/>
              <a:ext cx="497828" cy="4978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" name="Picture 2" descr="https://jenkins.io/images/226px-Jenkins_logo.svg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52401"/>
            <a:ext cx="685800" cy="94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30590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562" y="449628"/>
            <a:ext cx="8470900" cy="54097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defTabSz="513122"/>
            <a:r>
              <a:rPr lang="en-US" sz="2800" dirty="0" smtClean="0">
                <a:cs typeface="+mn-cs"/>
              </a:rPr>
              <a:t>Jenkins Dev </a:t>
            </a:r>
            <a:r>
              <a:rPr lang="en-US" sz="2800" dirty="0" err="1" smtClean="0">
                <a:cs typeface="+mn-cs"/>
              </a:rPr>
              <a:t>Env</a:t>
            </a:r>
            <a:r>
              <a:rPr lang="en-US" sz="2800" dirty="0" smtClean="0">
                <a:cs typeface="+mn-cs"/>
              </a:rPr>
              <a:t> flow</a:t>
            </a:r>
            <a:endParaRPr lang="en-US" sz="2800" dirty="0"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423946" y="2286005"/>
            <a:ext cx="1066800" cy="79614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Dev Server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640002" y="2010969"/>
            <a:ext cx="2362200" cy="1371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Jenkins Server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048000" y="4191000"/>
            <a:ext cx="1819710" cy="914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QA Server</a:t>
            </a:r>
          </a:p>
        </p:txBody>
      </p:sp>
      <p:pic>
        <p:nvPicPr>
          <p:cNvPr id="7" name="Picture 2" descr="C:\Users\WZND3959\Downloads\admi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7" y="2352553"/>
            <a:ext cx="609600" cy="68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>
            <a:stCxn id="7" idx="3"/>
            <a:endCxn id="4" idx="1"/>
          </p:cNvCxnSpPr>
          <p:nvPr/>
        </p:nvCxnSpPr>
        <p:spPr>
          <a:xfrm flipV="1">
            <a:off x="884239" y="2684076"/>
            <a:ext cx="1539709" cy="12697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99783" y="3503717"/>
            <a:ext cx="1529023" cy="76683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Robot Server</a:t>
            </a:r>
          </a:p>
        </p:txBody>
      </p:sp>
      <p:sp>
        <p:nvSpPr>
          <p:cNvPr id="23" name="Flowchart: Magnetic Disk 22"/>
          <p:cNvSpPr/>
          <p:nvPr/>
        </p:nvSpPr>
        <p:spPr>
          <a:xfrm>
            <a:off x="7076443" y="5439981"/>
            <a:ext cx="990600" cy="1171575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Master GIT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7581" y="2205340"/>
            <a:ext cx="1604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Developer  commits  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v3 Code</a:t>
            </a:r>
            <a:endParaRPr 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43" name="Straight Arrow Connector 42"/>
          <p:cNvCxnSpPr>
            <a:endCxn id="4" idx="3"/>
          </p:cNvCxnSpPr>
          <p:nvPr/>
        </p:nvCxnSpPr>
        <p:spPr>
          <a:xfrm flipH="1">
            <a:off x="3490746" y="2684076"/>
            <a:ext cx="1149256" cy="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496118" y="2109024"/>
            <a:ext cx="2362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Jenkins polls 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Dev Repository</a:t>
            </a:r>
            <a:endParaRPr 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49" name="Elbow Connector 48"/>
          <p:cNvCxnSpPr/>
          <p:nvPr/>
        </p:nvCxnSpPr>
        <p:spPr>
          <a:xfrm>
            <a:off x="4343401" y="3200405"/>
            <a:ext cx="0" cy="99119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343407" y="3200400"/>
            <a:ext cx="296601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" idx="2"/>
          </p:cNvCxnSpPr>
          <p:nvPr/>
        </p:nvCxnSpPr>
        <p:spPr>
          <a:xfrm rot="16200000" flipH="1">
            <a:off x="2672005" y="3367484"/>
            <a:ext cx="1109448" cy="538766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 rot="16200000">
            <a:off x="2452307" y="3442905"/>
            <a:ext cx="761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GIT Sync</a:t>
            </a:r>
            <a:endParaRPr 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429564" y="3585107"/>
            <a:ext cx="1447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Command to QA for Code Sync</a:t>
            </a:r>
            <a:endParaRPr 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62" name="Elbow Connector 61"/>
          <p:cNvCxnSpPr>
            <a:stCxn id="16" idx="2"/>
            <a:endCxn id="6" idx="1"/>
          </p:cNvCxnSpPr>
          <p:nvPr/>
        </p:nvCxnSpPr>
        <p:spPr>
          <a:xfrm rot="16200000" flipH="1">
            <a:off x="1867320" y="3467523"/>
            <a:ext cx="377651" cy="1983711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101725" y="4415730"/>
            <a:ext cx="1771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Fires ROBOT Test Cases for </a:t>
            </a: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v3</a:t>
            </a:r>
            <a:endParaRPr 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6647410" y="4495965"/>
            <a:ext cx="1790964" cy="592200"/>
            <a:chOff x="6248400" y="4762500"/>
            <a:chExt cx="1752600" cy="49530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84" name="Rectangle 83"/>
            <p:cNvSpPr/>
            <p:nvPr/>
          </p:nvSpPr>
          <p:spPr>
            <a:xfrm>
              <a:off x="6248400" y="4762500"/>
              <a:ext cx="1752600" cy="4953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304867" y="4779317"/>
              <a:ext cx="1696133" cy="38612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Send Email/Package for Deployment</a:t>
              </a:r>
              <a:endParaRPr lang="en-US" sz="12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pic>
        <p:nvPicPr>
          <p:cNvPr id="3074" name="Picture 2" descr="Image result for email icon png gree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117" y="1221056"/>
            <a:ext cx="495421" cy="49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0" name="Elbow Connector 89"/>
          <p:cNvCxnSpPr>
            <a:stCxn id="5" idx="0"/>
            <a:endCxn id="7" idx="0"/>
          </p:cNvCxnSpPr>
          <p:nvPr/>
        </p:nvCxnSpPr>
        <p:spPr>
          <a:xfrm rot="16200000" flipH="1" flipV="1">
            <a:off x="3029483" y="-439073"/>
            <a:ext cx="341580" cy="5241665"/>
          </a:xfrm>
          <a:prstGeom prst="bentConnector3">
            <a:avLst>
              <a:gd name="adj1" fmla="val -66924"/>
            </a:avLst>
          </a:prstGeom>
          <a:ln w="3810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AutoShape 4" descr="Related image"/>
          <p:cNvSpPr>
            <a:spLocks noChangeAspect="1" noChangeArrowheads="1"/>
          </p:cNvSpPr>
          <p:nvPr/>
        </p:nvSpPr>
        <p:spPr bwMode="auto">
          <a:xfrm>
            <a:off x="155575" y="-116522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2" name="AutoShape 6" descr="Related image"/>
          <p:cNvSpPr>
            <a:spLocks noChangeAspect="1" noChangeArrowheads="1"/>
          </p:cNvSpPr>
          <p:nvPr/>
        </p:nvSpPr>
        <p:spPr bwMode="auto">
          <a:xfrm>
            <a:off x="307975" y="-101282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3" name="AutoShape 8" descr="Related image"/>
          <p:cNvSpPr>
            <a:spLocks noChangeAspect="1" noChangeArrowheads="1"/>
          </p:cNvSpPr>
          <p:nvPr/>
        </p:nvSpPr>
        <p:spPr bwMode="auto">
          <a:xfrm>
            <a:off x="460375" y="-86042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5" name="AutoShape 10" descr="Image result for email icon png red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6" name="AutoShape 12" descr="Image result for gmail  png red"/>
          <p:cNvSpPr>
            <a:spLocks noChangeAspect="1" noChangeArrowheads="1"/>
          </p:cNvSpPr>
          <p:nvPr/>
        </p:nvSpPr>
        <p:spPr bwMode="auto">
          <a:xfrm>
            <a:off x="299777" y="69374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3085" name="Picture 13" descr="C:\Users\WZND3959\Desktop\Communication-gmail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659" y="1221056"/>
            <a:ext cx="496413" cy="49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TextBox 101"/>
          <p:cNvSpPr txBox="1"/>
          <p:nvPr/>
        </p:nvSpPr>
        <p:spPr>
          <a:xfrm>
            <a:off x="1369758" y="1439479"/>
            <a:ext cx="1524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Report Bug  to Dev</a:t>
            </a:r>
            <a:endParaRPr 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3048000" y="4191594"/>
            <a:ext cx="1819710" cy="91380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QA Server</a:t>
            </a:r>
          </a:p>
        </p:txBody>
      </p:sp>
      <p:cxnSp>
        <p:nvCxnSpPr>
          <p:cNvPr id="56" name="Elbow Connector 55"/>
          <p:cNvCxnSpPr>
            <a:stCxn id="6" idx="2"/>
            <a:endCxn id="23" idx="2"/>
          </p:cNvCxnSpPr>
          <p:nvPr/>
        </p:nvCxnSpPr>
        <p:spPr>
          <a:xfrm rot="16200000" flipH="1">
            <a:off x="5056970" y="4006289"/>
            <a:ext cx="920365" cy="3118588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153342" y="5652705"/>
            <a:ext cx="1447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Master GIT Sync</a:t>
            </a:r>
            <a:endParaRPr 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63" name="Elbow Connector 62"/>
          <p:cNvCxnSpPr>
            <a:stCxn id="5" idx="3"/>
            <a:endCxn id="84" idx="0"/>
          </p:cNvCxnSpPr>
          <p:nvPr/>
        </p:nvCxnSpPr>
        <p:spPr>
          <a:xfrm>
            <a:off x="7002202" y="2696769"/>
            <a:ext cx="540690" cy="1799192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153342" y="1356825"/>
            <a:ext cx="1524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Intimate  Dev</a:t>
            </a:r>
            <a:endParaRPr 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76807" y="3117321"/>
            <a:ext cx="4243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Dev</a:t>
            </a:r>
          </a:p>
        </p:txBody>
      </p:sp>
      <p:cxnSp>
        <p:nvCxnSpPr>
          <p:cNvPr id="115" name="Elbow Connector 114"/>
          <p:cNvCxnSpPr/>
          <p:nvPr/>
        </p:nvCxnSpPr>
        <p:spPr>
          <a:xfrm rot="16200000" flipH="1" flipV="1">
            <a:off x="3022598" y="-428752"/>
            <a:ext cx="328883" cy="5208327"/>
          </a:xfrm>
          <a:prstGeom prst="bentConnector3">
            <a:avLst>
              <a:gd name="adj1" fmla="val -69508"/>
            </a:avLst>
          </a:prstGeom>
          <a:ln w="38100">
            <a:solidFill>
              <a:srgbClr val="92D05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1219200" y="4876805"/>
            <a:ext cx="1771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QA GIT Revert</a:t>
            </a:r>
            <a:endParaRPr 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3660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6" grpId="0" animBg="1"/>
      <p:bldP spid="23" grpId="0" animBg="1"/>
      <p:bldP spid="24" grpId="0"/>
      <p:bldP spid="45" grpId="0"/>
      <p:bldP spid="58" grpId="0"/>
      <p:bldP spid="59" grpId="0"/>
      <p:bldP spid="69" grpId="0"/>
      <p:bldP spid="69" grpId="1"/>
      <p:bldP spid="102" grpId="0"/>
      <p:bldP spid="102" grpId="1"/>
      <p:bldP spid="60" grpId="0" animBg="1"/>
      <p:bldP spid="60" grpId="1" animBg="1"/>
      <p:bldP spid="86" grpId="0"/>
      <p:bldP spid="89" grpId="0"/>
      <p:bldP spid="89" grpId="1"/>
      <p:bldP spid="64" grpId="0"/>
      <p:bldP spid="1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963" y="381000"/>
            <a:ext cx="8470900" cy="540973"/>
          </a:xfrm>
        </p:spPr>
        <p:txBody>
          <a:bodyPr>
            <a:normAutofit/>
          </a:bodyPr>
          <a:lstStyle/>
          <a:p>
            <a:r>
              <a:rPr lang="en-US" sz="3100" dirty="0" smtClean="0">
                <a:solidFill>
                  <a:srgbClr val="FF6600"/>
                </a:solidFill>
                <a:latin typeface="Helvetica 75 Bold" panose="020B0804020202020204" pitchFamily="34" charset="0"/>
                <a:ea typeface="ＭＳ Ｐゴシック" pitchFamily="34" charset="-128"/>
              </a:rPr>
              <a:t>Plugins</a:t>
            </a:r>
            <a:endParaRPr lang="en-US" sz="3100" dirty="0">
              <a:solidFill>
                <a:srgbClr val="FF6600"/>
              </a:solidFill>
              <a:latin typeface="Helvetica 75 Bold" panose="020B0804020202020204" pitchFamily="34" charset="0"/>
              <a:ea typeface="ＭＳ Ｐゴシック" pitchFamily="34" charset="-12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28600" y="2057400"/>
            <a:ext cx="8534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Active Choice </a:t>
            </a:r>
            <a:r>
              <a:rPr lang="en-US" dirty="0" err="1" smtClean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Paramter</a:t>
            </a:r>
            <a:r>
              <a:rPr lang="en-US" dirty="0" smtClean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 (</a:t>
            </a:r>
            <a:r>
              <a:rPr lang="en-US" dirty="0" smtClean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  <a:hlinkClick r:id="rId3"/>
              </a:rPr>
              <a:t>Link</a:t>
            </a:r>
            <a:r>
              <a:rPr lang="en-US" dirty="0" smtClean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Helvetica 55 Roman" panose="02000503040000020004" pitchFamily="2" charset="0"/>
              <a:ea typeface="ＭＳ Ｐゴシック" pitchFamily="34" charset="-128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0000"/>
              </a:solidFill>
              <a:latin typeface="Helvetica 55 Roman" panose="02000503040000020004" pitchFamily="2" charset="0"/>
              <a:ea typeface="ＭＳ Ｐゴシック" pitchFamily="34" charset="-128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Extensible Choice </a:t>
            </a:r>
            <a:r>
              <a:rPr lang="en-US" dirty="0" err="1" smtClean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Paramter</a:t>
            </a:r>
            <a:r>
              <a:rPr lang="en-US" dirty="0" smtClean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 (</a:t>
            </a:r>
            <a:r>
              <a:rPr lang="en-US" dirty="0" smtClean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  <a:hlinkClick r:id="rId4"/>
              </a:rPr>
              <a:t>Link</a:t>
            </a:r>
            <a:r>
              <a:rPr lang="en-US" dirty="0" smtClean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Helvetica 55 Roman" panose="02000503040000020004" pitchFamily="2" charset="0"/>
              <a:ea typeface="ＭＳ Ｐゴシック" pitchFamily="34" charset="-128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0000"/>
              </a:solidFill>
              <a:latin typeface="Helvetica 55 Roman" panose="02000503040000020004" pitchFamily="2" charset="0"/>
              <a:ea typeface="ＭＳ Ｐゴシック" pitchFamily="34" charset="-128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Multijob</a:t>
            </a:r>
            <a:r>
              <a:rPr lang="en-US" dirty="0" smtClean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 Plugin </a:t>
            </a:r>
            <a:endParaRPr lang="en-US" dirty="0" smtClean="0">
              <a:solidFill>
                <a:srgbClr val="000000"/>
              </a:solidFill>
              <a:latin typeface="Helvetica 55 Roman" panose="02000503040000020004" pitchFamily="2" charset="0"/>
              <a:ea typeface="ＭＳ Ｐゴシック" pitchFamily="34" charset="-128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0000"/>
              </a:solidFill>
              <a:latin typeface="Helvetica 55 Roman" panose="02000503040000020004" pitchFamily="2" charset="0"/>
              <a:ea typeface="ＭＳ Ｐゴシック" pitchFamily="34" charset="-128"/>
              <a:cs typeface="Helvetica" panose="020B0604020202020204" pitchFamily="34" charset="0"/>
            </a:endParaRPr>
          </a:p>
        </p:txBody>
      </p:sp>
      <p:pic>
        <p:nvPicPr>
          <p:cNvPr id="4098" name="Picture 2" descr="C:\Users\WZND3959\Desktop\ACR_b02_param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060" y="2057400"/>
            <a:ext cx="3009900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jenkins.io/images/226px-Jenkins_logo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52401"/>
            <a:ext cx="685800" cy="94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0012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963" y="381000"/>
            <a:ext cx="8470900" cy="540973"/>
          </a:xfrm>
        </p:spPr>
        <p:txBody>
          <a:bodyPr>
            <a:normAutofit/>
          </a:bodyPr>
          <a:lstStyle/>
          <a:p>
            <a:r>
              <a:rPr lang="en-US" sz="3100" dirty="0" smtClean="0">
                <a:solidFill>
                  <a:srgbClr val="FF6600"/>
                </a:solidFill>
                <a:latin typeface="Helvetica 75 Bold" panose="020B0804020202020204" pitchFamily="34" charset="0"/>
                <a:ea typeface="ＭＳ Ｐゴシック" pitchFamily="34" charset="-128"/>
              </a:rPr>
              <a:t>Jenkins API</a:t>
            </a:r>
            <a:endParaRPr lang="en-US" sz="3100" dirty="0">
              <a:solidFill>
                <a:srgbClr val="FF6600"/>
              </a:solidFill>
              <a:latin typeface="Helvetica 75 Bold" panose="020B0804020202020204" pitchFamily="34" charset="0"/>
              <a:ea typeface="ＭＳ Ｐゴシック" pitchFamily="34" charset="-12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28600" y="2057400"/>
            <a:ext cx="8534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Jenkins provides machine-consumable remote access API to its functionalities. Currently it comes in three flavors:</a:t>
            </a:r>
          </a:p>
          <a:p>
            <a:r>
              <a:rPr lang="en-US" dirty="0"/>
              <a:t>XML</a:t>
            </a:r>
          </a:p>
          <a:p>
            <a:r>
              <a:rPr lang="en-US" dirty="0"/>
              <a:t>JSON with JSONP support</a:t>
            </a:r>
          </a:p>
          <a:p>
            <a:r>
              <a:rPr lang="en-US" dirty="0" smtClean="0"/>
              <a:t>Python</a:t>
            </a:r>
          </a:p>
          <a:p>
            <a:endParaRPr lang="en-US" dirty="0"/>
          </a:p>
          <a:p>
            <a:r>
              <a:rPr lang="en-US" dirty="0" smtClean="0"/>
              <a:t>Example : </a:t>
            </a:r>
          </a:p>
          <a:p>
            <a:r>
              <a:rPr lang="en-US" dirty="0"/>
              <a:t>curl -X POST JENKINS_URL/job/JOB_NAME/</a:t>
            </a:r>
            <a:r>
              <a:rPr lang="en-US" dirty="0" err="1"/>
              <a:t>buildWithParameters</a:t>
            </a:r>
            <a:r>
              <a:rPr lang="en-US" dirty="0"/>
              <a:t> \</a:t>
            </a:r>
          </a:p>
          <a:p>
            <a:r>
              <a:rPr lang="en-US" dirty="0"/>
              <a:t>  --user USER:TOKEN \</a:t>
            </a:r>
          </a:p>
          <a:p>
            <a:r>
              <a:rPr lang="en-US" dirty="0"/>
              <a:t>  --data-</a:t>
            </a:r>
            <a:r>
              <a:rPr lang="en-US" dirty="0" err="1"/>
              <a:t>urlencode</a:t>
            </a:r>
            <a:r>
              <a:rPr lang="en-US" dirty="0"/>
              <a:t> </a:t>
            </a:r>
            <a:r>
              <a:rPr lang="en-US" dirty="0" err="1"/>
              <a:t>json</a:t>
            </a:r>
            <a:r>
              <a:rPr lang="en-US" dirty="0"/>
              <a:t>='{"parameter": [{"</a:t>
            </a:r>
            <a:r>
              <a:rPr lang="en-US" dirty="0" err="1"/>
              <a:t>name":"id</a:t>
            </a:r>
            <a:r>
              <a:rPr lang="en-US" dirty="0"/>
              <a:t>", "value":"123"}, {"</a:t>
            </a:r>
            <a:r>
              <a:rPr lang="en-US" dirty="0" err="1"/>
              <a:t>name":"verbosity</a:t>
            </a:r>
            <a:r>
              <a:rPr lang="en-US" dirty="0"/>
              <a:t>", "</a:t>
            </a:r>
            <a:r>
              <a:rPr lang="en-US" dirty="0" err="1"/>
              <a:t>value":"high</a:t>
            </a:r>
            <a:r>
              <a:rPr lang="en-US" dirty="0"/>
              <a:t>"}]}'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0000"/>
              </a:solidFill>
              <a:latin typeface="Helvetica 55 Roman" panose="02000503040000020004" pitchFamily="2" charset="0"/>
              <a:ea typeface="ＭＳ Ｐゴシック" pitchFamily="34" charset="-128"/>
              <a:cs typeface="Helvetica" panose="020B0604020202020204" pitchFamily="34" charset="0"/>
            </a:endParaRPr>
          </a:p>
        </p:txBody>
      </p:sp>
      <p:pic>
        <p:nvPicPr>
          <p:cNvPr id="6" name="Picture 2" descr="https://jenkins.io/images/226px-Jenkins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52401"/>
            <a:ext cx="685800" cy="94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5329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963" y="381000"/>
            <a:ext cx="8470900" cy="540973"/>
          </a:xfrm>
        </p:spPr>
        <p:txBody>
          <a:bodyPr>
            <a:normAutofit/>
          </a:bodyPr>
          <a:lstStyle/>
          <a:p>
            <a:r>
              <a:rPr lang="en-US" sz="3100" dirty="0" smtClean="0">
                <a:solidFill>
                  <a:srgbClr val="FF6600"/>
                </a:solidFill>
                <a:latin typeface="Helvetica 75 Bold" panose="020B0804020202020204" pitchFamily="34" charset="0"/>
                <a:ea typeface="ＭＳ Ｐゴシック" pitchFamily="34" charset="-128"/>
              </a:rPr>
              <a:t>Jenkins </a:t>
            </a:r>
            <a:r>
              <a:rPr lang="en-US" sz="3100" dirty="0" smtClean="0">
                <a:solidFill>
                  <a:srgbClr val="FF6600"/>
                </a:solidFill>
                <a:latin typeface="Helvetica 75 Bold" panose="020B0804020202020204" pitchFamily="34" charset="0"/>
                <a:ea typeface="ＭＳ Ｐゴシック" pitchFamily="34" charset="-128"/>
              </a:rPr>
              <a:t>Pipeline</a:t>
            </a:r>
            <a:endParaRPr lang="en-US" sz="3100" dirty="0">
              <a:solidFill>
                <a:srgbClr val="FF6600"/>
              </a:solidFill>
              <a:latin typeface="Helvetica 75 Bold" panose="020B0804020202020204" pitchFamily="34" charset="0"/>
              <a:ea typeface="ＭＳ Ｐゴシック" pitchFamily="34" charset="-12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28600" y="1219200"/>
            <a:ext cx="85344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Jenkins Pipeline (or simply "Pipeline" with a capital "P") is a suite of plugins which supports implementing and integrating continuous delivery pipelines into Jenkins</a:t>
            </a:r>
            <a:r>
              <a:rPr lang="en-US" dirty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Pipeline provides an extensible set of tools for modeling simple-to-complex delivery pipelines "as code" via the </a:t>
            </a:r>
            <a:r>
              <a:rPr lang="en-US" dirty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  <a:hlinkClick r:id="rId3"/>
              </a:rPr>
              <a:t>Pipeline domain-specific language (DSL) </a:t>
            </a:r>
            <a:r>
              <a:rPr lang="en-US" dirty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  <a:hlinkClick r:id="rId3"/>
              </a:rPr>
              <a:t>syntax</a:t>
            </a:r>
            <a:endParaRPr lang="en-US" dirty="0">
              <a:solidFill>
                <a:srgbClr val="000000"/>
              </a:solidFill>
              <a:latin typeface="Helvetica 55 Roman" panose="02000503040000020004" pitchFamily="2" charset="0"/>
              <a:ea typeface="ＭＳ Ｐゴシック" pitchFamily="34" charset="-128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Helvetica 55 Roman" panose="02000503040000020004" pitchFamily="2" charset="0"/>
              <a:ea typeface="ＭＳ Ｐゴシック" pitchFamily="34" charset="-128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A Pipeline can be created in one of the following ways: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Through </a:t>
            </a:r>
            <a:r>
              <a:rPr lang="en-US" dirty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the classic UI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In SCM - you can write a </a:t>
            </a:r>
            <a:r>
              <a:rPr lang="en-US" dirty="0" err="1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Jenkinsfile</a:t>
            </a:r>
            <a:r>
              <a:rPr lang="en-US" dirty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"Pipeline-as-code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Helvetica 55 Roman" panose="02000503040000020004" pitchFamily="2" charset="0"/>
              <a:ea typeface="ＭＳ Ｐゴシック" pitchFamily="34" charset="-128"/>
              <a:cs typeface="Helvetica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The definition of a Jenkins Pipeline is written into a text file (called a </a:t>
            </a:r>
            <a:r>
              <a:rPr lang="en-US" dirty="0" err="1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  <a:hlinkClick r:id="rId4"/>
              </a:rPr>
              <a:t>Jenkinsfile</a:t>
            </a:r>
            <a:r>
              <a:rPr lang="en-US" dirty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) </a:t>
            </a:r>
            <a:r>
              <a:rPr lang="en-US" dirty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which.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A </a:t>
            </a:r>
            <a:r>
              <a:rPr lang="en-US" dirty="0" err="1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Jenkinsfile</a:t>
            </a:r>
            <a:r>
              <a:rPr lang="en-US" dirty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 can be written using two types of syntax - Declarative and Scripted.</a:t>
            </a:r>
          </a:p>
        </p:txBody>
      </p:sp>
      <p:pic>
        <p:nvPicPr>
          <p:cNvPr id="5" name="Picture 2" descr="https://jenkins.io/images/226px-Jenkins_logo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52401"/>
            <a:ext cx="685800" cy="94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914400" y="5715000"/>
            <a:ext cx="596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Code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81200" y="5715000"/>
            <a:ext cx="8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Durable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52800" y="5715000"/>
            <a:ext cx="979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Pausable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76800" y="5715000"/>
            <a:ext cx="963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Versatile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443929" y="5715000"/>
            <a:ext cx="1075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Extensible</a:t>
            </a:r>
            <a:endParaRPr lang="en-US" dirty="0"/>
          </a:p>
        </p:txBody>
      </p:sp>
      <p:pic>
        <p:nvPicPr>
          <p:cNvPr id="9218" name="Picture 2" descr="C:\Users\WZND3959\Desktop\png-tick-png-file-tick-mark-icon-png-6619-png-48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67" y="5802867"/>
            <a:ext cx="293133" cy="293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WZND3959\Desktop\png-tick-png-file-tick-mark-icon-png-6619-png-48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772090"/>
            <a:ext cx="293133" cy="293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WZND3959\Desktop\png-tick-png-file-tick-mark-icon-png-6619-png-48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5772089"/>
            <a:ext cx="293133" cy="293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WZND3959\Desktop\png-tick-png-file-tick-mark-icon-png-6619-png-48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5753099"/>
            <a:ext cx="293133" cy="293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WZND3959\Desktop\png-tick-png-file-tick-mark-icon-png-6619-png-48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5767385"/>
            <a:ext cx="293133" cy="293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219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963" y="381000"/>
            <a:ext cx="8470900" cy="540973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Declarative Pipeline Syntax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100" dirty="0">
              <a:solidFill>
                <a:srgbClr val="FF6600"/>
              </a:solidFill>
              <a:latin typeface="Helvetica 75 Bold" panose="020B0804020202020204" pitchFamily="34" charset="0"/>
              <a:ea typeface="ＭＳ Ｐゴシック" pitchFamily="34" charset="-12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28600" y="1066800"/>
            <a:ext cx="8534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Declarative and Scripted Pipelines are constructed fundamentally differently. Declarative Pipeline is a more recent feature of Jenkins Pipeline which: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provides richer syntactical features over Scripted Pipeline syntax, 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55 Roman" panose="02000503040000020004" pitchFamily="2" charset="0"/>
                <a:ea typeface="ＭＳ Ｐゴシック" pitchFamily="34" charset="-128"/>
                <a:cs typeface="Helvetica" panose="020B0604020202020204" pitchFamily="34" charset="0"/>
              </a:rPr>
              <a:t>is designed to make writing and reading Pipeline code easier.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Helvetica 55 Roman" panose="02000503040000020004" pitchFamily="2" charset="0"/>
              <a:ea typeface="ＭＳ Ｐゴシック" pitchFamily="34" charset="-128"/>
              <a:cs typeface="Helvetica" panose="020B0604020202020204" pitchFamily="34" charset="0"/>
            </a:endParaRPr>
          </a:p>
        </p:txBody>
      </p:sp>
      <p:pic>
        <p:nvPicPr>
          <p:cNvPr id="5" name="Picture 2" descr="https://jenkins.io/images/226px-Jenkins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52401"/>
            <a:ext cx="685800" cy="94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681288"/>
            <a:ext cx="3093337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19099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OFR_template">
  <a:themeElements>
    <a:clrScheme name="Orange Black">
      <a:dk1>
        <a:srgbClr val="FFFFFF"/>
      </a:dk1>
      <a:lt1>
        <a:srgbClr val="000000"/>
      </a:lt1>
      <a:dk2>
        <a:srgbClr val="FF6600"/>
      </a:dk2>
      <a:lt2>
        <a:srgbClr val="8E908F"/>
      </a:lt2>
      <a:accent1>
        <a:srgbClr val="FF6600"/>
      </a:accent1>
      <a:accent2>
        <a:srgbClr val="323232"/>
      </a:accent2>
      <a:accent3>
        <a:srgbClr val="5C5C5C"/>
      </a:accent3>
      <a:accent4>
        <a:srgbClr val="8E908F"/>
      </a:accent4>
      <a:accent5>
        <a:srgbClr val="ADADAD"/>
      </a:accent5>
      <a:accent6>
        <a:srgbClr val="CCCCCC"/>
      </a:accent6>
      <a:hlink>
        <a:srgbClr val="000000"/>
      </a:hlink>
      <a:folHlink>
        <a:srgbClr val="000000"/>
      </a:folHlink>
    </a:clrScheme>
    <a:fontScheme name="Orange">
      <a:majorFont>
        <a:latin typeface="Helvetica 75"/>
        <a:ea typeface=""/>
        <a:cs typeface=""/>
      </a:majorFont>
      <a:minorFont>
        <a:latin typeface="Helvetica 75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ange_PPTTemplate_v3.potx" id="{7EFB1CC4-B630-4DC5-B88F-B33ED10FA70B}" vid="{E661C32F-4836-4DD1-B604-E27281C607A6}"/>
    </a:ext>
  </a:extLst>
</a:theme>
</file>

<file path=ppt/theme/theme10.xml><?xml version="1.0" encoding="utf-8"?>
<a:theme xmlns:a="http://schemas.openxmlformats.org/drawingml/2006/main" name="4_OUK_template[1]">
  <a:themeElements>
    <a:clrScheme name="Orange Black">
      <a:dk1>
        <a:srgbClr val="FFFFFF"/>
      </a:dk1>
      <a:lt1>
        <a:srgbClr val="000000"/>
      </a:lt1>
      <a:dk2>
        <a:srgbClr val="FF6600"/>
      </a:dk2>
      <a:lt2>
        <a:srgbClr val="8E908F"/>
      </a:lt2>
      <a:accent1>
        <a:srgbClr val="FF6600"/>
      </a:accent1>
      <a:accent2>
        <a:srgbClr val="323232"/>
      </a:accent2>
      <a:accent3>
        <a:srgbClr val="5C5C5C"/>
      </a:accent3>
      <a:accent4>
        <a:srgbClr val="8E908F"/>
      </a:accent4>
      <a:accent5>
        <a:srgbClr val="ADADAD"/>
      </a:accent5>
      <a:accent6>
        <a:srgbClr val="CCCCCC"/>
      </a:accent6>
      <a:hlink>
        <a:srgbClr val="000000"/>
      </a:hlink>
      <a:folHlink>
        <a:srgbClr val="000000"/>
      </a:folHlink>
    </a:clrScheme>
    <a:fontScheme name="Orange">
      <a:majorFont>
        <a:latin typeface="Helvetica 75"/>
        <a:ea typeface=""/>
        <a:cs typeface=""/>
      </a:majorFont>
      <a:minorFont>
        <a:latin typeface="Helvetica 75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range_PPTTemplate_v3.potx" id="{7EFB1CC4-B630-4DC5-B88F-B33ED10FA70B}" vid="{E661C32F-4836-4DD1-B604-E27281C607A6}"/>
    </a:ext>
  </a:extLst>
</a:theme>
</file>

<file path=ppt/theme/theme11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5_OUK_template[1]">
  <a:themeElements>
    <a:clrScheme name="Orange Black">
      <a:dk1>
        <a:srgbClr val="FFFFFF"/>
      </a:dk1>
      <a:lt1>
        <a:srgbClr val="000000"/>
      </a:lt1>
      <a:dk2>
        <a:srgbClr val="FF6600"/>
      </a:dk2>
      <a:lt2>
        <a:srgbClr val="8E908F"/>
      </a:lt2>
      <a:accent1>
        <a:srgbClr val="FF6600"/>
      </a:accent1>
      <a:accent2>
        <a:srgbClr val="323232"/>
      </a:accent2>
      <a:accent3>
        <a:srgbClr val="5C5C5C"/>
      </a:accent3>
      <a:accent4>
        <a:srgbClr val="8E908F"/>
      </a:accent4>
      <a:accent5>
        <a:srgbClr val="ADADAD"/>
      </a:accent5>
      <a:accent6>
        <a:srgbClr val="CCCCCC"/>
      </a:accent6>
      <a:hlink>
        <a:srgbClr val="000000"/>
      </a:hlink>
      <a:folHlink>
        <a:srgbClr val="000000"/>
      </a:folHlink>
    </a:clrScheme>
    <a:fontScheme name="Orange">
      <a:majorFont>
        <a:latin typeface="Helvetica 75"/>
        <a:ea typeface=""/>
        <a:cs typeface=""/>
      </a:majorFont>
      <a:minorFont>
        <a:latin typeface="Helvetica 75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range_PPTTemplate_v3.potx" id="{7EFB1CC4-B630-4DC5-B88F-B33ED10FA70B}" vid="{E661C32F-4836-4DD1-B604-E27281C607A6}"/>
    </a:ext>
  </a:extLst>
</a:theme>
</file>

<file path=ppt/theme/theme13.xml><?xml version="1.0" encoding="utf-8"?>
<a:theme xmlns:a="http://schemas.openxmlformats.org/drawingml/2006/main" name="OFR_template">
  <a:themeElements>
    <a:clrScheme name="Orange Black">
      <a:dk1>
        <a:srgbClr val="FFFFFF"/>
      </a:dk1>
      <a:lt1>
        <a:srgbClr val="000000"/>
      </a:lt1>
      <a:dk2>
        <a:srgbClr val="FF6600"/>
      </a:dk2>
      <a:lt2>
        <a:srgbClr val="8E908F"/>
      </a:lt2>
      <a:accent1>
        <a:srgbClr val="FF6600"/>
      </a:accent1>
      <a:accent2>
        <a:srgbClr val="323232"/>
      </a:accent2>
      <a:accent3>
        <a:srgbClr val="5C5C5C"/>
      </a:accent3>
      <a:accent4>
        <a:srgbClr val="8E908F"/>
      </a:accent4>
      <a:accent5>
        <a:srgbClr val="ADADAD"/>
      </a:accent5>
      <a:accent6>
        <a:srgbClr val="CCCCCC"/>
      </a:accent6>
      <a:hlink>
        <a:srgbClr val="000000"/>
      </a:hlink>
      <a:folHlink>
        <a:srgbClr val="000000"/>
      </a:folHlink>
    </a:clrScheme>
    <a:fontScheme name="Orange">
      <a:majorFont>
        <a:latin typeface="Helvetica 75"/>
        <a:ea typeface=""/>
        <a:cs typeface=""/>
      </a:majorFont>
      <a:minorFont>
        <a:latin typeface="Helvetica 75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ange_PPTTemplate_v3.potx" id="{7EFB1CC4-B630-4DC5-B88F-B33ED10FA70B}" vid="{E661C32F-4836-4DD1-B604-E27281C607A6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8_OFR_template">
  <a:themeElements>
    <a:clrScheme name="Orange Black">
      <a:dk1>
        <a:srgbClr val="FFFFFF"/>
      </a:dk1>
      <a:lt1>
        <a:srgbClr val="000000"/>
      </a:lt1>
      <a:dk2>
        <a:srgbClr val="FF6600"/>
      </a:dk2>
      <a:lt2>
        <a:srgbClr val="8E908F"/>
      </a:lt2>
      <a:accent1>
        <a:srgbClr val="FF6600"/>
      </a:accent1>
      <a:accent2>
        <a:srgbClr val="323232"/>
      </a:accent2>
      <a:accent3>
        <a:srgbClr val="5C5C5C"/>
      </a:accent3>
      <a:accent4>
        <a:srgbClr val="8E908F"/>
      </a:accent4>
      <a:accent5>
        <a:srgbClr val="ADADAD"/>
      </a:accent5>
      <a:accent6>
        <a:srgbClr val="CCCCCC"/>
      </a:accent6>
      <a:hlink>
        <a:srgbClr val="000000"/>
      </a:hlink>
      <a:folHlink>
        <a:srgbClr val="000000"/>
      </a:folHlink>
    </a:clrScheme>
    <a:fontScheme name="Orange">
      <a:majorFont>
        <a:latin typeface="Helvetica 75"/>
        <a:ea typeface=""/>
        <a:cs typeface=""/>
      </a:majorFont>
      <a:minorFont>
        <a:latin typeface="Helvetica 75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ange_PPTTemplate_v3.potx" id="{7EFB1CC4-B630-4DC5-B88F-B33ED10FA70B}" vid="{E661C32F-4836-4DD1-B604-E27281C607A6}"/>
    </a:ext>
  </a:extLst>
</a:theme>
</file>

<file path=ppt/theme/theme16.xml><?xml version="1.0" encoding="utf-8"?>
<a:theme xmlns:a="http://schemas.openxmlformats.org/drawingml/2006/main" name="1_OFR_template">
  <a:themeElements>
    <a:clrScheme name="Orange Black">
      <a:dk1>
        <a:srgbClr val="FFFFFF"/>
      </a:dk1>
      <a:lt1>
        <a:srgbClr val="000000"/>
      </a:lt1>
      <a:dk2>
        <a:srgbClr val="FF6600"/>
      </a:dk2>
      <a:lt2>
        <a:srgbClr val="8E908F"/>
      </a:lt2>
      <a:accent1>
        <a:srgbClr val="FF6600"/>
      </a:accent1>
      <a:accent2>
        <a:srgbClr val="323232"/>
      </a:accent2>
      <a:accent3>
        <a:srgbClr val="5C5C5C"/>
      </a:accent3>
      <a:accent4>
        <a:srgbClr val="8E908F"/>
      </a:accent4>
      <a:accent5>
        <a:srgbClr val="ADADAD"/>
      </a:accent5>
      <a:accent6>
        <a:srgbClr val="CCCCCC"/>
      </a:accent6>
      <a:hlink>
        <a:srgbClr val="000000"/>
      </a:hlink>
      <a:folHlink>
        <a:srgbClr val="000000"/>
      </a:folHlink>
    </a:clrScheme>
    <a:fontScheme name="Orange">
      <a:majorFont>
        <a:latin typeface="Helvetica 75"/>
        <a:ea typeface=""/>
        <a:cs typeface=""/>
      </a:majorFont>
      <a:minorFont>
        <a:latin typeface="Helvetica 75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ange_PPTTemplate_v3.potx" id="{7EFB1CC4-B630-4DC5-B88F-B33ED10FA70B}" vid="{E661C32F-4836-4DD1-B604-E27281C607A6}"/>
    </a:ext>
  </a:extLst>
</a:theme>
</file>

<file path=ppt/theme/theme17.xml><?xml version="1.0" encoding="utf-8"?>
<a:theme xmlns:a="http://schemas.openxmlformats.org/drawingml/2006/main" name="7_OUK_template[1]">
  <a:themeElements>
    <a:clrScheme name="Orange Black">
      <a:dk1>
        <a:srgbClr val="FFFFFF"/>
      </a:dk1>
      <a:lt1>
        <a:srgbClr val="000000"/>
      </a:lt1>
      <a:dk2>
        <a:srgbClr val="FF6600"/>
      </a:dk2>
      <a:lt2>
        <a:srgbClr val="8E908F"/>
      </a:lt2>
      <a:accent1>
        <a:srgbClr val="FF6600"/>
      </a:accent1>
      <a:accent2>
        <a:srgbClr val="323232"/>
      </a:accent2>
      <a:accent3>
        <a:srgbClr val="5C5C5C"/>
      </a:accent3>
      <a:accent4>
        <a:srgbClr val="8E908F"/>
      </a:accent4>
      <a:accent5>
        <a:srgbClr val="ADADAD"/>
      </a:accent5>
      <a:accent6>
        <a:srgbClr val="CCCCCC"/>
      </a:accent6>
      <a:hlink>
        <a:srgbClr val="000000"/>
      </a:hlink>
      <a:folHlink>
        <a:srgbClr val="000000"/>
      </a:folHlink>
    </a:clrScheme>
    <a:fontScheme name="Orange">
      <a:majorFont>
        <a:latin typeface="Helvetica 75"/>
        <a:ea typeface=""/>
        <a:cs typeface=""/>
      </a:majorFont>
      <a:minorFont>
        <a:latin typeface="Helvetica 75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range_PPTTemplate_v3.potx" id="{7EFB1CC4-B630-4DC5-B88F-B33ED10FA70B}" vid="{E661C32F-4836-4DD1-B604-E27281C607A6}"/>
    </a:ext>
  </a:extLst>
</a:theme>
</file>

<file path=ppt/theme/theme18.xml><?xml version="1.0" encoding="utf-8"?>
<a:theme xmlns:a="http://schemas.openxmlformats.org/drawingml/2006/main" name="8_OUK_template[1]">
  <a:themeElements>
    <a:clrScheme name="Orange Black">
      <a:dk1>
        <a:srgbClr val="FFFFFF"/>
      </a:dk1>
      <a:lt1>
        <a:srgbClr val="000000"/>
      </a:lt1>
      <a:dk2>
        <a:srgbClr val="FF6600"/>
      </a:dk2>
      <a:lt2>
        <a:srgbClr val="8E908F"/>
      </a:lt2>
      <a:accent1>
        <a:srgbClr val="FF6600"/>
      </a:accent1>
      <a:accent2>
        <a:srgbClr val="323232"/>
      </a:accent2>
      <a:accent3>
        <a:srgbClr val="5C5C5C"/>
      </a:accent3>
      <a:accent4>
        <a:srgbClr val="8E908F"/>
      </a:accent4>
      <a:accent5>
        <a:srgbClr val="ADADAD"/>
      </a:accent5>
      <a:accent6>
        <a:srgbClr val="CCCCCC"/>
      </a:accent6>
      <a:hlink>
        <a:srgbClr val="000000"/>
      </a:hlink>
      <a:folHlink>
        <a:srgbClr val="000000"/>
      </a:folHlink>
    </a:clrScheme>
    <a:fontScheme name="Orange">
      <a:majorFont>
        <a:latin typeface="Helvetica 75"/>
        <a:ea typeface=""/>
        <a:cs typeface=""/>
      </a:majorFont>
      <a:minorFont>
        <a:latin typeface="Helvetica 75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range_PPTTemplate_v3.potx" id="{7EFB1CC4-B630-4DC5-B88F-B33ED10FA70B}" vid="{E661C32F-4836-4DD1-B604-E27281C607A6}"/>
    </a:ext>
  </a:extLst>
</a:theme>
</file>

<file path=ppt/theme/theme19.xml><?xml version="1.0" encoding="utf-8"?>
<a:theme xmlns:a="http://schemas.openxmlformats.org/drawingml/2006/main" name="6_OUK_template[1]">
  <a:themeElements>
    <a:clrScheme name="Orange Black">
      <a:dk1>
        <a:srgbClr val="FFFFFF"/>
      </a:dk1>
      <a:lt1>
        <a:srgbClr val="000000"/>
      </a:lt1>
      <a:dk2>
        <a:srgbClr val="FF6600"/>
      </a:dk2>
      <a:lt2>
        <a:srgbClr val="8E908F"/>
      </a:lt2>
      <a:accent1>
        <a:srgbClr val="FF6600"/>
      </a:accent1>
      <a:accent2>
        <a:srgbClr val="323232"/>
      </a:accent2>
      <a:accent3>
        <a:srgbClr val="5C5C5C"/>
      </a:accent3>
      <a:accent4>
        <a:srgbClr val="8E908F"/>
      </a:accent4>
      <a:accent5>
        <a:srgbClr val="ADADAD"/>
      </a:accent5>
      <a:accent6>
        <a:srgbClr val="CCCCCC"/>
      </a:accent6>
      <a:hlink>
        <a:srgbClr val="000000"/>
      </a:hlink>
      <a:folHlink>
        <a:srgbClr val="000000"/>
      </a:folHlink>
    </a:clrScheme>
    <a:fontScheme name="Orange">
      <a:majorFont>
        <a:latin typeface="Helvetica 75"/>
        <a:ea typeface=""/>
        <a:cs typeface=""/>
      </a:majorFont>
      <a:minorFont>
        <a:latin typeface="Helvetica 75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range_PPTTemplate_v3.potx" id="{7EFB1CC4-B630-4DC5-B88F-B33ED10FA70B}" vid="{E661C32F-4836-4DD1-B604-E27281C607A6}"/>
    </a:ext>
  </a:extLst>
</a:theme>
</file>

<file path=ppt/theme/theme2.xml><?xml version="1.0" encoding="utf-8"?>
<a:theme xmlns:a="http://schemas.openxmlformats.org/drawingml/2006/main" name="OUK_template[1]">
  <a:themeElements>
    <a:clrScheme name="Orange Black">
      <a:dk1>
        <a:srgbClr val="FFFFFF"/>
      </a:dk1>
      <a:lt1>
        <a:srgbClr val="000000"/>
      </a:lt1>
      <a:dk2>
        <a:srgbClr val="FF6600"/>
      </a:dk2>
      <a:lt2>
        <a:srgbClr val="8E908F"/>
      </a:lt2>
      <a:accent1>
        <a:srgbClr val="FF6600"/>
      </a:accent1>
      <a:accent2>
        <a:srgbClr val="323232"/>
      </a:accent2>
      <a:accent3>
        <a:srgbClr val="5C5C5C"/>
      </a:accent3>
      <a:accent4>
        <a:srgbClr val="8E908F"/>
      </a:accent4>
      <a:accent5>
        <a:srgbClr val="ADADAD"/>
      </a:accent5>
      <a:accent6>
        <a:srgbClr val="CCCCCC"/>
      </a:accent6>
      <a:hlink>
        <a:srgbClr val="000000"/>
      </a:hlink>
      <a:folHlink>
        <a:srgbClr val="000000"/>
      </a:folHlink>
    </a:clrScheme>
    <a:fontScheme name="Orange">
      <a:majorFont>
        <a:latin typeface="Helvetica 75"/>
        <a:ea typeface=""/>
        <a:cs typeface=""/>
      </a:majorFont>
      <a:minorFont>
        <a:latin typeface="Helvetica 75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range_PPTTemplate_v3.potx" id="{7EFB1CC4-B630-4DC5-B88F-B33ED10FA70B}" vid="{E661C32F-4836-4DD1-B604-E27281C607A6}"/>
    </a:ext>
  </a:extLst>
</a:theme>
</file>

<file path=ppt/theme/theme20.xml><?xml version="1.0" encoding="utf-8"?>
<a:theme xmlns:a="http://schemas.openxmlformats.org/drawingml/2006/main" name="9_OUK_template[1]">
  <a:themeElements>
    <a:clrScheme name="Orange Black">
      <a:dk1>
        <a:srgbClr val="FFFFFF"/>
      </a:dk1>
      <a:lt1>
        <a:srgbClr val="000000"/>
      </a:lt1>
      <a:dk2>
        <a:srgbClr val="FF6600"/>
      </a:dk2>
      <a:lt2>
        <a:srgbClr val="8E908F"/>
      </a:lt2>
      <a:accent1>
        <a:srgbClr val="FF6600"/>
      </a:accent1>
      <a:accent2>
        <a:srgbClr val="323232"/>
      </a:accent2>
      <a:accent3>
        <a:srgbClr val="5C5C5C"/>
      </a:accent3>
      <a:accent4>
        <a:srgbClr val="8E908F"/>
      </a:accent4>
      <a:accent5>
        <a:srgbClr val="ADADAD"/>
      </a:accent5>
      <a:accent6>
        <a:srgbClr val="CCCCCC"/>
      </a:accent6>
      <a:hlink>
        <a:srgbClr val="000000"/>
      </a:hlink>
      <a:folHlink>
        <a:srgbClr val="000000"/>
      </a:folHlink>
    </a:clrScheme>
    <a:fontScheme name="Orange">
      <a:majorFont>
        <a:latin typeface="Helvetica 75"/>
        <a:ea typeface=""/>
        <a:cs typeface=""/>
      </a:majorFont>
      <a:minorFont>
        <a:latin typeface="Helvetica 75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ange_PPTTemplate_v3.potx" id="{7EFB1CC4-B630-4DC5-B88F-B33ED10FA70B}" vid="{E661C32F-4836-4DD1-B604-E27281C607A6}"/>
    </a:ext>
  </a:extLst>
</a:theme>
</file>

<file path=ppt/theme/theme21.xml><?xml version="1.0" encoding="utf-8"?>
<a:theme xmlns:a="http://schemas.openxmlformats.org/drawingml/2006/main" name="10_OUK_template[1]">
  <a:themeElements>
    <a:clrScheme name="Orange Black">
      <a:dk1>
        <a:srgbClr val="FFFFFF"/>
      </a:dk1>
      <a:lt1>
        <a:srgbClr val="000000"/>
      </a:lt1>
      <a:dk2>
        <a:srgbClr val="FF6600"/>
      </a:dk2>
      <a:lt2>
        <a:srgbClr val="8E908F"/>
      </a:lt2>
      <a:accent1>
        <a:srgbClr val="FF6600"/>
      </a:accent1>
      <a:accent2>
        <a:srgbClr val="323232"/>
      </a:accent2>
      <a:accent3>
        <a:srgbClr val="5C5C5C"/>
      </a:accent3>
      <a:accent4>
        <a:srgbClr val="8E908F"/>
      </a:accent4>
      <a:accent5>
        <a:srgbClr val="ADADAD"/>
      </a:accent5>
      <a:accent6>
        <a:srgbClr val="CCCCCC"/>
      </a:accent6>
      <a:hlink>
        <a:srgbClr val="000000"/>
      </a:hlink>
      <a:folHlink>
        <a:srgbClr val="000000"/>
      </a:folHlink>
    </a:clrScheme>
    <a:fontScheme name="Orange">
      <a:majorFont>
        <a:latin typeface="Helvetica 75"/>
        <a:ea typeface=""/>
        <a:cs typeface=""/>
      </a:majorFont>
      <a:minorFont>
        <a:latin typeface="Helvetica 75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range_PPTTemplate_v3.potx" id="{7EFB1CC4-B630-4DC5-B88F-B33ED10FA70B}" vid="{E661C32F-4836-4DD1-B604-E27281C607A6}"/>
    </a:ext>
  </a:extLst>
</a:theme>
</file>

<file path=ppt/theme/theme22.xml><?xml version="1.0" encoding="utf-8"?>
<a:theme xmlns:a="http://schemas.openxmlformats.org/drawingml/2006/main" name="11_OUK_template[1]">
  <a:themeElements>
    <a:clrScheme name="Orange Black">
      <a:dk1>
        <a:srgbClr val="FFFFFF"/>
      </a:dk1>
      <a:lt1>
        <a:srgbClr val="000000"/>
      </a:lt1>
      <a:dk2>
        <a:srgbClr val="FF6600"/>
      </a:dk2>
      <a:lt2>
        <a:srgbClr val="8E908F"/>
      </a:lt2>
      <a:accent1>
        <a:srgbClr val="FF6600"/>
      </a:accent1>
      <a:accent2>
        <a:srgbClr val="323232"/>
      </a:accent2>
      <a:accent3>
        <a:srgbClr val="5C5C5C"/>
      </a:accent3>
      <a:accent4>
        <a:srgbClr val="8E908F"/>
      </a:accent4>
      <a:accent5>
        <a:srgbClr val="ADADAD"/>
      </a:accent5>
      <a:accent6>
        <a:srgbClr val="CCCCCC"/>
      </a:accent6>
      <a:hlink>
        <a:srgbClr val="000000"/>
      </a:hlink>
      <a:folHlink>
        <a:srgbClr val="000000"/>
      </a:folHlink>
    </a:clrScheme>
    <a:fontScheme name="Orange">
      <a:majorFont>
        <a:latin typeface="Helvetica 75"/>
        <a:ea typeface=""/>
        <a:cs typeface=""/>
      </a:majorFont>
      <a:minorFont>
        <a:latin typeface="Helvetica 75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ange_PPTTemplate_v3.potx" id="{7EFB1CC4-B630-4DC5-B88F-B33ED10FA70B}" vid="{E661C32F-4836-4DD1-B604-E27281C607A6}"/>
    </a:ext>
  </a:extLst>
</a:theme>
</file>

<file path=ppt/theme/theme23.xml><?xml version="1.0" encoding="utf-8"?>
<a:theme xmlns:a="http://schemas.openxmlformats.org/drawingml/2006/main" name="12_OUK_template[1]">
  <a:themeElements>
    <a:clrScheme name="Orange Black">
      <a:dk1>
        <a:srgbClr val="FFFFFF"/>
      </a:dk1>
      <a:lt1>
        <a:srgbClr val="000000"/>
      </a:lt1>
      <a:dk2>
        <a:srgbClr val="FF6600"/>
      </a:dk2>
      <a:lt2>
        <a:srgbClr val="8E908F"/>
      </a:lt2>
      <a:accent1>
        <a:srgbClr val="FF6600"/>
      </a:accent1>
      <a:accent2>
        <a:srgbClr val="323232"/>
      </a:accent2>
      <a:accent3>
        <a:srgbClr val="5C5C5C"/>
      </a:accent3>
      <a:accent4>
        <a:srgbClr val="8E908F"/>
      </a:accent4>
      <a:accent5>
        <a:srgbClr val="ADADAD"/>
      </a:accent5>
      <a:accent6>
        <a:srgbClr val="CCCCCC"/>
      </a:accent6>
      <a:hlink>
        <a:srgbClr val="000000"/>
      </a:hlink>
      <a:folHlink>
        <a:srgbClr val="000000"/>
      </a:folHlink>
    </a:clrScheme>
    <a:fontScheme name="Orange">
      <a:majorFont>
        <a:latin typeface="Helvetica 75"/>
        <a:ea typeface=""/>
        <a:cs typeface=""/>
      </a:majorFont>
      <a:minorFont>
        <a:latin typeface="Helvetica 75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ange_PPTTemplate_v3.potx" id="{7EFB1CC4-B630-4DC5-B88F-B33ED10FA70B}" vid="{E661C32F-4836-4DD1-B604-E27281C607A6}"/>
    </a:ext>
  </a:extLst>
</a:theme>
</file>

<file path=ppt/theme/theme24.xml><?xml version="1.0" encoding="utf-8"?>
<a:theme xmlns:a="http://schemas.openxmlformats.org/drawingml/2006/main" name="13_OUK_template[1]">
  <a:themeElements>
    <a:clrScheme name="Orange Black">
      <a:dk1>
        <a:srgbClr val="FFFFFF"/>
      </a:dk1>
      <a:lt1>
        <a:srgbClr val="000000"/>
      </a:lt1>
      <a:dk2>
        <a:srgbClr val="FF6600"/>
      </a:dk2>
      <a:lt2>
        <a:srgbClr val="8E908F"/>
      </a:lt2>
      <a:accent1>
        <a:srgbClr val="FF6600"/>
      </a:accent1>
      <a:accent2>
        <a:srgbClr val="323232"/>
      </a:accent2>
      <a:accent3>
        <a:srgbClr val="5C5C5C"/>
      </a:accent3>
      <a:accent4>
        <a:srgbClr val="8E908F"/>
      </a:accent4>
      <a:accent5>
        <a:srgbClr val="ADADAD"/>
      </a:accent5>
      <a:accent6>
        <a:srgbClr val="CCCCCC"/>
      </a:accent6>
      <a:hlink>
        <a:srgbClr val="000000"/>
      </a:hlink>
      <a:folHlink>
        <a:srgbClr val="000000"/>
      </a:folHlink>
    </a:clrScheme>
    <a:fontScheme name="Orange">
      <a:majorFont>
        <a:latin typeface="Helvetica 75"/>
        <a:ea typeface=""/>
        <a:cs typeface=""/>
      </a:majorFont>
      <a:minorFont>
        <a:latin typeface="Helvetica 75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ange_PPTTemplate_v3.potx" id="{7EFB1CC4-B630-4DC5-B88F-B33ED10FA70B}" vid="{E661C32F-4836-4DD1-B604-E27281C607A6}"/>
    </a:ext>
  </a:extLst>
</a:theme>
</file>

<file path=ppt/theme/theme25.xml><?xml version="1.0" encoding="utf-8"?>
<a:theme xmlns:a="http://schemas.openxmlformats.org/drawingml/2006/main" name="14_OUK_template[1]">
  <a:themeElements>
    <a:clrScheme name="Orange Black">
      <a:dk1>
        <a:srgbClr val="FFFFFF"/>
      </a:dk1>
      <a:lt1>
        <a:srgbClr val="000000"/>
      </a:lt1>
      <a:dk2>
        <a:srgbClr val="FF6600"/>
      </a:dk2>
      <a:lt2>
        <a:srgbClr val="8E908F"/>
      </a:lt2>
      <a:accent1>
        <a:srgbClr val="FF6600"/>
      </a:accent1>
      <a:accent2>
        <a:srgbClr val="323232"/>
      </a:accent2>
      <a:accent3>
        <a:srgbClr val="5C5C5C"/>
      </a:accent3>
      <a:accent4>
        <a:srgbClr val="8E908F"/>
      </a:accent4>
      <a:accent5>
        <a:srgbClr val="ADADAD"/>
      </a:accent5>
      <a:accent6>
        <a:srgbClr val="CCCCCC"/>
      </a:accent6>
      <a:hlink>
        <a:srgbClr val="000000"/>
      </a:hlink>
      <a:folHlink>
        <a:srgbClr val="000000"/>
      </a:folHlink>
    </a:clrScheme>
    <a:fontScheme name="Orange">
      <a:majorFont>
        <a:latin typeface="Helvetica 75"/>
        <a:ea typeface=""/>
        <a:cs typeface=""/>
      </a:majorFont>
      <a:minorFont>
        <a:latin typeface="Helvetica 75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ange_PPTTemplate_v3.potx" id="{7EFB1CC4-B630-4DC5-B88F-B33ED10FA70B}" vid="{E661C32F-4836-4DD1-B604-E27281C607A6}"/>
    </a:ext>
  </a:extLst>
</a:theme>
</file>

<file path=ppt/theme/theme2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6_OFR_template">
  <a:themeElements>
    <a:clrScheme name="Orange Black">
      <a:dk1>
        <a:srgbClr val="FFFFFF"/>
      </a:dk1>
      <a:lt1>
        <a:srgbClr val="000000"/>
      </a:lt1>
      <a:dk2>
        <a:srgbClr val="FF6600"/>
      </a:dk2>
      <a:lt2>
        <a:srgbClr val="8E908F"/>
      </a:lt2>
      <a:accent1>
        <a:srgbClr val="FF6600"/>
      </a:accent1>
      <a:accent2>
        <a:srgbClr val="323232"/>
      </a:accent2>
      <a:accent3>
        <a:srgbClr val="5C5C5C"/>
      </a:accent3>
      <a:accent4>
        <a:srgbClr val="8E908F"/>
      </a:accent4>
      <a:accent5>
        <a:srgbClr val="ADADAD"/>
      </a:accent5>
      <a:accent6>
        <a:srgbClr val="CCCCCC"/>
      </a:accent6>
      <a:hlink>
        <a:srgbClr val="000000"/>
      </a:hlink>
      <a:folHlink>
        <a:srgbClr val="000000"/>
      </a:folHlink>
    </a:clrScheme>
    <a:fontScheme name="Orange">
      <a:majorFont>
        <a:latin typeface="Helvetica 75"/>
        <a:ea typeface=""/>
        <a:cs typeface=""/>
      </a:majorFont>
      <a:minorFont>
        <a:latin typeface="Helvetica 75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range_PPTTemplate_v3.potx" id="{7EFB1CC4-B630-4DC5-B88F-B33ED10FA70B}" vid="{E661C32F-4836-4DD1-B604-E27281C607A6}"/>
    </a:ext>
  </a:extLst>
</a:theme>
</file>

<file path=ppt/theme/theme4.xml><?xml version="1.0" encoding="utf-8"?>
<a:theme xmlns:a="http://schemas.openxmlformats.org/drawingml/2006/main" name="Orange Template - White">
  <a:themeElements>
    <a:clrScheme name="Orange Black">
      <a:dk1>
        <a:srgbClr val="FFFFFF"/>
      </a:dk1>
      <a:lt1>
        <a:srgbClr val="000000"/>
      </a:lt1>
      <a:dk2>
        <a:srgbClr val="FF6600"/>
      </a:dk2>
      <a:lt2>
        <a:srgbClr val="8E908F"/>
      </a:lt2>
      <a:accent1>
        <a:srgbClr val="FF6600"/>
      </a:accent1>
      <a:accent2>
        <a:srgbClr val="323232"/>
      </a:accent2>
      <a:accent3>
        <a:srgbClr val="5C5C5C"/>
      </a:accent3>
      <a:accent4>
        <a:srgbClr val="8E908F"/>
      </a:accent4>
      <a:accent5>
        <a:srgbClr val="ADADAD"/>
      </a:accent5>
      <a:accent6>
        <a:srgbClr val="CCCCCC"/>
      </a:accent6>
      <a:hlink>
        <a:srgbClr val="000000"/>
      </a:hlink>
      <a:folHlink>
        <a:srgbClr val="000000"/>
      </a:folHlink>
    </a:clrScheme>
    <a:fontScheme name="Orange">
      <a:majorFont>
        <a:latin typeface="Helvetica 75"/>
        <a:ea typeface=""/>
        <a:cs typeface=""/>
      </a:majorFont>
      <a:minorFont>
        <a:latin typeface="Helvetica 75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ange_PPTTemplate_v3.potx" id="{7EFB1CC4-B630-4DC5-B88F-B33ED10FA70B}" vid="{E661C32F-4836-4DD1-B604-E27281C607A6}"/>
    </a:ext>
  </a:extLst>
</a:theme>
</file>

<file path=ppt/theme/theme5.xml><?xml version="1.0" encoding="utf-8"?>
<a:theme xmlns:a="http://schemas.openxmlformats.org/drawingml/2006/main" name="10_Orange Template - White">
  <a:themeElements>
    <a:clrScheme name="Orange Black">
      <a:dk1>
        <a:srgbClr val="FFFFFF"/>
      </a:dk1>
      <a:lt1>
        <a:srgbClr val="000000"/>
      </a:lt1>
      <a:dk2>
        <a:srgbClr val="FF6600"/>
      </a:dk2>
      <a:lt2>
        <a:srgbClr val="8E908F"/>
      </a:lt2>
      <a:accent1>
        <a:srgbClr val="FF6600"/>
      </a:accent1>
      <a:accent2>
        <a:srgbClr val="323232"/>
      </a:accent2>
      <a:accent3>
        <a:srgbClr val="5C5C5C"/>
      </a:accent3>
      <a:accent4>
        <a:srgbClr val="8E908F"/>
      </a:accent4>
      <a:accent5>
        <a:srgbClr val="ADADAD"/>
      </a:accent5>
      <a:accent6>
        <a:srgbClr val="CCCCCC"/>
      </a:accent6>
      <a:hlink>
        <a:srgbClr val="000000"/>
      </a:hlink>
      <a:folHlink>
        <a:srgbClr val="000000"/>
      </a:folHlink>
    </a:clrScheme>
    <a:fontScheme name="Orange">
      <a:majorFont>
        <a:latin typeface="Helvetica 75"/>
        <a:ea typeface=""/>
        <a:cs typeface=""/>
      </a:majorFont>
      <a:minorFont>
        <a:latin typeface="Helvetica 75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range_PPTTemplate_v3.potx" id="{7EFB1CC4-B630-4DC5-B88F-B33ED10FA70B}" vid="{E661C32F-4836-4DD1-B604-E27281C607A6}"/>
    </a:ext>
  </a:extLst>
</a:theme>
</file>

<file path=ppt/theme/theme6.xml><?xml version="1.0" encoding="utf-8"?>
<a:theme xmlns:a="http://schemas.openxmlformats.org/drawingml/2006/main" name="7_OFR_template">
  <a:themeElements>
    <a:clrScheme name="Orange Black">
      <a:dk1>
        <a:srgbClr val="FFFFFF"/>
      </a:dk1>
      <a:lt1>
        <a:srgbClr val="000000"/>
      </a:lt1>
      <a:dk2>
        <a:srgbClr val="FF6600"/>
      </a:dk2>
      <a:lt2>
        <a:srgbClr val="8E908F"/>
      </a:lt2>
      <a:accent1>
        <a:srgbClr val="FF6600"/>
      </a:accent1>
      <a:accent2>
        <a:srgbClr val="323232"/>
      </a:accent2>
      <a:accent3>
        <a:srgbClr val="5C5C5C"/>
      </a:accent3>
      <a:accent4>
        <a:srgbClr val="8E908F"/>
      </a:accent4>
      <a:accent5>
        <a:srgbClr val="ADADAD"/>
      </a:accent5>
      <a:accent6>
        <a:srgbClr val="CCCCCC"/>
      </a:accent6>
      <a:hlink>
        <a:srgbClr val="000000"/>
      </a:hlink>
      <a:folHlink>
        <a:srgbClr val="000000"/>
      </a:folHlink>
    </a:clrScheme>
    <a:fontScheme name="Orange">
      <a:majorFont>
        <a:latin typeface="Helvetica 75"/>
        <a:ea typeface=""/>
        <a:cs typeface=""/>
      </a:majorFont>
      <a:minorFont>
        <a:latin typeface="Helvetica 75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range_PPTTemplate_v3.potx" id="{7EFB1CC4-B630-4DC5-B88F-B33ED10FA70B}" vid="{E661C32F-4836-4DD1-B604-E27281C607A6}"/>
    </a:ext>
  </a:extLst>
</a:theme>
</file>

<file path=ppt/theme/theme7.xml><?xml version="1.0" encoding="utf-8"?>
<a:theme xmlns:a="http://schemas.openxmlformats.org/drawingml/2006/main" name="1_OUK_template[1]">
  <a:themeElements>
    <a:clrScheme name="Orange Black">
      <a:dk1>
        <a:srgbClr val="FFFFFF"/>
      </a:dk1>
      <a:lt1>
        <a:srgbClr val="000000"/>
      </a:lt1>
      <a:dk2>
        <a:srgbClr val="FF6600"/>
      </a:dk2>
      <a:lt2>
        <a:srgbClr val="8E908F"/>
      </a:lt2>
      <a:accent1>
        <a:srgbClr val="FF6600"/>
      </a:accent1>
      <a:accent2>
        <a:srgbClr val="323232"/>
      </a:accent2>
      <a:accent3>
        <a:srgbClr val="5C5C5C"/>
      </a:accent3>
      <a:accent4>
        <a:srgbClr val="8E908F"/>
      </a:accent4>
      <a:accent5>
        <a:srgbClr val="ADADAD"/>
      </a:accent5>
      <a:accent6>
        <a:srgbClr val="CCCCCC"/>
      </a:accent6>
      <a:hlink>
        <a:srgbClr val="000000"/>
      </a:hlink>
      <a:folHlink>
        <a:srgbClr val="000000"/>
      </a:folHlink>
    </a:clrScheme>
    <a:fontScheme name="Orange">
      <a:majorFont>
        <a:latin typeface="Helvetica 75"/>
        <a:ea typeface=""/>
        <a:cs typeface=""/>
      </a:majorFont>
      <a:minorFont>
        <a:latin typeface="Helvetica 75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ange_PPTTemplate_v3.potx" id="{7EFB1CC4-B630-4DC5-B88F-B33ED10FA70B}" vid="{E661C32F-4836-4DD1-B604-E27281C607A6}"/>
    </a:ext>
  </a:extLst>
</a:theme>
</file>

<file path=ppt/theme/theme8.xml><?xml version="1.0" encoding="utf-8"?>
<a:theme xmlns:a="http://schemas.openxmlformats.org/drawingml/2006/main" name="2_OUK_template[1]">
  <a:themeElements>
    <a:clrScheme name="Orange Black">
      <a:dk1>
        <a:srgbClr val="FFFFFF"/>
      </a:dk1>
      <a:lt1>
        <a:srgbClr val="000000"/>
      </a:lt1>
      <a:dk2>
        <a:srgbClr val="FF6600"/>
      </a:dk2>
      <a:lt2>
        <a:srgbClr val="8E908F"/>
      </a:lt2>
      <a:accent1>
        <a:srgbClr val="FF6600"/>
      </a:accent1>
      <a:accent2>
        <a:srgbClr val="323232"/>
      </a:accent2>
      <a:accent3>
        <a:srgbClr val="5C5C5C"/>
      </a:accent3>
      <a:accent4>
        <a:srgbClr val="8E908F"/>
      </a:accent4>
      <a:accent5>
        <a:srgbClr val="ADADAD"/>
      </a:accent5>
      <a:accent6>
        <a:srgbClr val="CCCCCC"/>
      </a:accent6>
      <a:hlink>
        <a:srgbClr val="000000"/>
      </a:hlink>
      <a:folHlink>
        <a:srgbClr val="000000"/>
      </a:folHlink>
    </a:clrScheme>
    <a:fontScheme name="Orange">
      <a:majorFont>
        <a:latin typeface="Helvetica 75"/>
        <a:ea typeface=""/>
        <a:cs typeface=""/>
      </a:majorFont>
      <a:minorFont>
        <a:latin typeface="Helvetica 75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range_PPTTemplate_v3.potx" id="{7EFB1CC4-B630-4DC5-B88F-B33ED10FA70B}" vid="{E661C32F-4836-4DD1-B604-E27281C607A6}"/>
    </a:ext>
  </a:extLst>
</a:theme>
</file>

<file path=ppt/theme/theme9.xml><?xml version="1.0" encoding="utf-8"?>
<a:theme xmlns:a="http://schemas.openxmlformats.org/drawingml/2006/main" name="3_OUK_template[1]">
  <a:themeElements>
    <a:clrScheme name="Orange Black">
      <a:dk1>
        <a:srgbClr val="FFFFFF"/>
      </a:dk1>
      <a:lt1>
        <a:srgbClr val="000000"/>
      </a:lt1>
      <a:dk2>
        <a:srgbClr val="FF6600"/>
      </a:dk2>
      <a:lt2>
        <a:srgbClr val="8E908F"/>
      </a:lt2>
      <a:accent1>
        <a:srgbClr val="FF6600"/>
      </a:accent1>
      <a:accent2>
        <a:srgbClr val="323232"/>
      </a:accent2>
      <a:accent3>
        <a:srgbClr val="5C5C5C"/>
      </a:accent3>
      <a:accent4>
        <a:srgbClr val="8E908F"/>
      </a:accent4>
      <a:accent5>
        <a:srgbClr val="ADADAD"/>
      </a:accent5>
      <a:accent6>
        <a:srgbClr val="CCCCCC"/>
      </a:accent6>
      <a:hlink>
        <a:srgbClr val="000000"/>
      </a:hlink>
      <a:folHlink>
        <a:srgbClr val="000000"/>
      </a:folHlink>
    </a:clrScheme>
    <a:fontScheme name="Orange">
      <a:majorFont>
        <a:latin typeface="Helvetica 75"/>
        <a:ea typeface=""/>
        <a:cs typeface=""/>
      </a:majorFont>
      <a:minorFont>
        <a:latin typeface="Helvetica 75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range_PPTTemplate_v3.potx" id="{7EFB1CC4-B630-4DC5-B88F-B33ED10FA70B}" vid="{E661C32F-4836-4DD1-B604-E27281C607A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11441</TotalTime>
  <Words>1172</Words>
  <Application>Microsoft Office PowerPoint</Application>
  <PresentationFormat>On-screen Show (4:3)</PresentationFormat>
  <Paragraphs>156</Paragraphs>
  <Slides>21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25</vt:i4>
      </vt:variant>
      <vt:variant>
        <vt:lpstr>Slide Titles</vt:lpstr>
      </vt:variant>
      <vt:variant>
        <vt:i4>21</vt:i4>
      </vt:variant>
    </vt:vector>
  </HeadingPairs>
  <TitlesOfParts>
    <vt:vector size="46" baseType="lpstr">
      <vt:lpstr>5_OFR_template</vt:lpstr>
      <vt:lpstr>OUK_template[1]</vt:lpstr>
      <vt:lpstr>6_OFR_template</vt:lpstr>
      <vt:lpstr>Orange Template - White</vt:lpstr>
      <vt:lpstr>10_Orange Template - White</vt:lpstr>
      <vt:lpstr>7_OFR_template</vt:lpstr>
      <vt:lpstr>1_OUK_template[1]</vt:lpstr>
      <vt:lpstr>2_OUK_template[1]</vt:lpstr>
      <vt:lpstr>3_OUK_template[1]</vt:lpstr>
      <vt:lpstr>4_OUK_template[1]</vt:lpstr>
      <vt:lpstr>5_Office Theme</vt:lpstr>
      <vt:lpstr>5_OUK_template[1]</vt:lpstr>
      <vt:lpstr>OFR_template</vt:lpstr>
      <vt:lpstr>Office Theme</vt:lpstr>
      <vt:lpstr>8_OFR_template</vt:lpstr>
      <vt:lpstr>1_OFR_template</vt:lpstr>
      <vt:lpstr>7_OUK_template[1]</vt:lpstr>
      <vt:lpstr>8_OUK_template[1]</vt:lpstr>
      <vt:lpstr>6_OUK_template[1]</vt:lpstr>
      <vt:lpstr>9_OUK_template[1]</vt:lpstr>
      <vt:lpstr>10_OUK_template[1]</vt:lpstr>
      <vt:lpstr>11_OUK_template[1]</vt:lpstr>
      <vt:lpstr>12_OUK_template[1]</vt:lpstr>
      <vt:lpstr>13_OUK_template[1]</vt:lpstr>
      <vt:lpstr>14_OUK_template[1]</vt:lpstr>
      <vt:lpstr>PowerPoint Presentation</vt:lpstr>
      <vt:lpstr>Agenda</vt:lpstr>
      <vt:lpstr>Jenkins Overview</vt:lpstr>
      <vt:lpstr>Benefits of Jenkins in CI/CD Cycle </vt:lpstr>
      <vt:lpstr>Jenkins Dev Env flow</vt:lpstr>
      <vt:lpstr>Plugins</vt:lpstr>
      <vt:lpstr>Jenkins API</vt:lpstr>
      <vt:lpstr>Jenkins Pipeline</vt:lpstr>
      <vt:lpstr>Declarative Pipeline Syntax </vt:lpstr>
      <vt:lpstr>Scripted Pipeline Syntax </vt:lpstr>
      <vt:lpstr>Pipeline Snippet Generator </vt:lpstr>
      <vt:lpstr>Jenkins Seed Job </vt:lpstr>
      <vt:lpstr>Jenkins Directory Structure </vt:lpstr>
      <vt:lpstr>Jenkins BackUp </vt:lpstr>
      <vt:lpstr>Jenkins Migration </vt:lpstr>
      <vt:lpstr>Dynamic Agents</vt:lpstr>
      <vt:lpstr>Jenkins X </vt:lpstr>
      <vt:lpstr>Jenkins X – Where to get Started</vt:lpstr>
      <vt:lpstr>PowerPoint Presentation</vt:lpstr>
      <vt:lpstr>PowerPoint Presentation</vt:lpstr>
      <vt:lpstr>PowerPoint Presentation</vt:lpstr>
    </vt:vector>
  </TitlesOfParts>
  <Company>ORANGE FT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 Sourav IMT/OINIS</dc:creator>
  <cp:lastModifiedBy>MITRA Abhimanyu OBS/OINIS</cp:lastModifiedBy>
  <cp:revision>287</cp:revision>
  <dcterms:created xsi:type="dcterms:W3CDTF">2017-01-05T10:56:37Z</dcterms:created>
  <dcterms:modified xsi:type="dcterms:W3CDTF">2020-01-03T05:12:07Z</dcterms:modified>
</cp:coreProperties>
</file>