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661" r:id="rId2"/>
  </p:sldMasterIdLst>
  <p:notesMasterIdLst>
    <p:notesMasterId r:id="rId9"/>
  </p:notesMasterIdLst>
  <p:sldIdLst>
    <p:sldId id="256" r:id="rId3"/>
    <p:sldId id="260" r:id="rId4"/>
    <p:sldId id="259" r:id="rId5"/>
    <p:sldId id="258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6283B-7B46-430F-A196-1D5C5400AD8E}" v="6" dt="2025-07-04T12:36:39.776"/>
    <p1510:client id="{57EA54D7-C7B7-01B6-E2D8-DBEBA75EE662}" v="112" dt="2025-07-04T13:40:43.503"/>
    <p1510:client id="{DF64D06E-71B6-7716-08BA-10A89F6F855B}" v="10" dt="2025-07-04T14:01:39.605"/>
    <p1510:client id="{F6F4CEEC-4356-EA2B-E9B8-5210A82C7C54}" v="1" dt="2025-07-04T14:04:02.318"/>
    <p1510:client id="{F874C375-636F-C753-F170-D08BFAC29832}" v="3" dt="2025-07-04T12:48:4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singh" userId="ad5f707fc5b38486" providerId="Windows Live" clId="Web-{EDE8630B-ACDE-EB2A-B4CC-3CD38AE58FD4}"/>
    <pc:docChg chg="modSld">
      <pc:chgData name="Pranav singh" userId="ad5f707fc5b38486" providerId="Windows Live" clId="Web-{EDE8630B-ACDE-EB2A-B4CC-3CD38AE58FD4}" dt="2025-07-01T14:11:52.101" v="55" actId="14100"/>
      <pc:docMkLst>
        <pc:docMk/>
      </pc:docMkLst>
      <pc:sldChg chg="addSp delSp modSp">
        <pc:chgData name="Pranav singh" userId="ad5f707fc5b38486" providerId="Windows Live" clId="Web-{EDE8630B-ACDE-EB2A-B4CC-3CD38AE58FD4}" dt="2025-07-01T14:11:52.101" v="55" actId="14100"/>
        <pc:sldMkLst>
          <pc:docMk/>
          <pc:sldMk cId="2811318479" sldId="260"/>
        </pc:sldMkLst>
        <pc:spChg chg="add mod">
          <ac:chgData name="Pranav singh" userId="ad5f707fc5b38486" providerId="Windows Live" clId="Web-{EDE8630B-ACDE-EB2A-B4CC-3CD38AE58FD4}" dt="2025-07-01T14:11:52.101" v="55" actId="14100"/>
          <ac:spMkLst>
            <pc:docMk/>
            <pc:sldMk cId="2811318479" sldId="260"/>
            <ac:spMk id="18" creationId="{70B887BE-9C09-9E0F-B43A-2AB3B8C225A3}"/>
          </ac:spMkLst>
        </pc:spChg>
      </pc:sldChg>
    </pc:docChg>
  </pc:docChgLst>
  <pc:docChgLst>
    <pc:chgData clId="Web-{EDE8630B-ACDE-EB2A-B4CC-3CD38AE58FD4}"/>
    <pc:docChg chg="modSld">
      <pc:chgData name="" userId="" providerId="" clId="Web-{EDE8630B-ACDE-EB2A-B4CC-3CD38AE58FD4}" dt="2025-07-01T13:53:36.365" v="3" actId="14100"/>
      <pc:docMkLst>
        <pc:docMk/>
      </pc:docMkLst>
      <pc:sldChg chg="modSp">
        <pc:chgData name="" userId="" providerId="" clId="Web-{EDE8630B-ACDE-EB2A-B4CC-3CD38AE58FD4}" dt="2025-07-01T13:53:36.365" v="3" actId="14100"/>
        <pc:sldMkLst>
          <pc:docMk/>
          <pc:sldMk cId="2811318479" sldId="260"/>
        </pc:sldMkLst>
      </pc:sldChg>
    </pc:docChg>
  </pc:docChgLst>
  <pc:docChgLst>
    <pc:chgData name="Guest User" providerId="Windows Live" clId="Web-{F874C375-636F-C753-F170-D08BFAC29832}"/>
    <pc:docChg chg="modSld">
      <pc:chgData name="Guest User" userId="" providerId="Windows Live" clId="Web-{F874C375-636F-C753-F170-D08BFAC29832}" dt="2025-07-04T12:48:48.012" v="2" actId="1076"/>
      <pc:docMkLst>
        <pc:docMk/>
      </pc:docMkLst>
      <pc:sldChg chg="modSp">
        <pc:chgData name="Guest User" userId="" providerId="Windows Live" clId="Web-{F874C375-636F-C753-F170-D08BFAC29832}" dt="2025-07-04T12:48:48.012" v="2" actId="1076"/>
        <pc:sldMkLst>
          <pc:docMk/>
          <pc:sldMk cId="3227481954" sldId="259"/>
        </pc:sldMkLst>
        <pc:picChg chg="mod">
          <ac:chgData name="Guest User" userId="" providerId="Windows Live" clId="Web-{F874C375-636F-C753-F170-D08BFAC29832}" dt="2025-07-04T12:48:48.012" v="2" actId="1076"/>
          <ac:picMkLst>
            <pc:docMk/>
            <pc:sldMk cId="3227481954" sldId="259"/>
            <ac:picMk id="8" creationId="{68267447-1EBE-B4B8-7A8A-1596AD629302}"/>
          </ac:picMkLst>
        </pc:picChg>
      </pc:sldChg>
    </pc:docChg>
  </pc:docChgLst>
  <pc:docChgLst>
    <pc:chgData name="Pranav singh" userId="ad5f707fc5b38486" providerId="Windows Live" clId="Web-{A12403D3-26DE-0A7A-E7E2-A256073125E0}"/>
    <pc:docChg chg="modSld">
      <pc:chgData name="Pranav singh" userId="ad5f707fc5b38486" providerId="Windows Live" clId="Web-{A12403D3-26DE-0A7A-E7E2-A256073125E0}" dt="2025-07-01T14:19:20.666" v="15" actId="20577"/>
      <pc:docMkLst>
        <pc:docMk/>
      </pc:docMkLst>
      <pc:sldChg chg="modSp">
        <pc:chgData name="Pranav singh" userId="ad5f707fc5b38486" providerId="Windows Live" clId="Web-{A12403D3-26DE-0A7A-E7E2-A256073125E0}" dt="2025-07-01T14:18:00.851" v="1" actId="20577"/>
        <pc:sldMkLst>
          <pc:docMk/>
          <pc:sldMk cId="1374713126" sldId="256"/>
        </pc:sldMkLst>
        <pc:spChg chg="mod">
          <ac:chgData name="Pranav singh" userId="ad5f707fc5b38486" providerId="Windows Live" clId="Web-{A12403D3-26DE-0A7A-E7E2-A256073125E0}" dt="2025-07-01T14:18:00.851" v="1" actId="20577"/>
          <ac:spMkLst>
            <pc:docMk/>
            <pc:sldMk cId="1374713126" sldId="256"/>
            <ac:spMk id="4" creationId="{8220E803-FC70-A559-B682-E4E7825DE3E1}"/>
          </ac:spMkLst>
        </pc:spChg>
      </pc:sldChg>
      <pc:sldChg chg="modSp">
        <pc:chgData name="Pranav singh" userId="ad5f707fc5b38486" providerId="Windows Live" clId="Web-{A12403D3-26DE-0A7A-E7E2-A256073125E0}" dt="2025-07-01T14:18:01.445" v="6" actId="14100"/>
        <pc:sldMkLst>
          <pc:docMk/>
          <pc:sldMk cId="3227481954" sldId="259"/>
        </pc:sldMkLst>
        <pc:spChg chg="mod">
          <ac:chgData name="Pranav singh" userId="ad5f707fc5b38486" providerId="Windows Live" clId="Web-{A12403D3-26DE-0A7A-E7E2-A256073125E0}" dt="2025-07-01T14:18:01.445" v="6" actId="14100"/>
          <ac:spMkLst>
            <pc:docMk/>
            <pc:sldMk cId="3227481954" sldId="259"/>
            <ac:spMk id="4" creationId="{004B9A66-D4C8-A365-7599-C70D6FE70E8C}"/>
          </ac:spMkLst>
        </pc:spChg>
        <pc:spChg chg="mod">
          <ac:chgData name="Pranav singh" userId="ad5f707fc5b38486" providerId="Windows Live" clId="Web-{A12403D3-26DE-0A7A-E7E2-A256073125E0}" dt="2025-07-01T14:18:01.288" v="5" actId="14100"/>
          <ac:spMkLst>
            <pc:docMk/>
            <pc:sldMk cId="3227481954" sldId="259"/>
            <ac:spMk id="6" creationId="{8E62E700-E210-E7A6-B7B6-456ACCE3FB7F}"/>
          </ac:spMkLst>
        </pc:spChg>
      </pc:sldChg>
      <pc:sldChg chg="modSp">
        <pc:chgData name="Pranav singh" userId="ad5f707fc5b38486" providerId="Windows Live" clId="Web-{A12403D3-26DE-0A7A-E7E2-A256073125E0}" dt="2025-07-01T14:19:20.666" v="15" actId="20577"/>
        <pc:sldMkLst>
          <pc:docMk/>
          <pc:sldMk cId="2811318479" sldId="260"/>
        </pc:sldMkLst>
        <pc:spChg chg="mod">
          <ac:chgData name="Pranav singh" userId="ad5f707fc5b38486" providerId="Windows Live" clId="Web-{A12403D3-26DE-0A7A-E7E2-A256073125E0}" dt="2025-07-01T14:19:20.666" v="15" actId="20577"/>
          <ac:spMkLst>
            <pc:docMk/>
            <pc:sldMk cId="2811318479" sldId="260"/>
            <ac:spMk id="7" creationId="{5FB55455-14DD-E18E-BA4D-48D59FB9FE1B}"/>
          </ac:spMkLst>
        </pc:spChg>
      </pc:sldChg>
    </pc:docChg>
  </pc:docChgLst>
  <pc:docChgLst>
    <pc:chgData name="Guest User" providerId="Windows Live" clId="Web-{57EA54D7-C7B7-01B6-E2D8-DBEBA75EE662}"/>
    <pc:docChg chg="modSld">
      <pc:chgData name="Guest User" userId="" providerId="Windows Live" clId="Web-{57EA54D7-C7B7-01B6-E2D8-DBEBA75EE662}" dt="2025-07-04T13:40:40.690" v="98"/>
      <pc:docMkLst>
        <pc:docMk/>
      </pc:docMkLst>
      <pc:sldChg chg="modSp">
        <pc:chgData name="Guest User" userId="" providerId="Windows Live" clId="Web-{57EA54D7-C7B7-01B6-E2D8-DBEBA75EE662}" dt="2025-07-04T13:35:18.006" v="54" actId="20577"/>
        <pc:sldMkLst>
          <pc:docMk/>
          <pc:sldMk cId="1824671971" sldId="257"/>
        </pc:sldMkLst>
        <pc:spChg chg="mod">
          <ac:chgData name="Guest User" userId="" providerId="Windows Live" clId="Web-{57EA54D7-C7B7-01B6-E2D8-DBEBA75EE662}" dt="2025-07-04T13:35:18.006" v="54" actId="20577"/>
          <ac:spMkLst>
            <pc:docMk/>
            <pc:sldMk cId="1824671971" sldId="257"/>
            <ac:spMk id="4" creationId="{9D33BD7B-0FF3-99E5-BD09-BE777C3C34AF}"/>
          </ac:spMkLst>
        </pc:spChg>
        <pc:spChg chg="mod">
          <ac:chgData name="Guest User" userId="" providerId="Windows Live" clId="Web-{57EA54D7-C7B7-01B6-E2D8-DBEBA75EE662}" dt="2025-07-04T13:32:59.704" v="27" actId="20577"/>
          <ac:spMkLst>
            <pc:docMk/>
            <pc:sldMk cId="1824671971" sldId="257"/>
            <ac:spMk id="6" creationId="{7AEAF4DE-61FF-C6D5-FB31-F492A252FD63}"/>
          </ac:spMkLst>
        </pc:spChg>
        <pc:spChg chg="mod">
          <ac:chgData name="Guest User" userId="" providerId="Windows Live" clId="Web-{57EA54D7-C7B7-01B6-E2D8-DBEBA75EE662}" dt="2025-07-04T13:33:45.972" v="47" actId="20577"/>
          <ac:spMkLst>
            <pc:docMk/>
            <pc:sldMk cId="1824671971" sldId="257"/>
            <ac:spMk id="8" creationId="{0703D1B0-A5EE-ECD2-1B82-ECBD51B412BB}"/>
          </ac:spMkLst>
        </pc:spChg>
        <pc:spChg chg="mod">
          <ac:chgData name="Guest User" userId="" providerId="Windows Live" clId="Web-{57EA54D7-C7B7-01B6-E2D8-DBEBA75EE662}" dt="2025-07-04T13:33:13.283" v="31" actId="14100"/>
          <ac:spMkLst>
            <pc:docMk/>
            <pc:sldMk cId="1824671971" sldId="257"/>
            <ac:spMk id="9" creationId="{D734A22D-B08E-7DC2-0E5F-19E42D6F4236}"/>
          </ac:spMkLst>
        </pc:spChg>
      </pc:sldChg>
      <pc:sldChg chg="addSp delSp modSp">
        <pc:chgData name="Guest User" userId="" providerId="Windows Live" clId="Web-{57EA54D7-C7B7-01B6-E2D8-DBEBA75EE662}" dt="2025-07-04T13:25:14.530" v="26" actId="20577"/>
        <pc:sldMkLst>
          <pc:docMk/>
          <pc:sldMk cId="106005606" sldId="258"/>
        </pc:sldMkLst>
        <pc:spChg chg="mod">
          <ac:chgData name="Guest User" userId="" providerId="Windows Live" clId="Web-{57EA54D7-C7B7-01B6-E2D8-DBEBA75EE662}" dt="2025-07-04T13:25:14.530" v="26" actId="20577"/>
          <ac:spMkLst>
            <pc:docMk/>
            <pc:sldMk cId="106005606" sldId="258"/>
            <ac:spMk id="9" creationId="{3F05CF40-2B5D-5745-8A59-67E7578710E7}"/>
          </ac:spMkLst>
        </pc:spChg>
        <pc:spChg chg="add del mod">
          <ac:chgData name="Guest User" userId="" providerId="Windows Live" clId="Web-{57EA54D7-C7B7-01B6-E2D8-DBEBA75EE662}" dt="2025-07-04T13:24:42.201" v="22"/>
          <ac:spMkLst>
            <pc:docMk/>
            <pc:sldMk cId="106005606" sldId="258"/>
            <ac:spMk id="13" creationId="{F2BC007D-71EA-3643-5635-72E73A92F0CF}"/>
          </ac:spMkLst>
        </pc:spChg>
        <pc:spChg chg="add del mod">
          <ac:chgData name="Guest User" userId="" providerId="Windows Live" clId="Web-{57EA54D7-C7B7-01B6-E2D8-DBEBA75EE662}" dt="2025-07-04T13:24:41.591" v="21"/>
          <ac:spMkLst>
            <pc:docMk/>
            <pc:sldMk cId="106005606" sldId="258"/>
            <ac:spMk id="15" creationId="{9527073C-C111-A095-9C4F-7C59CD5745EF}"/>
          </ac:spMkLst>
        </pc:spChg>
        <pc:picChg chg="add mod">
          <ac:chgData name="Guest User" userId="" providerId="Windows Live" clId="Web-{57EA54D7-C7B7-01B6-E2D8-DBEBA75EE662}" dt="2025-07-04T13:24:49.701" v="24" actId="14100"/>
          <ac:picMkLst>
            <pc:docMk/>
            <pc:sldMk cId="106005606" sldId="258"/>
            <ac:picMk id="3" creationId="{C26CE05A-CC11-A9B1-9ACC-BA504E580247}"/>
          </ac:picMkLst>
        </pc:picChg>
        <pc:picChg chg="del">
          <ac:chgData name="Guest User" userId="" providerId="Windows Live" clId="Web-{57EA54D7-C7B7-01B6-E2D8-DBEBA75EE662}" dt="2025-07-04T13:24:26.200" v="14"/>
          <ac:picMkLst>
            <pc:docMk/>
            <pc:sldMk cId="106005606" sldId="258"/>
            <ac:picMk id="11" creationId="{6925A49F-E000-388D-1F5F-7585EBF8C3BA}"/>
          </ac:picMkLst>
        </pc:picChg>
        <pc:picChg chg="del">
          <ac:chgData name="Guest User" userId="" providerId="Windows Live" clId="Web-{57EA54D7-C7B7-01B6-E2D8-DBEBA75EE662}" dt="2025-07-04T13:24:26.497" v="15"/>
          <ac:picMkLst>
            <pc:docMk/>
            <pc:sldMk cId="106005606" sldId="258"/>
            <ac:picMk id="12" creationId="{86E68B9B-F092-C7D4-91E8-C346AF495C4A}"/>
          </ac:picMkLst>
        </pc:picChg>
      </pc:sldChg>
      <pc:sldChg chg="addSp delSp modSp">
        <pc:chgData name="Guest User" userId="" providerId="Windows Live" clId="Web-{57EA54D7-C7B7-01B6-E2D8-DBEBA75EE662}" dt="2025-07-04T12:57:53.244" v="11" actId="14100"/>
        <pc:sldMkLst>
          <pc:docMk/>
          <pc:sldMk cId="3227481954" sldId="259"/>
        </pc:sldMkLst>
        <pc:spChg chg="mod">
          <ac:chgData name="Guest User" userId="" providerId="Windows Live" clId="Web-{57EA54D7-C7B7-01B6-E2D8-DBEBA75EE662}" dt="2025-07-04T12:57:53.244" v="11" actId="14100"/>
          <ac:spMkLst>
            <pc:docMk/>
            <pc:sldMk cId="3227481954" sldId="259"/>
            <ac:spMk id="2" creationId="{22922577-A92F-88C5-DE88-09361C8A6692}"/>
          </ac:spMkLst>
        </pc:spChg>
        <pc:spChg chg="add del mod">
          <ac:chgData name="Guest User" userId="" providerId="Windows Live" clId="Web-{57EA54D7-C7B7-01B6-E2D8-DBEBA75EE662}" dt="2025-07-04T12:57:48.572" v="10"/>
          <ac:spMkLst>
            <pc:docMk/>
            <pc:sldMk cId="3227481954" sldId="259"/>
            <ac:spMk id="10" creationId="{5E65C79B-89FB-D963-D332-3BAC1F718A96}"/>
          </ac:spMkLst>
        </pc:spChg>
        <pc:picChg chg="add mod">
          <ac:chgData name="Guest User" userId="" providerId="Windows Live" clId="Web-{57EA54D7-C7B7-01B6-E2D8-DBEBA75EE662}" dt="2025-07-04T12:57:20.180" v="7" actId="1076"/>
          <ac:picMkLst>
            <pc:docMk/>
            <pc:sldMk cId="3227481954" sldId="259"/>
            <ac:picMk id="5" creationId="{F362940D-1023-3261-85A8-7B5DAB262A71}"/>
          </ac:picMkLst>
        </pc:picChg>
        <pc:picChg chg="del">
          <ac:chgData name="Guest User" userId="" providerId="Windows Live" clId="Web-{57EA54D7-C7B7-01B6-E2D8-DBEBA75EE662}" dt="2025-07-04T12:57:05.726" v="1"/>
          <ac:picMkLst>
            <pc:docMk/>
            <pc:sldMk cId="3227481954" sldId="259"/>
            <ac:picMk id="8" creationId="{68267447-1EBE-B4B8-7A8A-1596AD629302}"/>
          </ac:picMkLst>
        </pc:picChg>
      </pc:sldChg>
      <pc:sldChg chg="modSp">
        <pc:chgData name="Guest User" userId="" providerId="Windows Live" clId="Web-{57EA54D7-C7B7-01B6-E2D8-DBEBA75EE662}" dt="2025-07-04T13:40:40.690" v="98"/>
        <pc:sldMkLst>
          <pc:docMk/>
          <pc:sldMk cId="2160092173" sldId="261"/>
        </pc:sldMkLst>
        <pc:spChg chg="mod">
          <ac:chgData name="Guest User" userId="" providerId="Windows Live" clId="Web-{57EA54D7-C7B7-01B6-E2D8-DBEBA75EE662}" dt="2025-07-04T13:36:12.883" v="56" actId="20577"/>
          <ac:spMkLst>
            <pc:docMk/>
            <pc:sldMk cId="2160092173" sldId="261"/>
            <ac:spMk id="5" creationId="{00000000-0000-0000-0000-000000000000}"/>
          </ac:spMkLst>
        </pc:spChg>
        <pc:graphicFrameChg chg="mod modGraphic">
          <ac:chgData name="Guest User" userId="" providerId="Windows Live" clId="Web-{57EA54D7-C7B7-01B6-E2D8-DBEBA75EE662}" dt="2025-07-04T13:40:40.690" v="98"/>
          <ac:graphicFrameMkLst>
            <pc:docMk/>
            <pc:sldMk cId="2160092173" sldId="261"/>
            <ac:graphicFrameMk id="2" creationId="{00000000-0000-0000-0000-000000000000}"/>
          </ac:graphicFrameMkLst>
        </pc:graphicFrameChg>
      </pc:sldChg>
    </pc:docChg>
  </pc:docChgLst>
  <pc:docChgLst>
    <pc:chgData name="Pranav singh" userId="ad5f707fc5b38486" providerId="Windows Live" clId="Web-{2F1DB644-2F03-0A96-CDBA-8783F036461D}"/>
    <pc:docChg chg="modSld">
      <pc:chgData name="Pranav singh" userId="ad5f707fc5b38486" providerId="Windows Live" clId="Web-{2F1DB644-2F03-0A96-CDBA-8783F036461D}" dt="2025-07-01T07:32:58.359" v="44"/>
      <pc:docMkLst>
        <pc:docMk/>
      </pc:docMkLst>
      <pc:sldChg chg="addSp delSp modSp">
        <pc:chgData name="Pranav singh" userId="ad5f707fc5b38486" providerId="Windows Live" clId="Web-{2F1DB644-2F03-0A96-CDBA-8783F036461D}" dt="2025-07-01T07:32:58.359" v="44"/>
        <pc:sldMkLst>
          <pc:docMk/>
          <pc:sldMk cId="2811318479" sldId="260"/>
        </pc:sldMkLst>
        <pc:spChg chg="mod">
          <ac:chgData name="Pranav singh" userId="ad5f707fc5b38486" providerId="Windows Live" clId="Web-{2F1DB644-2F03-0A96-CDBA-8783F036461D}" dt="2025-07-01T07:27:20.737" v="10" actId="14100"/>
          <ac:spMkLst>
            <pc:docMk/>
            <pc:sldMk cId="2811318479" sldId="260"/>
            <ac:spMk id="3" creationId="{AD495FF1-12F9-4ADE-A3C2-C2B39FE8D1F6}"/>
          </ac:spMkLst>
        </pc:spChg>
        <pc:spChg chg="mod">
          <ac:chgData name="Pranav singh" userId="ad5f707fc5b38486" providerId="Windows Live" clId="Web-{2F1DB644-2F03-0A96-CDBA-8783F036461D}" dt="2025-07-01T07:28:03.629" v="13" actId="14100"/>
          <ac:spMkLst>
            <pc:docMk/>
            <pc:sldMk cId="2811318479" sldId="260"/>
            <ac:spMk id="4" creationId="{5FDA0EFC-3E84-94E9-B3FF-CCD8095CD054}"/>
          </ac:spMkLst>
        </pc:spChg>
        <pc:spChg chg="mod">
          <ac:chgData name="Pranav singh" userId="ad5f707fc5b38486" providerId="Windows Live" clId="Web-{2F1DB644-2F03-0A96-CDBA-8783F036461D}" dt="2025-07-01T07:28:31.255" v="15" actId="14100"/>
          <ac:spMkLst>
            <pc:docMk/>
            <pc:sldMk cId="2811318479" sldId="260"/>
            <ac:spMk id="5" creationId="{E4F592CA-FCF9-7899-D61A-FE84257E120A}"/>
          </ac:spMkLst>
        </pc:spChg>
        <pc:spChg chg="mod">
          <ac:chgData name="Pranav singh" userId="ad5f707fc5b38486" providerId="Windows Live" clId="Web-{2F1DB644-2F03-0A96-CDBA-8783F036461D}" dt="2025-07-01T07:29:08.210" v="19" actId="14100"/>
          <ac:spMkLst>
            <pc:docMk/>
            <pc:sldMk cId="2811318479" sldId="260"/>
            <ac:spMk id="6" creationId="{C81E0262-9C36-1DFC-3981-62798CD2234C}"/>
          </ac:spMkLst>
        </pc:spChg>
        <pc:spChg chg="mod">
          <ac:chgData name="Pranav singh" userId="ad5f707fc5b38486" providerId="Windows Live" clId="Web-{2F1DB644-2F03-0A96-CDBA-8783F036461D}" dt="2025-07-01T07:31:46.497" v="36" actId="14100"/>
          <ac:spMkLst>
            <pc:docMk/>
            <pc:sldMk cId="2811318479" sldId="260"/>
            <ac:spMk id="7" creationId="{5FB55455-14DD-E18E-BA4D-48D59FB9FE1B}"/>
          </ac:spMkLst>
        </pc:spChg>
        <pc:spChg chg="mod">
          <ac:chgData name="Pranav singh" userId="ad5f707fc5b38486" providerId="Windows Live" clId="Web-{2F1DB644-2F03-0A96-CDBA-8783F036461D}" dt="2025-07-01T07:31:52.216" v="37" actId="14100"/>
          <ac:spMkLst>
            <pc:docMk/>
            <pc:sldMk cId="2811318479" sldId="260"/>
            <ac:spMk id="8" creationId="{E89BD214-0AFA-174D-7A0A-E88D8EF014B7}"/>
          </ac:spMkLst>
        </pc:spChg>
      </pc:sldChg>
    </pc:docChg>
  </pc:docChgLst>
  <pc:docChgLst>
    <pc:chgData name="Pranav singh" userId="ad5f707fc5b38486" providerId="Windows Live" clId="Web-{328A09DE-A2D7-4F3A-9BFE-29E1C40CABC7}"/>
    <pc:docChg chg="addSld delSld addMainMaster modMainMaster">
      <pc:chgData name="Pranav singh" userId="ad5f707fc5b38486" providerId="Windows Live" clId="Web-{328A09DE-A2D7-4F3A-9BFE-29E1C40CABC7}" dt="2025-06-30T18:39:18.395" v="1"/>
      <pc:docMkLst>
        <pc:docMk/>
      </pc:docMkLst>
      <pc:sldChg chg="del">
        <pc:chgData name="Pranav singh" userId="ad5f707fc5b38486" providerId="Windows Live" clId="Web-{328A09DE-A2D7-4F3A-9BFE-29E1C40CABC7}" dt="2025-06-30T18:39:07.676" v="0"/>
        <pc:sldMkLst>
          <pc:docMk/>
          <pc:sldMk cId="109857222" sldId="256"/>
        </pc:sldMkLst>
      </pc:sldChg>
      <pc:sldChg chg="add">
        <pc:chgData name="Pranav singh" userId="ad5f707fc5b38486" providerId="Windows Live" clId="Web-{328A09DE-A2D7-4F3A-9BFE-29E1C40CABC7}" dt="2025-06-30T18:39:18.395" v="1"/>
        <pc:sldMkLst>
          <pc:docMk/>
          <pc:sldMk cId="2361368536" sldId="256"/>
        </pc:sldMkLst>
      </pc:sldChg>
      <pc:sldMasterChg chg="modSldLayout">
        <pc:chgData name="Pranav singh" userId="ad5f707fc5b38486" providerId="Windows Live" clId="Web-{328A09DE-A2D7-4F3A-9BFE-29E1C40CABC7}" dt="2025-06-30T18:39:18.395" v="1"/>
        <pc:sldMasterMkLst>
          <pc:docMk/>
          <pc:sldMasterMk cId="2460954070" sldId="2147483660"/>
        </pc:sldMasterMkLst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3733172339" sldId="2147483719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3479445657" sldId="2147483720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2591524520" sldId="2147483721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3146388984" sldId="2147483722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3171841454" sldId="2147483723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1718958274" sldId="2147483724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2202905451" sldId="2147483725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2385387890" sldId="2147483760"/>
          </pc:sldLayoutMkLst>
        </pc:sldLayoutChg>
        <pc:sldLayoutChg chg="replId">
          <pc:chgData name="Pranav singh" userId="ad5f707fc5b38486" providerId="Windows Live" clId="Web-{328A09DE-A2D7-4F3A-9BFE-29E1C40CABC7}" dt="2025-06-30T18:39:18.395" v="1"/>
          <pc:sldLayoutMkLst>
            <pc:docMk/>
            <pc:sldMasterMk cId="2460954070" sldId="2147483660"/>
            <pc:sldLayoutMk cId="949138452" sldId="2147483762"/>
          </pc:sldLayoutMkLst>
        </pc:sldLayoutChg>
      </pc:sldMasterChg>
      <pc:sldMasterChg chg="add addSldLayout">
        <pc:chgData name="Pranav singh" userId="ad5f707fc5b38486" providerId="Windows Live" clId="Web-{328A09DE-A2D7-4F3A-9BFE-29E1C40CABC7}" dt="2025-06-30T18:39:18.395" v="1"/>
        <pc:sldMasterMkLst>
          <pc:docMk/>
          <pc:sldMasterMk cId="1107139545" sldId="2147483726"/>
        </pc:sldMasterMkLst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219677764" sldId="2147483676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4289813373" sldId="2147483677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168893691" sldId="2147483678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741166486" sldId="2147483727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49923639" sldId="2147483728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416567540" sldId="2147483729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021699095" sldId="2147483730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533570" sldId="2147483731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712404853" sldId="2147483732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737238230" sldId="2147483733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396896024" sldId="2147483734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372719122" sldId="2147483735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98448742" sldId="2147483736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449479489" sldId="2147483737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775429555" sldId="2147483738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208786332" sldId="2147483739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990274053" sldId="2147483740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270992193" sldId="2147483741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37640063" sldId="2147483742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123518256" sldId="2147483743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029329705" sldId="2147483744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986958677" sldId="2147483745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046629051" sldId="2147483746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675469537" sldId="2147483747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014821910" sldId="2147483748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521543359" sldId="2147483750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59072462" sldId="2147483752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726621628" sldId="2147483753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186574040" sldId="2147483754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058030982" sldId="2147483755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4095664939" sldId="2147483756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324234960" sldId="2147483757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4109786505" sldId="2147483758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848767056" sldId="2147483759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484456840" sldId="2147483761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667216957" sldId="2147483763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4060311997" sldId="2147483764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485569457" sldId="2147483765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575451915" sldId="2147483766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024511201" sldId="2147483767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686918157" sldId="2147483768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253753173" sldId="2147483769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402006397" sldId="2147483770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1289289111" sldId="2147483771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467741208" sldId="2147483772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531219558" sldId="2147483773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4136502677" sldId="2147483774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3624217021" sldId="2147483775"/>
          </pc:sldLayoutMkLst>
        </pc:sldLayoutChg>
        <pc:sldLayoutChg chg="add">
          <pc:chgData name="Pranav singh" userId="ad5f707fc5b38486" providerId="Windows Live" clId="Web-{328A09DE-A2D7-4F3A-9BFE-29E1C40CABC7}" dt="2025-06-30T18:39:18.395" v="1"/>
          <pc:sldLayoutMkLst>
            <pc:docMk/>
            <pc:sldMasterMk cId="1107139545" sldId="2147483726"/>
            <pc:sldLayoutMk cId="2919233589" sldId="2147483776"/>
          </pc:sldLayoutMkLst>
        </pc:sldLayoutChg>
      </pc:sldMasterChg>
    </pc:docChg>
  </pc:docChgLst>
  <pc:docChgLst>
    <pc:chgData name="Pranav singh" userId="ad5f707fc5b38486" providerId="Windows Live" clId="Web-{2BE546D7-9FC0-48C6-BD65-CC715DB33164}"/>
    <pc:docChg chg="addSld delSld modSld addMainMaster modMainMaster">
      <pc:chgData name="Pranav singh" userId="ad5f707fc5b38486" providerId="Windows Live" clId="Web-{2BE546D7-9FC0-48C6-BD65-CC715DB33164}" dt="2025-06-30T18:44:36.799" v="97" actId="20577"/>
      <pc:docMkLst>
        <pc:docMk/>
      </pc:docMkLst>
      <pc:sldChg chg="modSp add">
        <pc:chgData name="Pranav singh" userId="ad5f707fc5b38486" providerId="Windows Live" clId="Web-{2BE546D7-9FC0-48C6-BD65-CC715DB33164}" dt="2025-06-30T18:44:36.799" v="97" actId="20577"/>
        <pc:sldMkLst>
          <pc:docMk/>
          <pc:sldMk cId="1374713126" sldId="256"/>
        </pc:sldMkLst>
        <pc:spChg chg="mod">
          <ac:chgData name="Pranav singh" userId="ad5f707fc5b38486" providerId="Windows Live" clId="Web-{2BE546D7-9FC0-48C6-BD65-CC715DB33164}" dt="2025-06-30T18:42:55.714" v="6"/>
          <ac:spMkLst>
            <pc:docMk/>
            <pc:sldMk cId="1374713126" sldId="256"/>
            <ac:spMk id="2" creationId="{C23A230D-4D13-3972-E2FC-F024583F6B57}"/>
          </ac:spMkLst>
        </pc:spChg>
        <pc:spChg chg="mod">
          <ac:chgData name="Pranav singh" userId="ad5f707fc5b38486" providerId="Windows Live" clId="Web-{2BE546D7-9FC0-48C6-BD65-CC715DB33164}" dt="2025-06-30T18:42:55.714" v="7"/>
          <ac:spMkLst>
            <pc:docMk/>
            <pc:sldMk cId="1374713126" sldId="256"/>
            <ac:spMk id="3" creationId="{0DF5C34B-A435-8E01-5244-B789FA0F70AB}"/>
          </ac:spMkLst>
        </pc:spChg>
        <pc:spChg chg="mod">
          <ac:chgData name="Pranav singh" userId="ad5f707fc5b38486" providerId="Windows Live" clId="Web-{2BE546D7-9FC0-48C6-BD65-CC715DB33164}" dt="2025-06-30T18:44:36.799" v="97" actId="20577"/>
          <ac:spMkLst>
            <pc:docMk/>
            <pc:sldMk cId="1374713126" sldId="256"/>
            <ac:spMk id="4" creationId="{8220E803-FC70-A559-B682-E4E7825DE3E1}"/>
          </ac:spMkLst>
        </pc:spChg>
        <pc:spChg chg="mod">
          <ac:chgData name="Pranav singh" userId="ad5f707fc5b38486" providerId="Windows Live" clId="Web-{2BE546D7-9FC0-48C6-BD65-CC715DB33164}" dt="2025-06-30T18:42:55.745" v="9"/>
          <ac:spMkLst>
            <pc:docMk/>
            <pc:sldMk cId="1374713126" sldId="256"/>
            <ac:spMk id="5" creationId="{9006CA01-6F69-E184-E916-F3464031CBF3}"/>
          </ac:spMkLst>
        </pc:spChg>
      </pc:sldChg>
      <pc:sldChg chg="del">
        <pc:chgData name="Pranav singh" userId="ad5f707fc5b38486" providerId="Windows Live" clId="Web-{2BE546D7-9FC0-48C6-BD65-CC715DB33164}" dt="2025-06-30T18:42:40.150" v="0"/>
        <pc:sldMkLst>
          <pc:docMk/>
          <pc:sldMk cId="2361368536" sldId="256"/>
        </pc:sldMkLst>
      </pc:sldChg>
      <pc:sldChg chg="addSp delSp modSp new">
        <pc:chgData name="Pranav singh" userId="ad5f707fc5b38486" providerId="Windows Live" clId="Web-{2BE546D7-9FC0-48C6-BD65-CC715DB33164}" dt="2025-06-30T18:43:46.045" v="80"/>
        <pc:sldMkLst>
          <pc:docMk/>
          <pc:sldMk cId="1824671971" sldId="257"/>
        </pc:sldMkLst>
        <pc:spChg chg="mod">
          <ac:chgData name="Pranav singh" userId="ad5f707fc5b38486" providerId="Windows Live" clId="Web-{2BE546D7-9FC0-48C6-BD65-CC715DB33164}" dt="2025-06-30T18:43:08.558" v="47"/>
          <ac:spMkLst>
            <pc:docMk/>
            <pc:sldMk cId="1824671971" sldId="257"/>
            <ac:spMk id="4" creationId="{9D33BD7B-0FF3-99E5-BD09-BE777C3C34AF}"/>
          </ac:spMkLst>
        </pc:spChg>
        <pc:spChg chg="mod">
          <ac:chgData name="Pranav singh" userId="ad5f707fc5b38486" providerId="Windows Live" clId="Web-{2BE546D7-9FC0-48C6-BD65-CC715DB33164}" dt="2025-06-30T18:43:08.543" v="46"/>
          <ac:spMkLst>
            <pc:docMk/>
            <pc:sldMk cId="1824671971" sldId="257"/>
            <ac:spMk id="5" creationId="{0ADB6835-CF9A-ABB0-692B-BA41A6C0040D}"/>
          </ac:spMkLst>
        </pc:spChg>
        <pc:spChg chg="mod">
          <ac:chgData name="Pranav singh" userId="ad5f707fc5b38486" providerId="Windows Live" clId="Web-{2BE546D7-9FC0-48C6-BD65-CC715DB33164}" dt="2025-06-30T18:43:08.590" v="49"/>
          <ac:spMkLst>
            <pc:docMk/>
            <pc:sldMk cId="1824671971" sldId="257"/>
            <ac:spMk id="6" creationId="{7AEAF4DE-61FF-C6D5-FB31-F492A252FD63}"/>
          </ac:spMkLst>
        </pc:spChg>
        <pc:spChg chg="mod">
          <ac:chgData name="Pranav singh" userId="ad5f707fc5b38486" providerId="Windows Live" clId="Web-{2BE546D7-9FC0-48C6-BD65-CC715DB33164}" dt="2025-06-30T18:43:08.574" v="48"/>
          <ac:spMkLst>
            <pc:docMk/>
            <pc:sldMk cId="1824671971" sldId="257"/>
            <ac:spMk id="7" creationId="{F32EDF5A-B7AB-855A-A6DB-8E96AA7F5099}"/>
          </ac:spMkLst>
        </pc:spChg>
        <pc:spChg chg="mod">
          <ac:chgData name="Pranav singh" userId="ad5f707fc5b38486" providerId="Windows Live" clId="Web-{2BE546D7-9FC0-48C6-BD65-CC715DB33164}" dt="2025-06-30T18:43:08.605" v="51"/>
          <ac:spMkLst>
            <pc:docMk/>
            <pc:sldMk cId="1824671971" sldId="257"/>
            <ac:spMk id="8" creationId="{0703D1B0-A5EE-ECD2-1B82-ECBD51B412BB}"/>
          </ac:spMkLst>
        </pc:spChg>
        <pc:spChg chg="mod">
          <ac:chgData name="Pranav singh" userId="ad5f707fc5b38486" providerId="Windows Live" clId="Web-{2BE546D7-9FC0-48C6-BD65-CC715DB33164}" dt="2025-06-30T18:43:08.590" v="50"/>
          <ac:spMkLst>
            <pc:docMk/>
            <pc:sldMk cId="1824671971" sldId="257"/>
            <ac:spMk id="9" creationId="{D734A22D-B08E-7DC2-0E5F-19E42D6F4236}"/>
          </ac:spMkLst>
        </pc:spChg>
        <pc:spChg chg="mod">
          <ac:chgData name="Pranav singh" userId="ad5f707fc5b38486" providerId="Windows Live" clId="Web-{2BE546D7-9FC0-48C6-BD65-CC715DB33164}" dt="2025-06-30T18:43:08.543" v="45"/>
          <ac:spMkLst>
            <pc:docMk/>
            <pc:sldMk cId="1824671971" sldId="257"/>
            <ac:spMk id="10" creationId="{5810A185-5070-A0EF-1FED-C753CA38FCE9}"/>
          </ac:spMkLst>
        </pc:spChg>
        <pc:spChg chg="mod">
          <ac:chgData name="Pranav singh" userId="ad5f707fc5b38486" providerId="Windows Live" clId="Web-{2BE546D7-9FC0-48C6-BD65-CC715DB33164}" dt="2025-06-30T18:43:08.527" v="44"/>
          <ac:spMkLst>
            <pc:docMk/>
            <pc:sldMk cId="1824671971" sldId="257"/>
            <ac:spMk id="11" creationId="{52CD8306-4D59-EA87-9D09-7077CF229BC9}"/>
          </ac:spMkLst>
        </pc:spChg>
        <pc:picChg chg="add mod ord">
          <ac:chgData name="Pranav singh" userId="ad5f707fc5b38486" providerId="Windows Live" clId="Web-{2BE546D7-9FC0-48C6-BD65-CC715DB33164}" dt="2025-06-30T18:43:46.045" v="80"/>
          <ac:picMkLst>
            <pc:docMk/>
            <pc:sldMk cId="1824671971" sldId="257"/>
            <ac:picMk id="12" creationId="{3388BC6F-6BA6-6C52-0361-3A54ECE84598}"/>
          </ac:picMkLst>
        </pc:picChg>
      </pc:sldChg>
      <pc:sldChg chg="addSp delSp modSp new">
        <pc:chgData name="Pranav singh" userId="ad5f707fc5b38486" providerId="Windows Live" clId="Web-{2BE546D7-9FC0-48C6-BD65-CC715DB33164}" dt="2025-06-30T18:43:38.920" v="79"/>
        <pc:sldMkLst>
          <pc:docMk/>
          <pc:sldMk cId="106005606" sldId="258"/>
        </pc:sldMkLst>
        <pc:spChg chg="mod">
          <ac:chgData name="Pranav singh" userId="ad5f707fc5b38486" providerId="Windows Live" clId="Web-{2BE546D7-9FC0-48C6-BD65-CC715DB33164}" dt="2025-06-30T18:43:06.308" v="32"/>
          <ac:spMkLst>
            <pc:docMk/>
            <pc:sldMk cId="106005606" sldId="258"/>
            <ac:spMk id="5" creationId="{0F9FDB01-6409-8358-72E7-50B17D40F09D}"/>
          </ac:spMkLst>
        </pc:spChg>
        <pc:spChg chg="mod">
          <ac:chgData name="Pranav singh" userId="ad5f707fc5b38486" providerId="Windows Live" clId="Web-{2BE546D7-9FC0-48C6-BD65-CC715DB33164}" dt="2025-06-30T18:43:06.340" v="34"/>
          <ac:spMkLst>
            <pc:docMk/>
            <pc:sldMk cId="106005606" sldId="258"/>
            <ac:spMk id="6" creationId="{09F33B2F-B230-3654-6381-855D066F7EB2}"/>
          </ac:spMkLst>
        </pc:spChg>
        <pc:spChg chg="mod">
          <ac:chgData name="Pranav singh" userId="ad5f707fc5b38486" providerId="Windows Live" clId="Web-{2BE546D7-9FC0-48C6-BD65-CC715DB33164}" dt="2025-06-30T18:43:06.308" v="31"/>
          <ac:spMkLst>
            <pc:docMk/>
            <pc:sldMk cId="106005606" sldId="258"/>
            <ac:spMk id="7" creationId="{86B9B7B6-B5AF-B4F6-14D6-5B2155BAEE59}"/>
          </ac:spMkLst>
        </pc:spChg>
        <pc:spChg chg="mod">
          <ac:chgData name="Pranav singh" userId="ad5f707fc5b38486" providerId="Windows Live" clId="Web-{2BE546D7-9FC0-48C6-BD65-CC715DB33164}" dt="2025-06-30T18:43:06.324" v="33"/>
          <ac:spMkLst>
            <pc:docMk/>
            <pc:sldMk cId="106005606" sldId="258"/>
            <ac:spMk id="8" creationId="{E7833F55-B887-7B5A-ED30-25D427379802}"/>
          </ac:spMkLst>
        </pc:spChg>
        <pc:spChg chg="mod">
          <ac:chgData name="Pranav singh" userId="ad5f707fc5b38486" providerId="Windows Live" clId="Web-{2BE546D7-9FC0-48C6-BD65-CC715DB33164}" dt="2025-06-30T18:43:06.293" v="30"/>
          <ac:spMkLst>
            <pc:docMk/>
            <pc:sldMk cId="106005606" sldId="258"/>
            <ac:spMk id="9" creationId="{3F05CF40-2B5D-5745-8A59-67E7578710E7}"/>
          </ac:spMkLst>
        </pc:spChg>
        <pc:spChg chg="mod">
          <ac:chgData name="Pranav singh" userId="ad5f707fc5b38486" providerId="Windows Live" clId="Web-{2BE546D7-9FC0-48C6-BD65-CC715DB33164}" dt="2025-06-30T18:43:06.277" v="29"/>
          <ac:spMkLst>
            <pc:docMk/>
            <pc:sldMk cId="106005606" sldId="258"/>
            <ac:spMk id="10" creationId="{9A0ABCB0-0C06-B2A3-9C49-A3F223E5A59C}"/>
          </ac:spMkLst>
        </pc:spChg>
      </pc:sldChg>
      <pc:sldChg chg="addSp delSp modSp new">
        <pc:chgData name="Pranav singh" userId="ad5f707fc5b38486" providerId="Windows Live" clId="Web-{2BE546D7-9FC0-48C6-BD65-CC715DB33164}" dt="2025-06-30T18:43:19.965" v="77"/>
        <pc:sldMkLst>
          <pc:docMk/>
          <pc:sldMk cId="3227481954" sldId="259"/>
        </pc:sldMkLst>
        <pc:spChg chg="mod">
          <ac:chgData name="Pranav singh" userId="ad5f707fc5b38486" providerId="Windows Live" clId="Web-{2BE546D7-9FC0-48C6-BD65-CC715DB33164}" dt="2025-06-30T18:43:04.121" v="18"/>
          <ac:spMkLst>
            <pc:docMk/>
            <pc:sldMk cId="3227481954" sldId="259"/>
            <ac:spMk id="2" creationId="{22922577-A92F-88C5-DE88-09361C8A6692}"/>
          </ac:spMkLst>
        </pc:spChg>
        <pc:spChg chg="mod">
          <ac:chgData name="Pranav singh" userId="ad5f707fc5b38486" providerId="Windows Live" clId="Web-{2BE546D7-9FC0-48C6-BD65-CC715DB33164}" dt="2025-06-30T18:43:04.136" v="20"/>
          <ac:spMkLst>
            <pc:docMk/>
            <pc:sldMk cId="3227481954" sldId="259"/>
            <ac:spMk id="4" creationId="{004B9A66-D4C8-A365-7599-C70D6FE70E8C}"/>
          </ac:spMkLst>
        </pc:spChg>
        <pc:spChg chg="mod">
          <ac:chgData name="Pranav singh" userId="ad5f707fc5b38486" providerId="Windows Live" clId="Web-{2BE546D7-9FC0-48C6-BD65-CC715DB33164}" dt="2025-06-30T18:43:04.121" v="19"/>
          <ac:spMkLst>
            <pc:docMk/>
            <pc:sldMk cId="3227481954" sldId="259"/>
            <ac:spMk id="6" creationId="{8E62E700-E210-E7A6-B7B6-456ACCE3FB7F}"/>
          </ac:spMkLst>
        </pc:spChg>
        <pc:spChg chg="mod">
          <ac:chgData name="Pranav singh" userId="ad5f707fc5b38486" providerId="Windows Live" clId="Web-{2BE546D7-9FC0-48C6-BD65-CC715DB33164}" dt="2025-06-30T18:43:04.105" v="17"/>
          <ac:spMkLst>
            <pc:docMk/>
            <pc:sldMk cId="3227481954" sldId="259"/>
            <ac:spMk id="7" creationId="{44FA3BA3-9842-9978-FEF0-B4F4E5360A17}"/>
          </ac:spMkLst>
        </pc:spChg>
      </pc:sldChg>
      <pc:sldChg chg="modSp new">
        <pc:chgData name="Pranav singh" userId="ad5f707fc5b38486" providerId="Windows Live" clId="Web-{2BE546D7-9FC0-48C6-BD65-CC715DB33164}" dt="2025-06-30T18:43:02.886" v="11"/>
        <pc:sldMkLst>
          <pc:docMk/>
          <pc:sldMk cId="2811318479" sldId="260"/>
        </pc:sldMkLst>
        <pc:spChg chg="mod">
          <ac:chgData name="Pranav singh" userId="ad5f707fc5b38486" providerId="Windows Live" clId="Web-{2BE546D7-9FC0-48C6-BD65-CC715DB33164}" dt="2025-06-30T18:43:02.886" v="11"/>
          <ac:spMkLst>
            <pc:docMk/>
            <pc:sldMk cId="2811318479" sldId="260"/>
            <ac:spMk id="2" creationId="{28F502B3-F374-D10C-CB19-6027DD825CD5}"/>
          </ac:spMkLst>
        </pc:spChg>
      </pc:sldChg>
      <pc:sldChg chg="modSp add">
        <pc:chgData name="Pranav singh" userId="ad5f707fc5b38486" providerId="Windows Live" clId="Web-{2BE546D7-9FC0-48C6-BD65-CC715DB33164}" dt="2025-06-30T18:43:15.231" v="76"/>
        <pc:sldMkLst>
          <pc:docMk/>
          <pc:sldMk cId="2160092173" sldId="261"/>
        </pc:sldMkLst>
        <pc:spChg chg="mod">
          <ac:chgData name="Pranav singh" userId="ad5f707fc5b38486" providerId="Windows Live" clId="Web-{2BE546D7-9FC0-48C6-BD65-CC715DB33164}" dt="2025-06-30T18:43:14.121" v="64"/>
          <ac:spMkLst>
            <pc:docMk/>
            <pc:sldMk cId="2160092173" sldId="261"/>
            <ac:spMk id="3" creationId="{00000000-0000-0000-0000-000000000000}"/>
          </ac:spMkLst>
        </pc:spChg>
        <pc:spChg chg="mod">
          <ac:chgData name="Pranav singh" userId="ad5f707fc5b38486" providerId="Windows Live" clId="Web-{2BE546D7-9FC0-48C6-BD65-CC715DB33164}" dt="2025-06-30T18:43:14.153" v="67"/>
          <ac:spMkLst>
            <pc:docMk/>
            <pc:sldMk cId="2160092173" sldId="261"/>
            <ac:spMk id="5" creationId="{00000000-0000-0000-0000-000000000000}"/>
          </ac:spMkLst>
        </pc:spChg>
        <pc:spChg chg="mod">
          <ac:chgData name="Pranav singh" userId="ad5f707fc5b38486" providerId="Windows Live" clId="Web-{2BE546D7-9FC0-48C6-BD65-CC715DB33164}" dt="2025-06-30T18:43:15.231" v="76"/>
          <ac:spMkLst>
            <pc:docMk/>
            <pc:sldMk cId="2160092173" sldId="261"/>
            <ac:spMk id="25" creationId="{00000000-0000-0000-0000-000000000000}"/>
          </ac:spMkLst>
        </pc:spChg>
      </pc:sldChg>
      <pc:sldMasterChg chg="modSldLayout">
        <pc:chgData name="Pranav singh" userId="ad5f707fc5b38486" providerId="Windows Live" clId="Web-{2BE546D7-9FC0-48C6-BD65-CC715DB33164}" dt="2025-06-30T18:42:46.088" v="1"/>
        <pc:sldMasterMkLst>
          <pc:docMk/>
          <pc:sldMasterMk cId="2460954070" sldId="2147483660"/>
        </pc:sldMasterMkLst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2460954070" sldId="2147483660"/>
            <pc:sldLayoutMk cId="1203092039" sldId="2147483749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2460954070" sldId="2147483660"/>
            <pc:sldLayoutMk cId="3210312558" sldId="2147483751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2460954070" sldId="2147483660"/>
            <pc:sldLayoutMk cId="2385387890" sldId="2147483760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2460954070" sldId="2147483660"/>
            <pc:sldLayoutMk cId="949138452" sldId="2147483762"/>
          </pc:sldLayoutMkLst>
        </pc:sldLayoutChg>
      </pc:sldMasterChg>
      <pc:sldMasterChg chg="add addSldLayout">
        <pc:chgData name="Pranav singh" userId="ad5f707fc5b38486" providerId="Windows Live" clId="Web-{2BE546D7-9FC0-48C6-BD65-CC715DB33164}" dt="2025-06-30T18:42:57.214" v="10"/>
        <pc:sldMasterMkLst>
          <pc:docMk/>
          <pc:sldMasterMk cId="2358268941" sldId="2147483661"/>
        </pc:sldMasterMkLst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529280553" sldId="2147483662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784946074" sldId="2147483663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455742033" sldId="2147483664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56712904" sldId="2147483665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833775929" sldId="2147483666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589020838" sldId="2147483667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137656308" sldId="2147483668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55304821" sldId="2147483669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572809145" sldId="2147483670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261386" sldId="2147483671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227706310" sldId="2147483672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326153849" sldId="2147483673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796372527" sldId="2147483674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842055305" sldId="2147483675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710813318" sldId="2147483679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074690481" sldId="2147483680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062573650" sldId="2147483681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733238832" sldId="2147483682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4272354245" sldId="2147483683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317365850" sldId="2147483684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705204572" sldId="2147483685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625710176" sldId="2147483686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4038147045" sldId="2147483687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374049692" sldId="2147483688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552218546" sldId="2147483689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400991743" sldId="2147483690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781765409" sldId="2147483691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696166683" sldId="2147483692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28387223" sldId="2147483693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775984653" sldId="2147483694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833270943" sldId="2147483695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907269980" sldId="2147483696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579049419" sldId="2147483697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805186910" sldId="2147483698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36832740" sldId="2147483699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914230527" sldId="2147483700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724885892" sldId="2147483701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086887190" sldId="2147483702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584957883" sldId="2147483703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941725173" sldId="2147483704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405453195" sldId="2147483705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261028492" sldId="2147483706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603314750" sldId="2147483707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423249201" sldId="2147483708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231114002" sldId="2147483709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4030229968" sldId="2147483710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812431847" sldId="2147483711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468562951" sldId="2147483712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1929878525" sldId="2147483713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081272243" sldId="2147483714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193585752" sldId="2147483715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3099760336" sldId="2147483716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31771507" sldId="2147483717"/>
          </pc:sldLayoutMkLst>
        </pc:sldLayoutChg>
        <pc:sldLayoutChg chg="add">
          <pc:chgData name="Pranav singh" userId="ad5f707fc5b38486" providerId="Windows Live" clId="Web-{2BE546D7-9FC0-48C6-BD65-CC715DB33164}" dt="2025-06-30T18:42:46.088" v="1"/>
          <pc:sldLayoutMkLst>
            <pc:docMk/>
            <pc:sldMasterMk cId="2358268941" sldId="2147483661"/>
            <pc:sldLayoutMk cId="205290255" sldId="2147483718"/>
          </pc:sldLayoutMkLst>
        </pc:sldLayoutChg>
        <pc:sldLayoutChg chg="add replId">
          <pc:chgData name="Pranav singh" userId="ad5f707fc5b38486" providerId="Windows Live" clId="Web-{2BE546D7-9FC0-48C6-BD65-CC715DB33164}" dt="2025-06-30T18:42:57.214" v="10"/>
          <pc:sldLayoutMkLst>
            <pc:docMk/>
            <pc:sldMasterMk cId="2358268941" sldId="2147483661"/>
            <pc:sldLayoutMk cId="1559297779" sldId="2147483777"/>
          </pc:sldLayoutMkLst>
        </pc:sldLayoutChg>
      </pc:sldMasterChg>
      <pc:sldMasterChg chg="replId modSldLayout">
        <pc:chgData name="Pranav singh" userId="ad5f707fc5b38486" providerId="Windows Live" clId="Web-{2BE546D7-9FC0-48C6-BD65-CC715DB33164}" dt="2025-06-30T18:42:46.088" v="1"/>
        <pc:sldMasterMkLst>
          <pc:docMk/>
          <pc:sldMasterMk cId="1107139545" sldId="2147483726"/>
        </pc:sldMasterMkLst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741166486" sldId="2147483727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49923639" sldId="2147483728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416567540" sldId="2147483729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021699095" sldId="2147483730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533570" sldId="2147483731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712404853" sldId="2147483732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737238230" sldId="2147483733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396896024" sldId="2147483734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372719122" sldId="2147483735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98448742" sldId="2147483736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449479489" sldId="2147483737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775429555" sldId="2147483738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208786332" sldId="2147483739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990274053" sldId="2147483740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270992193" sldId="2147483741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37640063" sldId="2147483742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123518256" sldId="2147483743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029329705" sldId="2147483744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986958677" sldId="2147483745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046629051" sldId="2147483746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675469537" sldId="2147483747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014821910" sldId="2147483748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521543359" sldId="2147483750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59072462" sldId="2147483752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726621628" sldId="2147483753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186574040" sldId="2147483754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058030982" sldId="2147483755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4095664939" sldId="2147483756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324234960" sldId="2147483757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4109786505" sldId="2147483758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848767056" sldId="2147483759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484456840" sldId="2147483761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667216957" sldId="2147483763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4060311997" sldId="2147483764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485569457" sldId="2147483765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575451915" sldId="2147483766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024511201" sldId="2147483767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686918157" sldId="2147483768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253753173" sldId="2147483769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402006397" sldId="2147483770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1289289111" sldId="2147483771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467741208" sldId="2147483772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531219558" sldId="2147483773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4136502677" sldId="2147483774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3624217021" sldId="2147483775"/>
          </pc:sldLayoutMkLst>
        </pc:sldLayoutChg>
        <pc:sldLayoutChg chg="replId">
          <pc:chgData name="Pranav singh" userId="ad5f707fc5b38486" providerId="Windows Live" clId="Web-{2BE546D7-9FC0-48C6-BD65-CC715DB33164}" dt="2025-06-30T18:42:46.088" v="1"/>
          <pc:sldLayoutMkLst>
            <pc:docMk/>
            <pc:sldMasterMk cId="1107139545" sldId="2147483726"/>
            <pc:sldLayoutMk cId="2919233589" sldId="2147483776"/>
          </pc:sldLayoutMkLst>
        </pc:sldLayoutChg>
      </pc:sldMasterChg>
    </pc:docChg>
  </pc:docChgLst>
  <pc:docChgLst>
    <pc:chgData name="Guest User" providerId="Windows Live" clId="Web-{DF64D06E-71B6-7716-08BA-10A89F6F855B}"/>
    <pc:docChg chg="modSld">
      <pc:chgData name="Guest User" userId="" providerId="Windows Live" clId="Web-{DF64D06E-71B6-7716-08BA-10A89F6F855B}" dt="2025-07-04T14:01:39.605" v="8" actId="20577"/>
      <pc:docMkLst>
        <pc:docMk/>
      </pc:docMkLst>
      <pc:sldChg chg="modSp">
        <pc:chgData name="Guest User" userId="" providerId="Windows Live" clId="Web-{DF64D06E-71B6-7716-08BA-10A89F6F855B}" dt="2025-07-04T13:59:03.631" v="3" actId="20577"/>
        <pc:sldMkLst>
          <pc:docMk/>
          <pc:sldMk cId="1374713126" sldId="256"/>
        </pc:sldMkLst>
        <pc:spChg chg="mod">
          <ac:chgData name="Guest User" userId="" providerId="Windows Live" clId="Web-{DF64D06E-71B6-7716-08BA-10A89F6F855B}" dt="2025-07-04T13:59:03.631" v="3" actId="20577"/>
          <ac:spMkLst>
            <pc:docMk/>
            <pc:sldMk cId="1374713126" sldId="256"/>
            <ac:spMk id="3" creationId="{0DF5C34B-A435-8E01-5244-B789FA0F70AB}"/>
          </ac:spMkLst>
        </pc:spChg>
      </pc:sldChg>
      <pc:sldChg chg="modSp">
        <pc:chgData name="Guest User" userId="" providerId="Windows Live" clId="Web-{DF64D06E-71B6-7716-08BA-10A89F6F855B}" dt="2025-07-04T14:01:39.605" v="8" actId="20577"/>
        <pc:sldMkLst>
          <pc:docMk/>
          <pc:sldMk cId="1824671971" sldId="257"/>
        </pc:sldMkLst>
        <pc:spChg chg="mod">
          <ac:chgData name="Guest User" userId="" providerId="Windows Live" clId="Web-{DF64D06E-71B6-7716-08BA-10A89F6F855B}" dt="2025-07-04T14:01:39.605" v="8" actId="20577"/>
          <ac:spMkLst>
            <pc:docMk/>
            <pc:sldMk cId="1824671971" sldId="257"/>
            <ac:spMk id="11" creationId="{52CD8306-4D59-EA87-9D09-7077CF229BC9}"/>
          </ac:spMkLst>
        </pc:spChg>
      </pc:sldChg>
      <pc:sldChg chg="modSp">
        <pc:chgData name="Guest User" userId="" providerId="Windows Live" clId="Web-{DF64D06E-71B6-7716-08BA-10A89F6F855B}" dt="2025-07-04T14:00:34.306" v="6" actId="20577"/>
        <pc:sldMkLst>
          <pc:docMk/>
          <pc:sldMk cId="106005606" sldId="258"/>
        </pc:sldMkLst>
        <pc:spChg chg="mod">
          <ac:chgData name="Guest User" userId="" providerId="Windows Live" clId="Web-{DF64D06E-71B6-7716-08BA-10A89F6F855B}" dt="2025-07-04T14:00:34.306" v="6" actId="20577"/>
          <ac:spMkLst>
            <pc:docMk/>
            <pc:sldMk cId="106005606" sldId="258"/>
            <ac:spMk id="10" creationId="{9A0ABCB0-0C06-B2A3-9C49-A3F223E5A59C}"/>
          </ac:spMkLst>
        </pc:spChg>
      </pc:sldChg>
      <pc:sldChg chg="modSp">
        <pc:chgData name="Guest User" userId="" providerId="Windows Live" clId="Web-{DF64D06E-71B6-7716-08BA-10A89F6F855B}" dt="2025-07-04T13:59:30.741" v="4" actId="20577"/>
        <pc:sldMkLst>
          <pc:docMk/>
          <pc:sldMk cId="2811318479" sldId="260"/>
        </pc:sldMkLst>
        <pc:spChg chg="mod">
          <ac:chgData name="Guest User" userId="" providerId="Windows Live" clId="Web-{DF64D06E-71B6-7716-08BA-10A89F6F855B}" dt="2025-07-04T13:59:30.741" v="4" actId="20577"/>
          <ac:spMkLst>
            <pc:docMk/>
            <pc:sldMk cId="2811318479" sldId="260"/>
            <ac:spMk id="12" creationId="{04F57DB7-C63D-9E01-DEC5-904EFA4FD1E8}"/>
          </ac:spMkLst>
        </pc:spChg>
      </pc:sldChg>
    </pc:docChg>
  </pc:docChgLst>
  <pc:docChgLst>
    <pc:chgData name="Guest User" providerId="Windows Live" clId="Web-{F6F4CEEC-4356-EA2B-E9B8-5210A82C7C54}"/>
    <pc:docChg chg="modSld">
      <pc:chgData name="Guest User" userId="" providerId="Windows Live" clId="Web-{F6F4CEEC-4356-EA2B-E9B8-5210A82C7C54}" dt="2025-07-04T14:04:02.318" v="0" actId="20577"/>
      <pc:docMkLst>
        <pc:docMk/>
      </pc:docMkLst>
      <pc:sldChg chg="modSp">
        <pc:chgData name="Guest User" userId="" providerId="Windows Live" clId="Web-{F6F4CEEC-4356-EA2B-E9B8-5210A82C7C54}" dt="2025-07-04T14:04:02.318" v="0" actId="20577"/>
        <pc:sldMkLst>
          <pc:docMk/>
          <pc:sldMk cId="3227481954" sldId="259"/>
        </pc:sldMkLst>
        <pc:spChg chg="mod">
          <ac:chgData name="Guest User" userId="" providerId="Windows Live" clId="Web-{F6F4CEEC-4356-EA2B-E9B8-5210A82C7C54}" dt="2025-07-04T14:04:02.318" v="0" actId="20577"/>
          <ac:spMkLst>
            <pc:docMk/>
            <pc:sldMk cId="3227481954" sldId="259"/>
            <ac:spMk id="7" creationId="{44FA3BA3-9842-9978-FEF0-B4F4E5360A17}"/>
          </ac:spMkLst>
        </pc:spChg>
      </pc:sldChg>
    </pc:docChg>
  </pc:docChgLst>
  <pc:docChgLst>
    <pc:chgData name="Guest User" providerId="Windows Live" clId="Web-{0946283B-7B46-430F-A196-1D5C5400AD8E}"/>
    <pc:docChg chg="modSld">
      <pc:chgData name="Guest User" userId="" providerId="Windows Live" clId="Web-{0946283B-7B46-430F-A196-1D5C5400AD8E}" dt="2025-07-04T12:36:39.776" v="5" actId="20577"/>
      <pc:docMkLst>
        <pc:docMk/>
      </pc:docMkLst>
      <pc:sldChg chg="modSp">
        <pc:chgData name="Guest User" userId="" providerId="Windows Live" clId="Web-{0946283B-7B46-430F-A196-1D5C5400AD8E}" dt="2025-07-04T12:36:39.776" v="5" actId="20577"/>
        <pc:sldMkLst>
          <pc:docMk/>
          <pc:sldMk cId="106005606" sldId="258"/>
        </pc:sldMkLst>
        <pc:spChg chg="mod">
          <ac:chgData name="Guest User" userId="" providerId="Windows Live" clId="Web-{0946283B-7B46-430F-A196-1D5C5400AD8E}" dt="2025-07-04T12:36:39.776" v="5" actId="20577"/>
          <ac:spMkLst>
            <pc:docMk/>
            <pc:sldMk cId="106005606" sldId="258"/>
            <ac:spMk id="6" creationId="{09F33B2F-B230-3654-6381-855D066F7E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C38C1-C222-4937-832E-14D0D9A90254}" type="datetimeFigureOut"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C2E82-5928-4C86-BD6E-2FD5516C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4072591"/>
            <a:ext cx="11017249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5694361"/>
            <a:ext cx="11017250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7494" y="2709068"/>
            <a:ext cx="56896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063241" y="584200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063241" y="1728192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063241" y="2872184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063241" y="4016176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063241" y="5160168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56754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C6EFD0-44A5-5430-C726-F742CF5A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F7F2CB4-C601-6DAC-7506-C87340247EF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377292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7437ADB-B6AD-FCD1-09C3-6FC04884B6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77292" y="219533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CB6DFAC-61CE-A155-E9D4-2A8AEF92E7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85543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DCE8E04-D569-ADFE-5C1A-17A1FA89C32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85543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31AEBDD-A053-7C12-8AEA-9F2DB997B3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93794" y="151540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FCA950D-F149-15B2-627E-C55039FE0EA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93794" y="217636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DD5590-3BF0-5B3F-2B74-ED272303083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2045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020A5BA-9EB1-DF17-1DBE-5525AE22583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2045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2ADA281-0D27-AF12-784C-45BE6549F3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10297" y="150356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469782C-164E-3493-AAB5-867DDCF8BEA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610297" y="216452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C571A7-374D-80C2-6574-AC413AF018EE}"/>
              </a:ext>
            </a:extLst>
          </p:cNvPr>
          <p:cNvGrpSpPr/>
          <p:nvPr userDrawn="1"/>
        </p:nvGrpSpPr>
        <p:grpSpPr>
          <a:xfrm>
            <a:off x="2826473" y="3142237"/>
            <a:ext cx="6539055" cy="1307812"/>
            <a:chOff x="3480378" y="3357980"/>
            <a:chExt cx="6539055" cy="1307812"/>
          </a:xfrm>
        </p:grpSpPr>
        <p:sp>
          <p:nvSpPr>
            <p:cNvPr id="16" name="Arc 47">
              <a:extLst>
                <a:ext uri="{FF2B5EF4-FFF2-40B4-BE49-F238E27FC236}">
                  <a16:creationId xmlns:a16="http://schemas.microsoft.com/office/drawing/2014/main" id="{5D8F59F6-AA97-D6F4-DC68-5BB5E20AB46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8D3361CA-AD09-8EB5-DD6F-9ADD9149240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rc 48">
              <a:extLst>
                <a:ext uri="{FF2B5EF4-FFF2-40B4-BE49-F238E27FC236}">
                  <a16:creationId xmlns:a16="http://schemas.microsoft.com/office/drawing/2014/main" id="{542A581B-BDE1-501B-E760-51137EF6529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rc 47">
              <a:extLst>
                <a:ext uri="{FF2B5EF4-FFF2-40B4-BE49-F238E27FC236}">
                  <a16:creationId xmlns:a16="http://schemas.microsoft.com/office/drawing/2014/main" id="{BE15105C-828F-B4D8-F37D-3EAE3FDFAB9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Arc 48">
              <a:extLst>
                <a:ext uri="{FF2B5EF4-FFF2-40B4-BE49-F238E27FC236}">
                  <a16:creationId xmlns:a16="http://schemas.microsoft.com/office/drawing/2014/main" id="{D90AA9B2-6A3C-57BC-8468-3D096C7FB1D0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70B6331-9B88-E774-6746-A8F5F9C6B46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9EF0308-2114-1DDB-D620-B91CDA99248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1FCEA67-3E12-F2B1-12CF-2D4F2533096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2332772-EF9F-C172-FF82-5A786E86C52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21490CE5-C77B-A360-F4BC-95983C405DE6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356BFC70-925A-8B3F-2959-6D54854E3A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5114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53680E47-005A-22AF-07D0-9EF42C37CD7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5876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C61A72F4-58BF-2E1D-E14D-2493C15EC4C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638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F18AA976-C327-0474-4F17-82F780B5B0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7400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45321709-97CD-696F-2ECE-E04B38C65E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081622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07B0FBB4-0BF6-A9AC-987D-9188847A503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3365064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531C2BA9-4924-CD58-FEE9-3EB0E0B4B5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980685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9A6B3798-4B8B-8EFF-AB71-7CA36072BD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8596307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8A366C80-609D-5A7B-D393-0898BBA11A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4702890" y="4333115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F0D0E0BE-401B-145F-8900-0D31556FB72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7318511" y="4333115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7248858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DDC4994-BB18-2837-2CC1-EE02074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33ED5D-9040-804D-C14A-AF77E98CE7A0}"/>
              </a:ext>
            </a:extLst>
          </p:cNvPr>
          <p:cNvGrpSpPr/>
          <p:nvPr userDrawn="1"/>
        </p:nvGrpSpPr>
        <p:grpSpPr>
          <a:xfrm>
            <a:off x="2172567" y="3142237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5B93B4F7-E0D4-383C-4A53-684F5685ABAF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14B31CE-F892-CDED-00EF-39C4875E945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683213CF-131B-3586-9D77-4B0D329D6B14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Arc 48">
              <a:extLst>
                <a:ext uri="{FF2B5EF4-FFF2-40B4-BE49-F238E27FC236}">
                  <a16:creationId xmlns:a16="http://schemas.microsoft.com/office/drawing/2014/main" id="{57A8AD08-7C4E-901F-FADE-4C69F8E4BB7C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rc 47">
              <a:extLst>
                <a:ext uri="{FF2B5EF4-FFF2-40B4-BE49-F238E27FC236}">
                  <a16:creationId xmlns:a16="http://schemas.microsoft.com/office/drawing/2014/main" id="{1D5E9D2D-2B60-AD13-A498-401AB43F977E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Arc 48">
              <a:extLst>
                <a:ext uri="{FF2B5EF4-FFF2-40B4-BE49-F238E27FC236}">
                  <a16:creationId xmlns:a16="http://schemas.microsoft.com/office/drawing/2014/main" id="{820C1630-66CD-D5B2-DA68-2E35D356F727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accent1">
                  <a:lumMod val="10000"/>
                  <a:lumOff val="9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FF138E0-8CBE-E117-8C9E-DB6397D24C1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7055A72A-FE27-7595-93B4-1B6D569487B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C3056452-8275-D25D-E105-72583B2370CF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186FBE2-1CB4-5AAF-0844-4B14DFE8A327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99B998-2BFF-36D0-F9E8-993F896BEEC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C9323D1-6FEF-1CB3-A504-8CAE9E8A3CD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8412B48D-F655-4773-8581-D91FEBB6D24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96473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89B59BA1-EE8F-22F1-EFBA-7AF262AC587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2118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EEC54F2-F80E-D00B-D418-9A5B1ED5872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82118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FDF31F-69DC-809B-E2F7-FAF2EEB05DA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0428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3DC4E381-C71F-7C15-7BD2-45D0D96645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3182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9D7C237-291D-8FE0-470A-FDF28BAD11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13182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E6F4CB6F-B89A-DBFE-AE73-AA5E08FE2D3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81209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03F110A-827A-1E65-FF74-9F37F57483A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4246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2ED5639-CFD9-F64C-ECD5-3FCDC3C6AFD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4246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77E3C720-E9CB-3AE3-D4E8-A2B0ADB454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1990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F8B0854-F5C3-D6ED-BF21-76684F6F056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75310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179E577B-E2B3-6B36-A94C-ABC2502AC7E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75310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45FAFFD7-1EB3-8422-D6CE-3E567BEDDEF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2771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AEFC6A8-FE8F-05D1-0592-B6AC9AB25A3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06374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FAD36ED-E08F-B89F-AA45-7B94FC92623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06374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F1F62192-0FD4-D8F9-7CFA-409417E93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73552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12BB9E6B-BB07-0E7D-5AC9-9CE3633BB3D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37438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9B17B530-D954-4F9C-4955-CC8602397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37438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2">
            <a:extLst>
              <a:ext uri="{FF2B5EF4-FFF2-40B4-BE49-F238E27FC236}">
                <a16:creationId xmlns:a16="http://schemas.microsoft.com/office/drawing/2014/main" id="{7FB87229-60B5-E0A8-3AD0-ECE90D2097B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2711158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6" name="Text Placeholder 32">
            <a:extLst>
              <a:ext uri="{FF2B5EF4-FFF2-40B4-BE49-F238E27FC236}">
                <a16:creationId xmlns:a16="http://schemas.microsoft.com/office/drawing/2014/main" id="{ED6F0DDF-2D7F-7258-AB4F-A56F10349F0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5328317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84786150-F8A9-ED08-DA95-F22E35E5CC4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5400000">
            <a:off x="7945476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84F6C776-674F-29C1-CA08-CF7530BA9C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5400000">
            <a:off x="4015894" y="4331982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CC6BA635-1309-BA61-26C8-378DC0BE65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5400000">
            <a:off x="6633053" y="4331982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94D8AD29-4813-9A7B-CF6A-A6FB88D7A5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5400000">
            <a:off x="9250212" y="4331982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0868871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46EB137-EFD0-7057-050B-11B92586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1D4BCA2-42C4-4FDC-E99C-687A210F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4200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2804432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024664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244896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465128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BC4A-C75D-3A77-6B3D-9B7621C63D8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812162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BCD9-D1B6-2D39-2D40-4232E3A0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423709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CD123-2408-13A8-4C27-14BD1D6799F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096000" y="2157536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FAA033-DBCF-9919-E842-C9E6DEB9AF8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096000" y="2769083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6CE122-2CA6-486B-E51E-BA273C23E41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0" y="3502910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Phone Number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853DEC-CEBC-414C-D750-359D4D51372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096000" y="4114457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D322DB3-852D-F6BF-CCA5-CDF8FEC759E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0" y="4848284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26B0CF-21ED-BB2A-84FB-F68DABEF4CA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096000" y="5459831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45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DC9495-2F6E-B826-4F40-33F7EA88A0D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0F117D-C60F-431A-751E-DCCFB266CC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013847-247B-A661-803F-F4D69F9628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67BB6C-FAAB-2084-ABDD-63B347B89C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18D4326-8CE5-A82E-57C0-87A149E83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38CA818-D811-EAC7-0BB3-51FD168672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F307057-D4CD-ACEB-42E4-ACD899C4B68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CDABE12-16EC-A6BB-97CB-840BD6C5528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45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984435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3726045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1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584200"/>
            <a:ext cx="11017249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2378869"/>
            <a:ext cx="11017251" cy="77327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140A5AD0-664C-5D53-8FD9-3CC500CCDC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3429000"/>
            <a:ext cx="11017250" cy="2844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77386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237" y="5223669"/>
            <a:ext cx="9577387" cy="773272"/>
          </a:xfrm>
        </p:spPr>
        <p:txBody>
          <a:bodyPr anchor="t">
            <a:no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7375" y="1887941"/>
            <a:ext cx="4091939" cy="4091939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6816" y="1887941"/>
            <a:ext cx="6497809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06816" y="2270774"/>
            <a:ext cx="6497809" cy="36512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DE9B94-12CB-0950-63FB-1636FD53CA4F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5106816" y="2658672"/>
            <a:ext cx="6497809" cy="332120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90274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6800" y="2115786"/>
            <a:ext cx="2673352" cy="2673352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197" y="5004078"/>
            <a:ext cx="310817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197" y="5386911"/>
            <a:ext cx="310817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0972DEC3-5C8D-E8B8-87D4-22F64A1BCA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9324" y="2115786"/>
            <a:ext cx="2673352" cy="2673352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819E4-00B9-C068-9A20-64CD94173FD5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60721" y="5004078"/>
            <a:ext cx="310817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517833-6A32-29B9-4706-F697CE66FD47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560721" y="5386911"/>
            <a:ext cx="310817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C55E6FEF-D86D-A766-3CC4-075D575C8FE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51848" y="2115786"/>
            <a:ext cx="2673352" cy="2673352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373081-3434-B6C7-5E66-EDD9A3202C9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3245" y="5004078"/>
            <a:ext cx="310817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58242A-6800-F5D8-2840-D9CCBD35478C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8253245" y="5386911"/>
            <a:ext cx="310817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270992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16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2515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2515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23">
            <a:extLst>
              <a:ext uri="{FF2B5EF4-FFF2-40B4-BE49-F238E27FC236}">
                <a16:creationId xmlns:a16="http://schemas.microsoft.com/office/drawing/2014/main" id="{D8C65D87-DD3C-5E5F-1490-52B8828D50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16538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383B47-F3C5-8E97-9DDD-C529E7A5D5E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417237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CE8619-7A16-4B7A-AECD-4CE16F10B6F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417237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A114BE44-7932-469E-6CBD-85A033EAAA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41260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50F0742-A8D1-8CAA-04AA-001DD1F085D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41959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E5199DD-30F4-6A37-1564-E5E8D5EBFC7E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6241959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7" name="Picture Placeholder 23">
            <a:extLst>
              <a:ext uri="{FF2B5EF4-FFF2-40B4-BE49-F238E27FC236}">
                <a16:creationId xmlns:a16="http://schemas.microsoft.com/office/drawing/2014/main" id="{14D53322-09F2-0402-7091-9B95FE7A094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65982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D4BBC04-3B28-1514-8992-0F91CEDBBCF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066681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78952FF-A476-7F6A-E26E-DEA04D26C229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9066681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23764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140607"/>
            <a:ext cx="5508623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62377"/>
            <a:ext cx="5508623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5649" y="584200"/>
            <a:ext cx="5086351" cy="5689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219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576" y="1768396"/>
            <a:ext cx="3321208" cy="3321208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2798" y="5263978"/>
            <a:ext cx="296276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2798" y="5646811"/>
            <a:ext cx="296276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681DC474-0DF3-B692-252D-3A80B11275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23059" y="1768396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BF4EFB-2CCF-1886-EEF4-7D153F6221B5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822771" y="3259867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693DD-3EA2-4EE1-DA6A-8227FBFF7BB7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822771" y="3538156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34434CF5-4054-E2C7-E562-F8E97DB095A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23059" y="3981593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7179AA-3B10-ABF5-ADD7-3A28F15EDBF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822771" y="5473064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1D60372-84D3-7301-082D-CD7CE78B2A67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4822771" y="5751353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7A5B6D91-A96D-897F-2F69-44E78E22DE0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40832" y="1768396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71B0F7-CBCB-0A21-BA08-8DF8F86D7682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240544" y="3259867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1E0E288-02CD-DE9D-D580-AEDE0A1A10DC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7240544" y="3538156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8" name="Picture Placeholder 23">
            <a:extLst>
              <a:ext uri="{FF2B5EF4-FFF2-40B4-BE49-F238E27FC236}">
                <a16:creationId xmlns:a16="http://schemas.microsoft.com/office/drawing/2014/main" id="{3ED28DD0-3E07-04C1-7DD1-2BE5E828AB7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40832" y="3981593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AC487FD-8B75-600E-D2F7-78BDAE71F77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240544" y="5473064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18093BE-47ED-F7C7-4635-1ACEFFDC95A4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7240544" y="5751353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CDA9E48C-6098-EF2E-B3BC-7E5E6B87D11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958605" y="1768396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AD7C014-CD9C-DF42-A8ED-D8C3E9217339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58317" y="3259867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FD53D40-1814-528A-BAAD-D15B2AAC2C79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9658317" y="3538156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E235D0B1-6B81-C6D6-9083-3D4B77AF9D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58605" y="3981593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9B60513-6684-45F0-D2DF-5F19720DC4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9658317" y="5473064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E2FEC5D9-6156-0850-9C4A-EFABBBB48054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9658317" y="5751353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3123518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1ED5B95-48AB-A7B4-616B-E161CE6BF2F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87375" y="1765300"/>
            <a:ext cx="11017250" cy="4338320"/>
          </a:xfrm>
        </p:spPr>
        <p:txBody>
          <a:bodyPr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479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673350"/>
            <a:ext cx="4429761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E5A19-4922-8873-999D-856AD72F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759" y="2079510"/>
            <a:ext cx="590486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53A679-FB92-F378-16D8-52B0EFDA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759" y="2691057"/>
            <a:ext cx="5904865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329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08736" y="1603545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8CAE4-6EE8-A1E2-5B46-56CC0AF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79E2F-79B4-EBD6-54C0-63B169C2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6666863" cy="160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D0DF8C-8C9B-C4B9-2074-FF3FAE5B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66672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606CDC-68D2-05D8-FB6A-85043B8B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6667200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1D11D6-8418-FFC0-4DA8-26F715BE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7375" y="996547"/>
            <a:ext cx="4864906" cy="4864906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8CAE4-6EE8-A1E2-5B46-56CC0AF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79E2F-79B4-EBD6-54C0-63B169C2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84200"/>
            <a:ext cx="5505111" cy="160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D0DF8C-8C9B-C4B9-2074-FF3FAE5B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235" y="2817453"/>
            <a:ext cx="550538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606CDC-68D2-05D8-FB6A-85043B8B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235" y="3429000"/>
            <a:ext cx="5505389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1D11D6-8418-FFC0-4DA8-26F715BE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8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7527925" cy="160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62854-8907-73BD-59A7-EE3EE61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F9F437E4-7C18-BF17-47F5-2EDA8CF33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4" y="2185521"/>
            <a:ext cx="3495675" cy="34956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A0C1C-31B1-AEB2-2748-2F30E2B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B6C3C4-B76E-CA92-241E-A2CB4313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DBBC8-929C-7ED3-EE9E-D5E1C642616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18A0376-AB62-65BA-455A-9FD62E18CEB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DCF2FF-46EE-9856-8998-34A5644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6" cy="160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62854-8907-73BD-59A7-EE3EE61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F9F437E4-7C18-BF17-47F5-2EDA8CF33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48163" y="2481823"/>
            <a:ext cx="3495675" cy="34956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A0C1C-31B1-AEB2-2748-2F30E2B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B6C3C4-B76E-CA92-241E-A2CB4313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DBBC8-929C-7ED3-EE9E-D5E1C642616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8112625" y="2817453"/>
            <a:ext cx="3492000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18A0376-AB62-65BA-455A-9FD62E18CEB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8112625" y="3429000"/>
            <a:ext cx="3492000" cy="191262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DCF2FF-46EE-9856-8998-34A5644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9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1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4376" y="1764662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4376" y="2376209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221176" y="3357678"/>
            <a:ext cx="63828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5221176" y="3969225"/>
            <a:ext cx="63828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634376" y="4950694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634376" y="5562241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4385006"/>
            <a:ext cx="11017250" cy="18887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E32BB8-C7CF-4066-9A74-2ED161AC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E571DE-AB73-7D46-0296-95185DC2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86058-7605-EF4E-FA2C-EB44D2CB9183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0DA8F30-C707-E55C-9116-1F4EF07E8E79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6BB6F4-E871-3145-1DD3-0060ECC300DA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112124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152CCD-972B-549B-ECFA-D6C997C9DD0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8112124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3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628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462" y="1764662"/>
            <a:ext cx="684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462" y="2376209"/>
            <a:ext cx="684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14462" y="3357678"/>
            <a:ext cx="612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1314462" y="3969225"/>
            <a:ext cx="612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034462" y="4950694"/>
            <a:ext cx="540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2034462" y="5562241"/>
            <a:ext cx="540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E161-FFD0-44AD-447E-0C89B69A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6C516B-838E-8F2A-606A-DFC7ADE3BF23}"/>
              </a:ext>
            </a:extLst>
          </p:cNvPr>
          <p:cNvSpPr/>
          <p:nvPr userDrawn="1"/>
        </p:nvSpPr>
        <p:spPr>
          <a:xfrm>
            <a:off x="587375" y="58420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1" y="2140607"/>
            <a:ext cx="9570720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3762377"/>
            <a:ext cx="9570720" cy="474663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00EDDE-7277-B65D-E3B7-368E6E3F2598}"/>
              </a:ext>
            </a:extLst>
          </p:cNvPr>
          <p:cNvSpPr/>
          <p:nvPr userDrawn="1"/>
        </p:nvSpPr>
        <p:spPr>
          <a:xfrm flipV="1">
            <a:off x="587375" y="436626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2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5999" y="3713162"/>
            <a:ext cx="5508625" cy="22764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096000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096000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082A141-076C-8878-C26A-D64E150B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A4BF5-0B29-B270-1360-F4FBBF26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5E92FF-F017-C0B5-39CC-A4154B7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75247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DDAD459-D110-28DF-D911-E6CB2083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6D18364-5F5F-0B0D-FEE5-C3B5CF8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5D69362-3E0D-C12A-9E33-DDB23CB2CB3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752475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262E33F-977E-24E9-014D-647BDA290D31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752475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A9E2F63-1743-C025-2E6A-0D700544149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61962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276A2AC-58BD-56E4-3668-05B9F89EE38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461962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860244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860244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339FA3-A537-40B5-E911-6FDE5B9C44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86024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9BB889-7392-57D4-D322-613C43618EED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86024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753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77173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12370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2D275BDD-4DBA-A6DD-C6F1-46EE0D0B3C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42250" y="2084618"/>
            <a:ext cx="3733800" cy="373380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59F8020-DA23-70B9-EA29-240412A7ECF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7375" y="289568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C696DB4-D68E-D81A-D90C-D7B5F8A95A6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87375" y="324765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D76F870-5EBA-331A-415D-0AF8B655E1D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87375" y="401963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57DDA4A-5C21-D4C6-C4CF-3785C8A6DF9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587375" y="437160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5A44566-C4EA-0C5C-D481-8960550E1BFE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87375" y="514358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5CD418F-10CB-472F-885A-921CCA6D398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587375" y="549555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4695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2671" y="2821747"/>
            <a:ext cx="11026658" cy="345205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1786008"/>
            <a:ext cx="11021774" cy="843753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600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7825A-4F6A-46EF-6A3E-1305A271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767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26481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6481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55757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76" y="2341426"/>
            <a:ext cx="3402000" cy="340200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A7009B-5CEF-9E5B-41EF-D64A2388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276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00F300-C9A6-1B48-F5C7-5B997E2D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9276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4B50C6-351B-C1BE-159C-DB00B9D71BBB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50BD340-3358-114D-F9B2-BA8D434F3F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24C9EAC-F4A6-F017-58BB-24D0DE7E08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F8AE3EF-BACD-2095-F8CA-A23394C16314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F7EB194-68D7-E2D1-B894-1CD25C8E060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9201CD7-F808-7DDA-E112-6449FC63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6777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DF4F7248-3854-B931-4444-19EEE02B00CD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7D848137-A41B-7C9D-8685-263960E454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5E2F548-3562-E967-9CC9-B8D6AAF364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BC89F50-0E1C-9666-270A-5821F072F6F8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F704A8E-F70A-31CC-2D63-38E88E6FE664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B494ED-4B78-36E5-CAF5-7A906607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2DCE11-CDA0-2BE2-EA24-A14D98997003}"/>
              </a:ext>
            </a:extLst>
          </p:cNvPr>
          <p:cNvSpPr/>
          <p:nvPr userDrawn="1"/>
        </p:nvSpPr>
        <p:spPr>
          <a:xfrm>
            <a:off x="546140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67C6DFBB-C159-B06A-6335-87C1616CC8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140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9DDC865-18C6-B71A-10BB-0EC77BE3EE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9068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5560CE3-BC94-3E0D-6539-5F5741199B48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4394200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C374E6B-B203-0DB3-A6BD-6985A34BF264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4394200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F7A11C-63C3-93E7-50B9-5CC5E02FEA7F}"/>
              </a:ext>
            </a:extLst>
          </p:cNvPr>
          <p:cNvSpPr/>
          <p:nvPr userDrawn="1"/>
        </p:nvSpPr>
        <p:spPr>
          <a:xfrm>
            <a:off x="1654580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940452AC-1A8A-FA6A-281B-9255B2CCFC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5458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7A0FAC6-C252-443D-FD97-E701A196402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8385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E1DA09F-12ED-863C-30B7-030A4C037F51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BEC612D6-1834-9526-4161-50A605848A3F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813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77D8C5-5D04-DBDF-2B28-CF49065071E5}"/>
              </a:ext>
            </a:extLst>
          </p:cNvPr>
          <p:cNvSpPr/>
          <p:nvPr userDrawn="1"/>
        </p:nvSpPr>
        <p:spPr>
          <a:xfrm>
            <a:off x="1120977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6C9D3B3-7B03-16A0-7517-F5CC1136E26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20977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95A98249-D0E0-C227-EF0F-6CB1C882AC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50253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D773DA-2B96-2FE3-688A-52D7B1EBF0C4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D5396D3-2D7D-7F6A-07D2-F018A1823A0D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4DB-B230-1FF9-58C9-60EA5E08B45A}"/>
              </a:ext>
            </a:extLst>
          </p:cNvPr>
          <p:cNvSpPr/>
          <p:nvPr userDrawn="1"/>
        </p:nvSpPr>
        <p:spPr>
          <a:xfrm>
            <a:off x="401459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811A2F-3272-EF28-AC74-74528A06BB3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1459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70CAA72-2296-D230-D3FC-B34817ED6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4387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978810-8026-98FA-AD3A-AD330004BE5C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3480993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0568E47-F3AF-0B77-8809-96F6C3E2E66E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3480993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40CD4D-504A-A38E-800B-7083D96A1D06}"/>
              </a:ext>
            </a:extLst>
          </p:cNvPr>
          <p:cNvSpPr/>
          <p:nvPr userDrawn="1"/>
        </p:nvSpPr>
        <p:spPr>
          <a:xfrm>
            <a:off x="690821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D27E9A4-FB4A-29AA-E923-4B9840F9AAD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908213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1EE07E6C-3F15-E290-F29E-D28FD9666A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3748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672A18C-CDF5-42D9-E5CB-10D68076FD7C}"/>
              </a:ext>
            </a:extLst>
          </p:cNvPr>
          <p:cNvSpPr>
            <a:spLocks noGrp="1"/>
          </p:cNvSpPr>
          <p:nvPr>
            <p:ph type="body" idx="54"/>
          </p:nvPr>
        </p:nvSpPr>
        <p:spPr>
          <a:xfrm>
            <a:off x="6374611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F67BD63-1569-5DEC-5167-4829894999E6}"/>
              </a:ext>
            </a:extLst>
          </p:cNvPr>
          <p:cNvSpPr>
            <a:spLocks noGrp="1"/>
          </p:cNvSpPr>
          <p:nvPr>
            <p:ph type="body" sz="half" idx="55"/>
          </p:nvPr>
        </p:nvSpPr>
        <p:spPr>
          <a:xfrm>
            <a:off x="6374611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A6F3B9-308E-CDA7-53C6-8C4A079E1BB0}"/>
              </a:ext>
            </a:extLst>
          </p:cNvPr>
          <p:cNvSpPr/>
          <p:nvPr userDrawn="1"/>
        </p:nvSpPr>
        <p:spPr>
          <a:xfrm>
            <a:off x="980183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8384071-66B4-77BD-A93D-41ECB4AC56B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01832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E559F38B-16C2-6B87-8200-11371149842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3110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1016D0C0-DB4E-E0E3-4328-2C46B460150C}"/>
              </a:ext>
            </a:extLst>
          </p:cNvPr>
          <p:cNvSpPr>
            <a:spLocks noGrp="1"/>
          </p:cNvSpPr>
          <p:nvPr>
            <p:ph type="body" idx="58"/>
          </p:nvPr>
        </p:nvSpPr>
        <p:spPr>
          <a:xfrm>
            <a:off x="9268230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E6BEBC65-38F7-B541-9D1D-D9A6534BCE84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9268230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8936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786009"/>
            <a:ext cx="4744383" cy="448779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0242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242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006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863417" y="1786009"/>
            <a:ext cx="4744383" cy="448779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984886"/>
            <a:ext cx="5280025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598" y="3726496"/>
            <a:ext cx="5280026" cy="214661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67402" cy="6273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72169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991696" y="190012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991696" y="251166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721695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923577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923577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653576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8757773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4808677" y="1896081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333804-64B7-EEEF-5915-B7669BD52ED4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119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795953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795953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525952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532091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6532091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262090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9268230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9268230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8998229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6366287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3612934" y="1896081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EFA47FF7-742B-90B5-31DE-2A63AAAEEC7C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9119639" y="1896081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4855694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E61E27-CA3D-271E-6EF3-5ECACF0B490F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034120" y="1891909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34354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34354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964354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09DB8E-7905-9E5A-612E-94E63645E785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5208659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408893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408893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138893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1C8C830-06BB-6EC2-F812-328C15B46EB2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7383198" y="1891909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7583432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7583432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7313432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468E6DD-03D9-21F0-BD06-066B18B93180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9557738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9757972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9757972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87972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90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206C45B-AAF3-AA2A-3BEE-C75EF2D5060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2637962" y="1888157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2838196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2838196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568196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688143A-E348-8B97-4EFF-B551E969D66C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4416343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616577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616577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346577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9A6D657-A6CB-1835-A906-39192CB25463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6194724" y="1888157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94958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94958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24958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8C401BA-EEAB-4492-10E1-DB72CC56F776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73105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8173339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8173339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903339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2FA3211-7CC0-4666-B1B2-ADDC9E1601A4}"/>
              </a:ext>
            </a:extLst>
          </p:cNvPr>
          <p:cNvSpPr>
            <a:spLocks noGrp="1"/>
          </p:cNvSpPr>
          <p:nvPr>
            <p:ph type="body" idx="75" hasCustomPrompt="1"/>
          </p:nvPr>
        </p:nvSpPr>
        <p:spPr>
          <a:xfrm>
            <a:off x="9751486" y="1888157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9951720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9951720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9681720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737238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3530" y="1902003"/>
            <a:ext cx="3492500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3530" y="2513549"/>
            <a:ext cx="3492500" cy="915451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19088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349750" y="4746803"/>
            <a:ext cx="3492500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349750" y="5358349"/>
            <a:ext cx="3492500" cy="9154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50034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112125" y="1902003"/>
            <a:ext cx="34925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112125" y="2513549"/>
            <a:ext cx="3492500" cy="91545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809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9661EB-A164-ED5F-7197-204F9A010306}"/>
              </a:ext>
            </a:extLst>
          </p:cNvPr>
          <p:cNvGrpSpPr/>
          <p:nvPr userDrawn="1"/>
        </p:nvGrpSpPr>
        <p:grpSpPr>
          <a:xfrm>
            <a:off x="4134283" y="3280005"/>
            <a:ext cx="3923434" cy="1307812"/>
            <a:chOff x="4134283" y="2771991"/>
            <a:chExt cx="3923434" cy="13078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54E4DD-5274-4CD5-10B1-E92E90DD48B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EAA35E3F-D930-BBA0-4A2B-B719382C87E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352FD82A-FCA6-32BB-BB1E-87F13535AA72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222053F4-FCD6-E7B1-D80F-DFE2E1992EF6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E0F0B5-31EF-5869-7318-9F5DE040507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DF62FD84-8FEF-C624-DEAD-5311501A804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72619AD-B179-24F7-C1D0-DDBA08B5725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3C8F12C-866C-1233-6190-F3B461F91681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429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3132080"/>
            <a:ext cx="2661639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3743627"/>
            <a:ext cx="2661639" cy="91733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3537906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969004" y="4733476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969004" y="5345023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84571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5450486" y="1676065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5450486" y="2287612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153528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8942986" y="3132080"/>
            <a:ext cx="266163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8942986" y="3743627"/>
            <a:ext cx="2661639" cy="9173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7461340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FE83EA-3C98-DE6C-6FC7-4197CC403426}"/>
              </a:ext>
            </a:extLst>
          </p:cNvPr>
          <p:cNvGrpSpPr/>
          <p:nvPr userDrawn="1"/>
        </p:nvGrpSpPr>
        <p:grpSpPr>
          <a:xfrm>
            <a:off x="3480378" y="3280005"/>
            <a:ext cx="5231244" cy="1307812"/>
            <a:chOff x="4134283" y="3357980"/>
            <a:chExt cx="5231244" cy="13078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BF9DD0-E1B0-C695-AF1F-936CBBF2B5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4ACF5B56-8CA5-DC3A-182C-60C53536C63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B953DB03-E450-4F44-A651-92BD387F5CB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8A8D70-33C3-9978-1F44-82FA577B595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BA30B57A-A19B-4346-D55D-43A1F34273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BB16C72A-D021-76FE-F3EB-02CDA14E1FF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B35B2-D4C2-D9A0-8727-38F7CF36648C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6B9C9C3E-FBCE-9AAE-6127-4B659EF4F7E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BAFC108-4321-1ABB-F544-24EA153DBB6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BEA38D-B775-CD3C-2112-49DA7E86BE5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71CD5FA-B798-A642-1400-8200259F5E6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D96A666-7D07-04AF-0B0B-18DF3EE3E6B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7863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24125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24125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8802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727023" y="4686836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727023" y="5298382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41949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0414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0414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5097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55923" y="4651200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55923" y="5262746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8244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6703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6703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8139224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4FC2B-190D-0DFD-E5B6-496BBD4734EE}"/>
              </a:ext>
            </a:extLst>
          </p:cNvPr>
          <p:cNvGrpSpPr/>
          <p:nvPr userDrawn="1"/>
        </p:nvGrpSpPr>
        <p:grpSpPr>
          <a:xfrm>
            <a:off x="2826473" y="3280005"/>
            <a:ext cx="6539055" cy="1307812"/>
            <a:chOff x="3480378" y="3357980"/>
            <a:chExt cx="6539055" cy="1307812"/>
          </a:xfrm>
        </p:grpSpPr>
        <p:sp>
          <p:nvSpPr>
            <p:cNvPr id="4" name="Arc 47">
              <a:extLst>
                <a:ext uri="{FF2B5EF4-FFF2-40B4-BE49-F238E27FC236}">
                  <a16:creationId xmlns:a16="http://schemas.microsoft.com/office/drawing/2014/main" id="{01BD6E69-4E86-985A-82DD-946EA17CAB6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749E5ABD-1E9B-87DB-001E-3B9AD7C402C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48">
              <a:extLst>
                <a:ext uri="{FF2B5EF4-FFF2-40B4-BE49-F238E27FC236}">
                  <a16:creationId xmlns:a16="http://schemas.microsoft.com/office/drawing/2014/main" id="{4EED682E-7C1D-2E51-262F-EC7709C5BE0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FCFA4021-8914-0FE6-5379-1B8A1C46DE34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9766B678-66E1-4D54-30BD-84B98EE6F8A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5930D2E-0173-2CCA-5308-A84DE92B906A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9664681-2A6F-D92C-018B-CAD7A843C6F4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A209DFC-E5AB-716D-3B7E-EB0014A2A0F5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941FF93-7F9B-3AB9-901E-63AD5024716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0A51A56D-3866-F013-6CA9-0A4B3F89AF8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6896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917277" y="165481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917277" y="226636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23033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26366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26366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353857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53545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53545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846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5844547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5844547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55049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15363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15363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46328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8462728" y="4686498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8462728" y="5298044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877152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Milestone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F5BDF8-4D0B-01E6-533E-5036999E8C82}"/>
              </a:ext>
            </a:extLst>
          </p:cNvPr>
          <p:cNvGrpSpPr/>
          <p:nvPr userDrawn="1"/>
        </p:nvGrpSpPr>
        <p:grpSpPr>
          <a:xfrm>
            <a:off x="2172567" y="3280005"/>
            <a:ext cx="7846866" cy="1307812"/>
            <a:chOff x="2105892" y="3357980"/>
            <a:chExt cx="7846866" cy="1307812"/>
          </a:xfrm>
        </p:grpSpPr>
        <p:sp>
          <p:nvSpPr>
            <p:cNvPr id="27" name="Arc 48">
              <a:extLst>
                <a:ext uri="{FF2B5EF4-FFF2-40B4-BE49-F238E27FC236}">
                  <a16:creationId xmlns:a16="http://schemas.microsoft.com/office/drawing/2014/main" id="{65429E1D-4A0B-4336-6196-487BDB36DA24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c 47">
              <a:extLst>
                <a:ext uri="{FF2B5EF4-FFF2-40B4-BE49-F238E27FC236}">
                  <a16:creationId xmlns:a16="http://schemas.microsoft.com/office/drawing/2014/main" id="{A2065A32-F2DC-3080-258B-F3598FCF2857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D758775F-3842-06E7-060F-3BC4D84B1AC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3CE55128-7BE6-FFE9-781A-68DB4B471710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47">
              <a:extLst>
                <a:ext uri="{FF2B5EF4-FFF2-40B4-BE49-F238E27FC236}">
                  <a16:creationId xmlns:a16="http://schemas.microsoft.com/office/drawing/2014/main" id="{2CCD222B-C320-14BC-4380-34B8352A0A0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c 48">
              <a:extLst>
                <a:ext uri="{FF2B5EF4-FFF2-40B4-BE49-F238E27FC236}">
                  <a16:creationId xmlns:a16="http://schemas.microsoft.com/office/drawing/2014/main" id="{028A641D-769E-D93A-E2AA-DB17614CEBD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6B9D0A9-E0A4-1335-CADE-C54CDA43713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91184FE-40E9-0FB1-DB5D-9BDEAED1A90C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0E88915-938F-BFAB-25C7-9F3287A17F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C7EFBA2-0929-8F29-6425-953A505073AC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150093C-33A4-433E-2814-A007FA2582E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1764A5F0-29B8-6E7F-D5EA-335EF0800CB1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7741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904" userDrawn="1">
          <p15:clr>
            <a:srgbClr val="FBAE40"/>
          </p15:clr>
        </p15:guide>
        <p15:guide id="3" pos="1776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C8F8-C192-82E5-52A8-5EC44A6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0A86D8-92FC-F468-2279-36E3003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1304926"/>
            <a:ext cx="5280025" cy="23167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26496"/>
            <a:ext cx="5280026" cy="182657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304926"/>
            <a:ext cx="5867399" cy="42481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42170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9220098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59410"/>
            <a:ext cx="4800600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5" y="5981701"/>
            <a:ext cx="4800600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A2DAE-D1BD-2597-E500-AC42B3699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6180032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3A90E62-319E-5DD6-CEEA-238EB0982B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4" y="621773"/>
            <a:ext cx="6180031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CCFF322-337B-7F9A-AE08-A2B004160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4" y="5714228"/>
            <a:ext cx="6180032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E1B1CC1-E877-55CD-033A-E47EFBCB38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48638" y="620713"/>
            <a:ext cx="3404235" cy="56199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9578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E90DD7B0-CEF7-7BB7-D565-516341FB4719}"/>
              </a:ext>
            </a:extLst>
          </p:cNvPr>
          <p:cNvSpPr/>
          <p:nvPr userDrawn="1"/>
        </p:nvSpPr>
        <p:spPr>
          <a:xfrm rot="16200000">
            <a:off x="4413805" y="-2194669"/>
            <a:ext cx="4309056" cy="11247335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1EEAB8-1AEF-1BED-7DDD-6301E162E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003" y="1552576"/>
            <a:ext cx="10048772" cy="3752850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BEF2E24-1FCA-03A7-8847-670CAEE74A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2002" y="621773"/>
            <a:ext cx="10048770" cy="522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42DC9B-EAD8-0048-B4A7-5494DF856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2002" y="5714228"/>
            <a:ext cx="10048772" cy="5220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7251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15814"/>
            <a:ext cx="9220098" cy="2543386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70C1AC0-39F4-7FA6-6D4A-51DE6B972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4666" y="3867201"/>
            <a:ext cx="9220097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57101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CE5567-0422-B7E9-0648-EA9CBEB1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79457"/>
            <a:ext cx="5472113" cy="2543386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4AEFD5-23FA-2382-BE0F-9C8DE031C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1" y="3730844"/>
            <a:ext cx="5472112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7019324-9CE1-B240-6584-465CC2BBCD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665" y="1215814"/>
            <a:ext cx="4800600" cy="42096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531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CE5B3B1-F613-0F14-B74F-8B5A3D6E2837}"/>
              </a:ext>
            </a:extLst>
          </p:cNvPr>
          <p:cNvSpPr/>
          <p:nvPr userDrawn="1"/>
        </p:nvSpPr>
        <p:spPr>
          <a:xfrm rot="5400000" flipH="1">
            <a:off x="5295107" y="-2141566"/>
            <a:ext cx="1592259" cy="9548872"/>
          </a:xfrm>
          <a:prstGeom prst="roundRect">
            <a:avLst>
              <a:gd name="adj" fmla="val 7096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1CB110-B840-0FC3-72FA-A875E32EA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1836738"/>
            <a:ext cx="9537702" cy="1592261"/>
          </a:xfrm>
        </p:spPr>
        <p:txBody>
          <a:bodyPr vert="horz" lIns="90000" tIns="45720" rIns="90000" bIns="45720" rtlCol="0" anchor="b">
            <a:noAutofit/>
          </a:bodyPr>
          <a:lstStyle>
            <a:lvl1pPr algn="ctr">
              <a:defRPr lang="en-US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FD7AAF0-8344-E385-F254-817CAF27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1" y="3867202"/>
            <a:ext cx="8137522" cy="1153978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0284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669FA61-9831-1372-1A61-C18CF3D7BB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39E2E74-0E5D-08C3-2ACE-0ADE382EA6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E7ED37-64DE-D527-CE68-BF7F6C350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1B52FCB-09C4-4EEE-90EE-E6A1F0A456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28460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5538FE7-963B-0A33-FE47-20EA869B98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28460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EF0169F-28E2-6EE3-7D48-6BB6505E3E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28460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BBEE820-C99B-C208-169D-7CFE4FADB46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28460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9091-5F4C-1F42-FB1F-E27CB3D78D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91422C-712A-516E-BC52-7FE06DB6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381470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9091-5F4C-1F42-FB1F-E27CB3D78D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91422C-712A-516E-BC52-7FE06DB6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5E1D9-5264-2B9F-F2D8-0EBE48A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20713"/>
            <a:ext cx="5184774" cy="112412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</a:t>
            </a:r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600ABB1-4EB9-C925-41B5-F52FE60921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083050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8AE5E00-A514-B9BD-C799-DEFD92FC83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206162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D8FC7D7-45AD-2E56-9C02-520A15B8D0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32927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E7320CF-400D-08AF-74E5-49B76990BB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45238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776D9F0-F64B-AC96-5A37-F5B186B14B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186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AF26D-E3B2-CF9E-D069-7418B4EE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3"/>
            <a:ext cx="6174318" cy="112412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9CE3885-6093-689E-BD45-887741433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90904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F601F5E-1C53-1D14-0DAF-B3835E8949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80753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671A3B7-7B6E-FB2A-66AA-AF5AB4DD33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70602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B15F13-9FE8-8075-D605-2E033A9681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60451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15A26ED-6CEB-9130-8E04-93D9720BBA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3005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4A7A253-CE41-D5A6-DB47-B99BA0FDC8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8638" y="620713"/>
            <a:ext cx="3419475" cy="56199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1666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86D396-4B84-5B9F-FBD2-3CAB3AAD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06466" y="2717759"/>
            <a:ext cx="5616576" cy="1422487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1415FC-2B8C-5F54-4BB8-F46838F93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5300" y="620713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829B14C-C6D3-9212-6BEC-D1B59CA2CF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35300" y="1840889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597C9BD-1DAF-25C4-C5D3-516C344BA1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35300" y="3061065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A7E9287-73DC-B5BA-3C0E-F0AD64FBC2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35300" y="4281241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B4DF6D0-46A3-FC0D-A046-8944EDBAEB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35300" y="5501417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31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984886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4" y="3726496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B5DA27-BB16-B9F4-85C4-631F0EEA3E9C}"/>
              </a:ext>
            </a:extLst>
          </p:cNvPr>
          <p:cNvCxnSpPr>
            <a:cxnSpLocks/>
          </p:cNvCxnSpPr>
          <p:nvPr userDrawn="1"/>
        </p:nvCxnSpPr>
        <p:spPr>
          <a:xfrm>
            <a:off x="4838700" y="3674108"/>
            <a:ext cx="2514600" cy="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9236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E36F2-7AD3-C4AB-12E9-4D905099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650CC3E-35C3-F873-8700-95DE9485D0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631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0DF7FB9-915C-83A4-D3BF-966FEB058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6978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BB84BCA-426A-CF29-798E-D796F85ABD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6325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FAF9672-9DD6-CF16-84A6-495AC19FE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5672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D72D0DC-4521-8A70-1D20-7FFCC70D66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19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2492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3AFA-2738-C275-EBFB-EF8F3C2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C7CB5D8-52C7-51A2-9A84-A523152A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820" y="1614115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0442371-1376-12A8-0ED3-A7FD32217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2688" y="1155807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3EC6FD6-7C97-2269-41BB-5D6DDEAFE1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41820" y="2860408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A82193AA-7249-D2F9-1ACE-6F3C542DC5F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2688" y="2402100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F0F4ED8-C9E3-0744-3E9D-B4E4A65BFA1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1820" y="4106701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9FB95E4-79E8-E5F1-7978-40051D1130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42688" y="3648393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Phone Number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1E93853-77BB-3369-E4AE-1048A77838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1820" y="5352994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32D9A1-F3C6-1B1B-E309-B61FDAED288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2688" y="4894686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9072699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3AFA-2738-C275-EBFB-EF8F3C2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Text Placeholder 93">
            <a:extLst>
              <a:ext uri="{FF2B5EF4-FFF2-40B4-BE49-F238E27FC236}">
                <a16:creationId xmlns:a16="http://schemas.microsoft.com/office/drawing/2014/main" id="{6C97D37C-4C8A-7962-1247-E18681F7D98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61567" y="130320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7" name="Text Placeholder 91">
            <a:extLst>
              <a:ext uri="{FF2B5EF4-FFF2-40B4-BE49-F238E27FC236}">
                <a16:creationId xmlns:a16="http://schemas.microsoft.com/office/drawing/2014/main" id="{9B332BC3-BA69-3127-5EF7-23258851B52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8046" y="2522371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 Placeholder 89">
            <a:extLst>
              <a:ext uri="{FF2B5EF4-FFF2-40B4-BE49-F238E27FC236}">
                <a16:creationId xmlns:a16="http://schemas.microsoft.com/office/drawing/2014/main" id="{F83220DF-7367-EDFC-8BDE-9179CB32C2C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48387" y="3822665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AF58F551-6C56-AA67-7E50-E2BC7431C45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76962" y="5069128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65DB154-1CE8-28FC-2E0D-97D74A2E90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2688" y="1155807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519ACB-AD25-A58C-3940-9DD16496A62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942688" y="2402100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C586A22-4B93-0A8C-A131-4DED4EC8FF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2688" y="3648393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B27EC44-26B3-FC10-230C-0F66FC6D98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2688" y="4894686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0494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8F7B61-EE49-8FCC-3DD4-1F2C80287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40874" cy="1858962"/>
          </a:xfrm>
        </p:spPr>
        <p:txBody>
          <a:bodyPr lIns="90000" tIns="45720" rIns="91440" bIns="45720" anchor="b">
            <a:noAutofit/>
          </a:bodyPr>
          <a:lstStyle>
            <a:lvl1pPr algn="r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BE423FD-1F9C-F345-12A0-700A52FD97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0" y="5395963"/>
            <a:ext cx="9540873" cy="841325"/>
          </a:xfrm>
        </p:spPr>
        <p:txBody>
          <a:bodyPr>
            <a:noAutofit/>
          </a:bodyPr>
          <a:lstStyle>
            <a:lvl1pPr algn="r"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388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40605-ABA6-05B3-161C-839C9FFA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3429000"/>
            <a:ext cx="10356850" cy="1858962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1871195-BBA7-76F7-D046-4A3EB1047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3926" y="5395963"/>
            <a:ext cx="10356850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0722468-78AA-6337-726C-FC65FF90DF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" y="945650"/>
            <a:ext cx="10356850" cy="21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11140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E91F0A5-5C3A-01BF-4BE8-60FCCA951DB6}"/>
              </a:ext>
            </a:extLst>
          </p:cNvPr>
          <p:cNvSpPr/>
          <p:nvPr userDrawn="1"/>
        </p:nvSpPr>
        <p:spPr>
          <a:xfrm rot="5400000" flipH="1">
            <a:off x="4613276" y="-273053"/>
            <a:ext cx="1592259" cy="9529764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00542E-7DA3-96AF-2F95-CA452882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7" y="3792534"/>
            <a:ext cx="7783511" cy="1398592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BC31A26-A7F8-5638-79C5-270F8E3E3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38" y="5395963"/>
            <a:ext cx="7783511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2299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0F8CA30-AFDD-E466-0127-B2C38619D6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4454" y="1623225"/>
            <a:ext cx="3966423" cy="43447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2F04BCF-9388-451E-83F1-6CA0F5725B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76945" y="2112333"/>
            <a:ext cx="6103830" cy="38110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08641C2-1BC4-241E-E40F-1A979C58DF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6945" y="1623225"/>
            <a:ext cx="6103830" cy="38110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29FF9B5-D678-8644-A71F-D2DC019585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6945" y="2601441"/>
            <a:ext cx="6103830" cy="336656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8124318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24A94D-D37C-A787-D2DE-FAF01A2BFF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857" y="1623225"/>
            <a:ext cx="3102506" cy="33984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349ECA6-CC90-1577-3215-3A641D9637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0857" y="5657160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56641C-E6F4-7EBD-7308-88BB4923E2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0857" y="5168052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EFD1A73-24D1-4F68-E557-525F88D82C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56177" y="1623225"/>
            <a:ext cx="3102506" cy="33984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FA84477-A329-A8EC-C693-FF21D79565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56177" y="5657160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4241F44-49A2-FA96-BFA7-165EE7D4A3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56177" y="5168052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2ADC84F-283E-93C5-1AAB-03616E19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71497" y="1623225"/>
            <a:ext cx="3102506" cy="33984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49C3597-5FB8-53E9-18AE-C452194E06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1497" y="5657160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D7C4227-E65F-D903-1BBA-5F2C4DFB88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71497" y="5168052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685629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4E6B7E8-F97B-BE2B-4905-605DB35D9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857" y="2065185"/>
            <a:ext cx="2281559" cy="24991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05AFC6-9644-5848-34C2-0D1AD42878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0857" y="5295630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FD39ED8-869C-3495-BFC3-5FDE64D8CD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0857" y="4806522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B889F9E-7625-4C7F-BAE8-BF044481D5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2179" y="2065185"/>
            <a:ext cx="2281559" cy="24991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FFB32D3-691B-A471-604C-75AA2DFCD9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2179" y="5295630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ACAA762-3C4A-9E76-283F-A7FF09E3E8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22179" y="4806522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A98AFE6-1B3A-FCDA-76D0-A5378EFA0A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3501" y="2065185"/>
            <a:ext cx="2281559" cy="24991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59D8646-8FBA-D232-D3AD-0A0FB061376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3501" y="5295630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AFD0FBF-7A57-3749-3D73-7A84E00947F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03501" y="4806522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0D170662-F519-82C0-E554-4CED4CA218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84824" y="2065185"/>
            <a:ext cx="2281559" cy="24991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C32B4FA-8143-CD8B-B190-575912A49F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4824" y="5295630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A7827A2-ACA1-6BC5-B0B0-FD9E74AB8C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4824" y="4806522"/>
            <a:ext cx="2281559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98785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ABA9CB2-2F9E-D791-A6E4-2F561E145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2656" y="1623225"/>
            <a:ext cx="3098909" cy="33945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CA2D798-A93B-88C6-6DF6-D2AEEB0767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0857" y="5761321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E97D282-473A-B23F-C8DE-3DBFAA9266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0857" y="5272213"/>
            <a:ext cx="3102506" cy="38110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210AE95-F66A-9F7E-6222-36AF4E5DBAA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65748" y="1623225"/>
            <a:ext cx="1260201" cy="13804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7DB7B3-4B5A-C7B0-02D7-780D06348E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53996" y="3524805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F1D7D43-6B1B-7F53-79D0-9468519562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53996" y="3126923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8F3A239-2AED-B818-47FF-AA288143AB6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28753" y="1623225"/>
            <a:ext cx="1260201" cy="13804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3AFF94D-F1A6-3A0F-471A-85933F35845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17001" y="3524805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842001BC-C6B8-91E5-684C-8D105CBB00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17001" y="3126923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C6C4E651-FEAE-30E4-7CB1-220A20C211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691759" y="1623225"/>
            <a:ext cx="1260201" cy="13804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D03DC2BE-D6A7-D44D-3648-B917F8B6B7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80007" y="3524805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2A4EF7B4-3D3D-CFA8-207B-1B1DA34B07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80007" y="3126923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E290E142-102D-41E9-41B7-40446AF8B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65748" y="3937118"/>
            <a:ext cx="1260201" cy="13804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E189F18A-4647-564D-F88D-05F497126F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53996" y="5838698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AF57A25-2148-8075-6379-8CB671C9CD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53996" y="5440816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908AB4A4-A67F-62B0-7236-2DCD2F6BA93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228753" y="3937118"/>
            <a:ext cx="1260201" cy="13804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CBAB4EFB-ACA6-49DC-AA6A-295D11B4C1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001" y="5838698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41E2FB6A-00BD-E696-B3C0-D7C455B5D3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17001" y="5440816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C877C96-315A-559E-2DEB-D4BF16EEA17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91759" y="3937118"/>
            <a:ext cx="1260201" cy="13804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97B46AB-DA95-BCC5-1737-401ED76CB69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80007" y="5838698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29580B74-D19C-4BBF-D93F-4430C34686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80007" y="5440816"/>
            <a:ext cx="1900768" cy="28987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812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96253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6253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6253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6253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D241A5-975C-C79A-C5BD-100B07B804FB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324600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BD7E3F-A46D-6B36-99FA-627487256B23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24600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6E22C83-742B-C986-AF69-B2402A8854A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6324600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06CE099-EE76-778A-3C6E-3FFD1BA31288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324600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96DADB5B-D7FD-FE91-7AAA-37F08393D1A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40858" y="1643063"/>
            <a:ext cx="10339918" cy="459263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628673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2pPr>
            <a:lvl3pPr marL="1085896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</a:defRPr>
            </a:lvl3pPr>
            <a:lvl4pPr marL="1543119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4pPr>
            <a:lvl5pPr marL="2000341" indent="-171450">
              <a:buClr>
                <a:schemeClr val="tx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5857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1A342-B846-4F2B-7380-52828BAC5EBD}"/>
              </a:ext>
            </a:extLst>
          </p:cNvPr>
          <p:cNvSpPr/>
          <p:nvPr userDrawn="1"/>
        </p:nvSpPr>
        <p:spPr>
          <a:xfrm rot="5400000" flipH="1">
            <a:off x="3732272" y="-1604416"/>
            <a:ext cx="1331225" cy="7501510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08DD72-9F9E-5169-78EF-60C0D7B3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533263"/>
            <a:ext cx="6931233" cy="122615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EE359F-803E-804F-0CDA-C40B2A6936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0857" y="3537001"/>
            <a:ext cx="9223906" cy="270028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BD29D5-B738-506B-CF17-98AED0DE9F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0857" y="2949000"/>
            <a:ext cx="9223906" cy="48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760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50" y="3536890"/>
            <a:ext cx="4768850" cy="2703785"/>
          </a:xfrm>
        </p:spPr>
        <p:txBody>
          <a:bodyPr anchor="t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7585" y="3537001"/>
            <a:ext cx="4377263" cy="270028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300" y="1269000"/>
            <a:ext cx="3060700" cy="21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7585" y="2949000"/>
            <a:ext cx="4377263" cy="48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448EB3-0D4C-E239-2305-A5260AE310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892512"/>
            <a:ext cx="5184775" cy="43447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40858" y="1699260"/>
            <a:ext cx="4712085" cy="5158740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2344221"/>
            <a:ext cx="4250844" cy="389306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892512"/>
            <a:ext cx="4250267" cy="34371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1534429"/>
            <a:ext cx="3107796" cy="2915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8" y="5166833"/>
            <a:ext cx="10310285" cy="10704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8" y="4708525"/>
            <a:ext cx="10320866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8D726F-21E9-1443-329A-495907B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3A7ED48-B815-8444-3002-8C72940C32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456" y="1534429"/>
            <a:ext cx="3107796" cy="2915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91A26AD-DBF6-9053-57CE-B5575769C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43345" y="1534429"/>
            <a:ext cx="3137429" cy="2915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563C12-6B2C-6D86-A7FA-D38CB522BCA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62" y="620714"/>
            <a:ext cx="5149851" cy="2656023"/>
          </a:xfrm>
        </p:spPr>
        <p:txBody>
          <a:bodyPr lIns="7200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827591" cy="26560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8262" y="4029921"/>
            <a:ext cx="5149851" cy="22073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8262" y="3581262"/>
            <a:ext cx="5149851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4827591" cy="26560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FEB7-0C08-50F6-8A27-4E58C3A619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4098"/>
            <a:ext cx="5184775" cy="1916298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185857"/>
            <a:ext cx="5184773" cy="305481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692797"/>
            <a:ext cx="518477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ABB4-3A11-7CE4-CB84-BA57CD3BA1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0"/>
            <a:ext cx="4296832" cy="2147098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320999"/>
            <a:ext cx="4296833" cy="29162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874074"/>
            <a:ext cx="4296831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620713"/>
            <a:ext cx="5775636" cy="2808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8" y="3647367"/>
            <a:ext cx="2723551" cy="2589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59" y="3647367"/>
            <a:ext cx="2723551" cy="25899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51C60F-F3E4-E495-7E95-1DC309AEF5F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620713"/>
            <a:ext cx="10345208" cy="25933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45208" cy="766731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7"/>
            <a:ext cx="10345208" cy="13694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45208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B55094-1FB3-EC90-A369-FFEF9C5EC9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857" y="3535266"/>
            <a:ext cx="10339918" cy="27020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7" y="1882499"/>
            <a:ext cx="10339918" cy="15465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7" y="1466026"/>
            <a:ext cx="10339918" cy="30544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B2CBD9-235B-6598-B119-54521446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1A1EAFE-9FA8-FB94-54DA-8248DF856A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08373" cy="101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2" y="4248676"/>
            <a:ext cx="11008373" cy="202512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7375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2814143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79130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279130" y="2814144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5112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28887"/>
            <a:ext cx="2850528" cy="28505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28887"/>
            <a:ext cx="2850528" cy="28505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5053857"/>
            <a:ext cx="10310284" cy="11834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1981250"/>
            <a:ext cx="3777379" cy="23981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5" y="1528887"/>
            <a:ext cx="3777379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E53180-FC5B-DA95-DFFD-C35B813D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61FD4A3-A0CF-3B1A-C9E9-AC596B0F28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993" y="620713"/>
            <a:ext cx="4883782" cy="2808287"/>
          </a:xfrm>
        </p:spPr>
        <p:txBody>
          <a:bodyPr lIns="7200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6993" y="4028187"/>
            <a:ext cx="4883783" cy="220910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6993" y="3581262"/>
            <a:ext cx="48837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4848860" cy="2654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5" y="1069226"/>
            <a:ext cx="4848860" cy="23597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7" y="622300"/>
            <a:ext cx="4848859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AE0A2E-2263-500A-3357-63CA7135800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874684" cy="1873144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874684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87468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5999" y="620713"/>
            <a:ext cx="5472113" cy="2808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834F27-9D34-4AFD-BDD3-678D4809F2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9" y="4028187"/>
            <a:ext cx="5472113" cy="22091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9D06244-350E-A942-0379-5798A947A9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3581262"/>
            <a:ext cx="547211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993D-EB6F-CA84-B394-3A700BE928C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7628" y="3523628"/>
            <a:ext cx="2712072" cy="27120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20306" y="3523628"/>
            <a:ext cx="2712072" cy="27120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F05F364-FCB9-C539-905E-F63EDD6284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0306" y="1064146"/>
            <a:ext cx="5747807" cy="227022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510EC84-838F-4411-0430-C0140C1062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0306" y="617221"/>
            <a:ext cx="5747807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410149-DC04-C474-4874-2FEAA7FD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467012" cy="1873144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FA75FAB-97A3-B77D-81D4-49505959A7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467012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2918563-D68F-1EAA-A66C-EEA2414D7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4670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39924B-1A76-B36A-1248-F92225FB3F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1675" y="1534429"/>
            <a:ext cx="3168651" cy="3168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315016"/>
            <a:ext cx="10299699" cy="9222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6151" y="4868091"/>
            <a:ext cx="103102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CD6209-02A2-BF3A-8A0A-72C4F40530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30B0F7A-B70E-51F5-0795-C9E5D1D154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7ABD378-8F9B-F492-BE6D-D0BCC49FE7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43345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35B3792-013C-B5CD-392F-7FC661EC981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3344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2C65AC4-4726-937B-554A-AD60B94CA7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2C65AC4-4726-937B-554A-AD60B94CA7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6F12C79-FCA0-987B-5EB8-20A38DF465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2945512"/>
            <a:ext cx="3102505" cy="329071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04DD2AE-CDD1-880B-48FD-7C683BD786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2104963"/>
            <a:ext cx="3102505" cy="73428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372EF7-02A8-F975-7648-FD9707CB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120808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AC69E3D-B542-EB91-D114-9730A83B330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9564" y="2945512"/>
            <a:ext cx="3102505" cy="329071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F371A8A-816E-8520-64D3-72C3CF33FEC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59563" y="2104963"/>
            <a:ext cx="3102505" cy="73428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C4F53DC-A648-EF65-FC60-082E6465BCD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8269" y="2945512"/>
            <a:ext cx="3102505" cy="329071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0B0BB4-14B7-D9F6-062C-F28C58FC22E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8268" y="2104963"/>
            <a:ext cx="3102505" cy="73428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3177150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549615A-6061-74A7-4DC2-5B2F550E3F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FA7C4E4-BBB8-AD2F-950D-4599E34DB5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F3CEC7D-E87F-7658-5261-3CF3385D56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25922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74DBF91-7DD7-4102-B4B0-322E5A74D2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5921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C971FD0-14F0-9AF1-A025-434B928282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859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42EEFBA-381D-7C9B-F441-6A7655694E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58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896F1C-0C19-B9B3-9650-0F77443EC2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5922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115BD9C-D47F-DDEE-2F64-058604DE70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25921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B79C8F-A063-D49A-54D7-F2562E83562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83872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B79C8F-A063-D49A-54D7-F2562E83562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2C081A2-B8CA-692D-3C87-218222E39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3364" y="1913803"/>
            <a:ext cx="7237412" cy="5887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936DC4-EC7E-14D0-890C-4F4483642C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43363" y="1466876"/>
            <a:ext cx="72374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623C907-230B-995B-8119-F053F470F79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40856" y="1466876"/>
            <a:ext cx="2840497" cy="47688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F92FE2C-7D31-7EB9-CFC6-90B403C9BD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43364" y="3158180"/>
            <a:ext cx="7237412" cy="5887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7BEE0BF-7FA9-5690-6292-93695EA316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43363" y="2711253"/>
            <a:ext cx="72374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0481B99-7EF9-9285-71F1-90E7FF7FB5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43364" y="4402557"/>
            <a:ext cx="7237412" cy="5887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837E224-C0AE-7701-EE63-91433F68101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43363" y="3955630"/>
            <a:ext cx="72374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B25A4558-FCF1-8048-CB46-FA4677BEA6F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043364" y="5646935"/>
            <a:ext cx="7237412" cy="5887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1F11B05-8376-7C2E-D235-E0F28F5F5E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043363" y="5200008"/>
            <a:ext cx="72374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52902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940859" y="2669981"/>
            <a:ext cx="10310282" cy="35673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Z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0858" y="1466026"/>
            <a:ext cx="10310283" cy="1092927"/>
          </a:xfrm>
        </p:spPr>
        <p:txBody>
          <a:bodyPr anchor="t"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8997C55-1DC1-6F52-D3F6-C1843AB0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659FDE2-1576-74DD-AD48-DD061641460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F411E07-C45A-4691-A726-E97D9FBC2E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3860C39-0A44-80AA-E957-2917099FCD4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1BB18-F53B-0A9D-2BD7-C412600A958F}"/>
              </a:ext>
            </a:extLst>
          </p:cNvPr>
          <p:cNvSpPr/>
          <p:nvPr userDrawn="1"/>
        </p:nvSpPr>
        <p:spPr>
          <a:xfrm>
            <a:off x="9055962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06FA701-BEC4-CB71-D686-42BD89250C2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5596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E64EA404-6138-D627-9EB1-00E8B04F82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1702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3A8DFA9-280C-C060-AE93-281941EE284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77253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9F9D8C8-2931-B2FC-32E3-323308196C2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81062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D42E3FD-1257-3CED-6628-859FA1B4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23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80025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3" y="2154230"/>
            <a:ext cx="5280025" cy="384988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327775" y="5842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327775" y="1728192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327775" y="2872184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327775" y="40161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327775" y="5160168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9181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59AB76-0A53-85FE-AAA3-0D278BB077B8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2D3D9C9-44C6-13A5-4DF4-E40E24C726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10BD521-32D6-0649-1395-6DBCBA7EFA1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1DB42FF-E1FB-66AE-B971-EE85852B3C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00FB00D-92FC-D8DD-B9EA-CCD5B2DDC1D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A0953B-1BB5-847E-3131-BBBE1E6EB41E}"/>
              </a:ext>
            </a:extLst>
          </p:cNvPr>
          <p:cNvSpPr/>
          <p:nvPr userDrawn="1"/>
        </p:nvSpPr>
        <p:spPr>
          <a:xfrm>
            <a:off x="530465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2A08028-9576-66DB-D80A-BC384A7E64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0465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9CD7245-3E57-E3B3-681B-B129B58ACB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6572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CA8DFEA-7AB7-3108-ABB3-B7DCF2AFA06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25948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A1F667C-435F-ADB4-8DB5-9490B5C2D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29757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2387D8-4D59-5A3F-8EAA-1ED539E99C53}"/>
              </a:ext>
            </a:extLst>
          </p:cNvPr>
          <p:cNvSpPr/>
          <p:nvPr userDrawn="1"/>
        </p:nvSpPr>
        <p:spPr>
          <a:xfrm>
            <a:off x="906633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D98EA48-D056-61CE-9BA9-60C1014B92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6633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BC992EC-7848-014D-6A8F-B9D937838C0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22740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6F3871-FD52-64D0-A7CC-592A5E0FFBD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487626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474C90E-CA03-75AE-199D-9201EDE0AFB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91435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86950BD-AA38-9D42-5B92-A54AD39E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658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256638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56638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1770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3E303E53-E883-F31F-B0EF-9C83E5286FE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7EB1B023-65BE-2121-905E-EA0ADE3AC9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00FFEE-B63D-47F7-ABFA-4E8C94939027}"/>
              </a:ext>
            </a:extLst>
          </p:cNvPr>
          <p:cNvSpPr/>
          <p:nvPr userDrawn="1"/>
        </p:nvSpPr>
        <p:spPr>
          <a:xfrm>
            <a:off x="396590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49628940-DB64-CDD3-9558-3AF186CEAC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590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739543A5-8549-22B9-CE98-E46101FDFDB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2697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37178317-7AD7-1793-70C8-DAF2879EF2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50871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719D9874-DD45-5B74-2394-7B25136B8AE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50871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5F80D6-5EF7-5CB9-6F66-88B028DF6879}"/>
              </a:ext>
            </a:extLst>
          </p:cNvPr>
          <p:cNvSpPr/>
          <p:nvPr userDrawn="1"/>
        </p:nvSpPr>
        <p:spPr>
          <a:xfrm>
            <a:off x="6675176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13D8E8DD-5E90-42CF-F933-07E18FCA6C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7517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31F6A87-E06E-D174-ABAA-39FB48EAB1C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3624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A20E8338-51FE-46AC-AE96-F49E349AD08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60140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CD6FDCDC-59FC-F888-2E68-6F06679ACE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60140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F241AE-8BF7-31EC-4C22-1CB4EB94C6B9}"/>
              </a:ext>
            </a:extLst>
          </p:cNvPr>
          <p:cNvSpPr/>
          <p:nvPr userDrawn="1"/>
        </p:nvSpPr>
        <p:spPr>
          <a:xfrm>
            <a:off x="938444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74D4F959-752A-68C0-5287-871E9F90C75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38444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394EAB9-10E2-55AC-9B98-384F757B19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545511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726CA4D7-F6CD-E8F3-9B1E-8E77D35C94C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069409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381E3FA4-4A4B-B8C8-54E9-0A40FA95EF9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69409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0520457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621F3F69-4F03-58F5-1875-D7B59D8CB29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940858" y="1466877"/>
            <a:ext cx="4382983" cy="47688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9AE1736-640F-EFCD-2D00-9BFFA588D5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8160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24652D7-2683-45CB-02C4-0D24519B38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68159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7598465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621F3F69-4F03-58F5-1875-D7B59D8CB29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897791" y="1466877"/>
            <a:ext cx="4382983" cy="47688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9AE1736-640F-EFCD-2D00-9BFFA588D5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7632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4652D7-2683-45CB-02C4-0D24519B38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7631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32709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F8B26D-52AF-42E0-E1EE-202D92BEDB5C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25BF67B9-FAB8-B038-A81F-52D42399C6C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525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305415-C998-3BB3-403A-0BF58CE15A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074160-5B4A-DE15-58AE-7A33E28205E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AC1AFD14-C0BE-B1B4-C422-17099C3E28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5604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E53C9FD-85C7-B8A6-6193-72A8835029C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1528829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C22A33F-632F-6834-437C-FE431DCA915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2189782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1888C0E6-BB6E-F83E-8524-EFBD351847A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595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012268C-03D9-3BCC-3B4A-4866ACEA836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226AB56-4A78-2DFB-13DF-15520F1F919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4B8214-1054-D01C-A0E6-F45474A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740496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CDBDF-9FBB-3906-9DD9-0A339AE601B9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4A135845-8569-9798-3557-6C0E72D7D5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922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1AD3AD-E4AB-F09F-86B5-5BB4ABA744C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98D9993-6029-A94E-5208-D367A2D753A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FB59B2-5535-6EEC-BF10-DB346043F3B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45063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D9ED526-3446-A821-405E-0689CF558C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745063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61334A7-F23F-BF43-B14C-F3FF3AB10A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852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8ECB50-37E7-A26B-FE64-C3C8CCB7C7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4852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A975569-BE03-566D-ED87-F78B0BC0D9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351985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A37E547-5C7B-DB26-52DB-B3F8ABFD7CF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51985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13AD0506-9C1B-914C-7837-6444697132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6307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609EAD00-6AF4-7225-33EE-EB3233686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98197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6" name="Text Placeholder 38">
            <a:extLst>
              <a:ext uri="{FF2B5EF4-FFF2-40B4-BE49-F238E27FC236}">
                <a16:creationId xmlns:a16="http://schemas.microsoft.com/office/drawing/2014/main" id="{0629A9D0-ECB3-2DFD-0EAD-F85B7FFADC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80087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615FF1-1E5C-7619-0847-F89857B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22185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54C621-93E8-9942-F849-73CEBFEDD66E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99F79542-06F9-96EE-A12F-231894A92D5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DE97D5E-DE4B-453F-29B9-4683D14797F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2D940B5-E756-8A92-11D2-A2FD268F2A9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8BC1E440-0CBB-8577-9556-184333C6F14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990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14EB71E5-27EC-C69A-751C-9F9F9B2C99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44168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31E8D1B3-964C-B3C2-48B5-5F6139BC7DD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44168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7D8E4664-6851-D1B8-A703-57EBF7C2626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124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C69C0BDE-ED48-CA08-1DE4-40D1BDF5E3F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14673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B3B1744-FBE5-3A89-5064-B810C81A456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4673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308C3380-3B9C-AE8F-583B-58E73C89A6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50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92FCB54-BB99-1C72-3BD3-2EC36DC5A73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9300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0606044-21D8-FECC-7AE6-C241A581267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249300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EF7E25C-CF61-E165-23F7-FAD5490180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71759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6318629-3807-33D8-5D45-338960210B8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351867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7D8C8726-4128-FF1A-4A66-7592FC5F312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351867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C6EFD0-44A5-5430-C726-F742CF5A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009917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5B580B-D4D0-9C17-3EF3-BBF5BF92A136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5A4017D-5225-0326-4D44-26E28F870B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8050AD2-4022-711B-862C-B4063BDAB2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41819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900F671-08B2-5386-3AED-4A1A8F6350B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41819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4A6A55D2-0774-FF65-2BB1-1525227C6CD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28665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40D6975-7EC3-8AFC-A052-07A88BCCAC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863150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F13D3B4-FC67-1AB5-2B34-A376DF8BBE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3150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E9E450A5-7879-F2C9-BA2D-E345457DF1A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4999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1B91134-6E60-E780-1D77-2DC18E90DA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84481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F374C23-B2A2-90FB-3A53-50D86D18562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584481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3F83C766-8900-A87A-405E-FD43A32AA43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71327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4EB128-6CB0-E74D-322F-1110162ECDD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5812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43058E6-AC65-A19C-CE34-60027848CE8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5812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DB342CD2-43AB-DAFF-6B43-EE6BB3C110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2658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CED6B2E-C6C5-F862-BD9A-C2A25174830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27143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B4ADCD9-E801-E4BD-10AE-F9BC954977D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027143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21424B98-3297-3A8E-8528-07BB982F98E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398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4DACE7-16DF-87BC-77CE-08FCC5EDB13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748474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0BE5EE2-D026-904F-6B78-73136532714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748474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DDC4994-BB18-2837-2CC1-EE02074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817654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4B8214-1054-D01C-A0E6-F45474A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B99C87-819B-107B-54C1-669B02D0FDCB}"/>
              </a:ext>
            </a:extLst>
          </p:cNvPr>
          <p:cNvGrpSpPr/>
          <p:nvPr userDrawn="1"/>
        </p:nvGrpSpPr>
        <p:grpSpPr>
          <a:xfrm>
            <a:off x="4134283" y="3142237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C41A67-2863-8020-F7C9-3655B02129A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C0EA0C98-4DFE-8DB1-050A-CBC8465F947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10000"/>
                    <a:lumOff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955C15EE-DFD5-1BEA-6668-B7368348120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10000"/>
                    <a:lumOff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Arc 49">
                <a:extLst>
                  <a:ext uri="{FF2B5EF4-FFF2-40B4-BE49-F238E27FC236}">
                    <a16:creationId xmlns:a16="http://schemas.microsoft.com/office/drawing/2014/main" id="{72637351-AC76-EA43-B287-1123650A563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10000"/>
                    <a:lumOff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3A386E-4769-2E8D-DC74-9EEDB25938D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6B4AAEC7-CEFC-CF15-5D83-0FA9B98829B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00FF70B-33E9-0EE0-1BAD-249736120FBC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3EA663C-DB68-A089-9E61-4B19D80F3942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B5B57B1E-9985-CD51-47BF-CBA607AA8F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5818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33D5703-1142-F958-B2C7-36C8076AB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1904270"/>
            <a:ext cx="3101761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9A0FB2A-4C00-ED52-D7D1-805436B7925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2565223"/>
            <a:ext cx="3101761" cy="86377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F2E18E49-276A-F6C0-EF0F-35C9FF06EC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600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20EB936-C0B5-D73E-E24C-211EC114E3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4711498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AF918F9-39EE-F3AA-BFF3-09E410CEF92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5372451"/>
            <a:ext cx="3101761" cy="8637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49CD5620-C3EB-89F1-6EF6-4A6012B0BF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73811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9ABF7DD2-D4D3-A05E-36F1-92B28D3519C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1904270"/>
            <a:ext cx="3101761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915963A-283F-6B68-14CA-16EC62D2E54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2565223"/>
            <a:ext cx="3101761" cy="86377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CEDF801-1590-C3B0-85B8-FA24752B8E7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672873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976F6B3D-F75C-4C9E-8496-806FEF3BA1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7288496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147DE4B1-4321-6C66-3031-D7A327DE7D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>
            <a:off x="5980685" y="4334732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68327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615FF1-1E5C-7619-0847-F89857B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98724-B446-0E58-11F9-91955C1B006C}"/>
              </a:ext>
            </a:extLst>
          </p:cNvPr>
          <p:cNvGrpSpPr/>
          <p:nvPr userDrawn="1"/>
        </p:nvGrpSpPr>
        <p:grpSpPr>
          <a:xfrm>
            <a:off x="3480378" y="3142237"/>
            <a:ext cx="5231244" cy="1307812"/>
            <a:chOff x="4134283" y="3357980"/>
            <a:chExt cx="5231244" cy="13078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DCFB44-74B7-2CA9-C323-128BE569EA64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9" name="Arc 47">
                <a:extLst>
                  <a:ext uri="{FF2B5EF4-FFF2-40B4-BE49-F238E27FC236}">
                    <a16:creationId xmlns:a16="http://schemas.microsoft.com/office/drawing/2014/main" id="{84D9C3B1-BDEF-FB0A-DA72-002B12F186F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10000"/>
                    <a:lumOff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Arc 48">
                <a:extLst>
                  <a:ext uri="{FF2B5EF4-FFF2-40B4-BE49-F238E27FC236}">
                    <a16:creationId xmlns:a16="http://schemas.microsoft.com/office/drawing/2014/main" id="{6F7EACC1-A129-B7B6-365B-84C081CAF5B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10000"/>
                    <a:lumOff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C11B18-A947-F82A-7121-4F1F833D4FC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93F41328-2C4E-7BFE-9F87-6E51E60C3234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10000"/>
                    <a:lumOff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D5B706EE-B687-5872-656C-34F4529BD20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>
                    <a:lumMod val="10000"/>
                    <a:lumOff val="9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840E02-0BCA-F05D-4872-7D1DAF1C4BAC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43536D17-BF63-8A21-2BA9-B91211C92DF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49E7FB1A-50F9-386D-FB51-DAC42E39136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7353B5-B474-3D02-186D-41BBAED7CD8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E719E3E2-8BB3-9D76-91A1-4CE40A6E538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8296EEB-B9F7-C603-C59D-9BC107478BE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409AFD92-5841-E086-4A23-F432B802B9B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9892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2F2FE13-3644-EA9A-E42C-576C5E43414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0857" y="3109474"/>
            <a:ext cx="2211365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224C41CF-431B-CDED-1C44-E7F2D9FDEDE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0857" y="3770427"/>
            <a:ext cx="2211365" cy="87053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9A92E8F6-B806-9728-A93B-C032AE62887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48736" y="470452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E8EB38-88D7-C80D-1684-329093A4F2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48736" y="5365481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35674BF8-9DB7-CAB1-2923-BCCCDB66A30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40686" y="1482872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5801591-7F20-C390-4136-43CBCC694C7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640686" y="2143825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965DB20-FFA7-BC75-0951-413FF81834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59080" y="3073491"/>
            <a:ext cx="2211365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AEE6F50-3CDB-C74B-0D50-5F5CE3E51F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59080" y="3734444"/>
            <a:ext cx="2211365" cy="87053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73B58185-A98B-AA2A-9334-D25032FBD6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80851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A6E657D1-C6AB-BF97-8DD2-079CA55F14D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18118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B96BE57A-5563-0155-9A5B-0649F51D767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2771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DC3C786-A85E-1734-6057-B3A768D312F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018969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87CA8A2-0C6C-5A1F-FAC8-4E862997133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6626805" y="303406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7F071CA-7EDF-4DA3-9D6F-CF3133D79B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334565" y="432758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3D9A1BA8-831D-EA25-07AA-834980D9DD3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7942401" y="4327587"/>
            <a:ext cx="230630" cy="230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9142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42" Type="http://schemas.openxmlformats.org/officeDocument/2006/relationships/slideLayout" Target="../slideLayouts/slideLayout91.xml"/><Relationship Id="rId47" Type="http://schemas.openxmlformats.org/officeDocument/2006/relationships/slideLayout" Target="../slideLayouts/slideLayout96.xml"/><Relationship Id="rId50" Type="http://schemas.openxmlformats.org/officeDocument/2006/relationships/slideLayout" Target="../slideLayouts/slideLayout99.xml"/><Relationship Id="rId55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86.xml"/><Relationship Id="rId40" Type="http://schemas.openxmlformats.org/officeDocument/2006/relationships/slideLayout" Target="../slideLayouts/slideLayout89.xml"/><Relationship Id="rId45" Type="http://schemas.openxmlformats.org/officeDocument/2006/relationships/slideLayout" Target="../slideLayouts/slideLayout94.xml"/><Relationship Id="rId53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Relationship Id="rId43" Type="http://schemas.openxmlformats.org/officeDocument/2006/relationships/slideLayout" Target="../slideLayouts/slideLayout92.xml"/><Relationship Id="rId48" Type="http://schemas.openxmlformats.org/officeDocument/2006/relationships/slideLayout" Target="../slideLayouts/slideLayout97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57.xml"/><Relationship Id="rId51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38" Type="http://schemas.openxmlformats.org/officeDocument/2006/relationships/slideLayout" Target="../slideLayouts/slideLayout87.xml"/><Relationship Id="rId4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90.xml"/><Relationship Id="rId54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85.xml"/><Relationship Id="rId49" Type="http://schemas.openxmlformats.org/officeDocument/2006/relationships/slideLayout" Target="../slideLayouts/slideLayout98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80.xml"/><Relationship Id="rId44" Type="http://schemas.openxmlformats.org/officeDocument/2006/relationships/slideLayout" Target="../slideLayouts/slideLayout93.xml"/><Relationship Id="rId52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47056"/>
            <a:ext cx="11017250" cy="4426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D1DC99F9-A7F1-6252-4614-8935178C640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0F77AEF-06A0-00D5-07FF-1CE8D96C08C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398A29F7-61B0-EA0D-1C8E-CFD9C92AF445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7" hidden="1">
                <a:extLst>
                  <a:ext uri="{FF2B5EF4-FFF2-40B4-BE49-F238E27FC236}">
                    <a16:creationId xmlns:a16="http://schemas.microsoft.com/office/drawing/2014/main" id="{BDA88EBB-EC25-8E05-1CBB-3E341645407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3D898337-1D11-2199-4C55-B40A7EC9CDA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9F6CECDD-9413-B906-73B3-201D5601968A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DBB8C9B5-F256-77F7-E6AF-0B4EBE0712AC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06D913B3-BA38-D000-DCCB-4C0968BBFE73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16D9FA12-5625-D382-6496-D6AA2F4B07CD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73" r:id="rId2"/>
    <p:sldLayoutId id="2147483774" r:id="rId3"/>
    <p:sldLayoutId id="2147483763" r:id="rId4"/>
    <p:sldLayoutId id="2147483775" r:id="rId5"/>
    <p:sldLayoutId id="2147483728" r:id="rId6"/>
    <p:sldLayoutId id="2147483750" r:id="rId7"/>
    <p:sldLayoutId id="2147483767" r:id="rId8"/>
    <p:sldLayoutId id="2147483768" r:id="rId9"/>
    <p:sldLayoutId id="2147483729" r:id="rId10"/>
    <p:sldLayoutId id="2147483731" r:id="rId11"/>
    <p:sldLayoutId id="2147483766" r:id="rId12"/>
    <p:sldLayoutId id="2147483761" r:id="rId13"/>
    <p:sldLayoutId id="2147483735" r:id="rId14"/>
    <p:sldLayoutId id="2147483732" r:id="rId15"/>
    <p:sldLayoutId id="2147483736" r:id="rId16"/>
    <p:sldLayoutId id="2147483740" r:id="rId17"/>
    <p:sldLayoutId id="2147483741" r:id="rId18"/>
    <p:sldLayoutId id="2147483742" r:id="rId19"/>
    <p:sldLayoutId id="2147483743" r:id="rId20"/>
    <p:sldLayoutId id="2147483737" r:id="rId21"/>
    <p:sldLayoutId id="2147483744" r:id="rId22"/>
    <p:sldLayoutId id="2147483757" r:id="rId23"/>
    <p:sldLayoutId id="2147483745" r:id="rId24"/>
    <p:sldLayoutId id="2147483756" r:id="rId25"/>
    <p:sldLayoutId id="2147483746" r:id="rId26"/>
    <p:sldLayoutId id="2147483748" r:id="rId27"/>
    <p:sldLayoutId id="2147483776" r:id="rId28"/>
    <p:sldLayoutId id="2147483758" r:id="rId29"/>
    <p:sldLayoutId id="2147483752" r:id="rId30"/>
    <p:sldLayoutId id="2147483753" r:id="rId31"/>
    <p:sldLayoutId id="2147483769" r:id="rId32"/>
    <p:sldLayoutId id="2147483747" r:id="rId33"/>
    <p:sldLayoutId id="2147483759" r:id="rId34"/>
    <p:sldLayoutId id="2147483676" r:id="rId35"/>
    <p:sldLayoutId id="2147483677" r:id="rId36"/>
    <p:sldLayoutId id="2147483678" r:id="rId37"/>
    <p:sldLayoutId id="2147483770" r:id="rId38"/>
    <p:sldLayoutId id="2147483771" r:id="rId39"/>
    <p:sldLayoutId id="2147483764" r:id="rId40"/>
    <p:sldLayoutId id="2147483765" r:id="rId41"/>
    <p:sldLayoutId id="2147483730" r:id="rId42"/>
    <p:sldLayoutId id="2147483733" r:id="rId43"/>
    <p:sldLayoutId id="2147483738" r:id="rId44"/>
    <p:sldLayoutId id="2147483739" r:id="rId45"/>
    <p:sldLayoutId id="2147483734" r:id="rId46"/>
    <p:sldLayoutId id="2147483772" r:id="rId47"/>
    <p:sldLayoutId id="2147483754" r:id="rId48"/>
    <p:sldLayoutId id="2147483755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650441-F20F-D86E-35DF-018AB5CD96E2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7"/>
            <a:ext cx="10320867" cy="441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240674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tx1"/>
                </a:solidFill>
                <a:latin typeface="+mn-lt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620713"/>
            <a:ext cx="413319" cy="522000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>
              <a:defRPr lang="en-ID" sz="1250" smtClean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GB"/>
              <a:t>PRESENTATION TITLE</a:t>
            </a:r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4BF19539-7F9C-1152-E75E-E3EAE9BE39C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Group 15" hidden="1">
              <a:extLst>
                <a:ext uri="{FF2B5EF4-FFF2-40B4-BE49-F238E27FC236}">
                  <a16:creationId xmlns:a16="http://schemas.microsoft.com/office/drawing/2014/main" id="{E857EB74-1E11-BAEC-13BB-F7637F951B14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3FECE11E-F352-007E-8D4A-34C970E82E3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543CCBF1-93B5-FACE-9FB0-60BDE4F096B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AD5FC22C-F119-F8AE-853A-6775E4F1862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1A182F4D-DCA1-E52D-196F-B843383EA55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47E3927D-E4F5-AA3A-0FB8-C9150C17F5C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D67F307-FA8F-5D11-9ECB-6A6F16272E1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Frame 16" hidden="1">
              <a:extLst>
                <a:ext uri="{FF2B5EF4-FFF2-40B4-BE49-F238E27FC236}">
                  <a16:creationId xmlns:a16="http://schemas.microsoft.com/office/drawing/2014/main" id="{A04D18B3-6B5A-96A9-CCDA-C7FEC7520F5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91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D862AF7C-4E73-4D13-B741-7F846FA81906}"/>
              </a:ext>
            </a:extLst>
          </p:cNvPr>
          <p:cNvSpPr/>
          <p:nvPr userDrawn="1"/>
        </p:nvSpPr>
        <p:spPr>
          <a:xfrm>
            <a:off x="940858" y="-286160"/>
            <a:ext cx="1127760" cy="106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48F7DE4-EBC9-9E74-C726-A1B43733261C}"/>
              </a:ext>
            </a:extLst>
          </p:cNvPr>
          <p:cNvSpPr/>
          <p:nvPr userDrawn="1"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4" r:id="rId3"/>
    <p:sldLayoutId id="2147483686" r:id="rId4"/>
    <p:sldLayoutId id="2147483705" r:id="rId5"/>
    <p:sldLayoutId id="2147483706" r:id="rId6"/>
    <p:sldLayoutId id="2147483687" r:id="rId7"/>
    <p:sldLayoutId id="2147483698" r:id="rId8"/>
    <p:sldLayoutId id="2147483692" r:id="rId9"/>
    <p:sldLayoutId id="2147483707" r:id="rId10"/>
    <p:sldLayoutId id="2147483708" r:id="rId11"/>
    <p:sldLayoutId id="2147483696" r:id="rId12"/>
    <p:sldLayoutId id="2147483697" r:id="rId13"/>
    <p:sldLayoutId id="2147483682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717" r:id="rId36"/>
    <p:sldLayoutId id="2147483693" r:id="rId37"/>
    <p:sldLayoutId id="2147483718" r:id="rId38"/>
    <p:sldLayoutId id="2147483679" r:id="rId39"/>
    <p:sldLayoutId id="2147483683" r:id="rId40"/>
    <p:sldLayoutId id="2147483684" r:id="rId41"/>
    <p:sldLayoutId id="2147483685" r:id="rId42"/>
    <p:sldLayoutId id="2147483694" r:id="rId43"/>
    <p:sldLayoutId id="2147483695" r:id="rId44"/>
    <p:sldLayoutId id="2147483688" r:id="rId45"/>
    <p:sldLayoutId id="2147483689" r:id="rId46"/>
    <p:sldLayoutId id="2147483690" r:id="rId47"/>
    <p:sldLayoutId id="2147483691" r:id="rId48"/>
    <p:sldLayoutId id="2147483699" r:id="rId49"/>
    <p:sldLayoutId id="2147483700" r:id="rId50"/>
    <p:sldLayoutId id="2147483701" r:id="rId51"/>
    <p:sldLayoutId id="2147483702" r:id="rId52"/>
    <p:sldLayoutId id="2147483680" r:id="rId53"/>
    <p:sldLayoutId id="2147483681" r:id="rId54"/>
    <p:sldLayoutId id="2147483777" r:id="rId55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393" userDrawn="1">
          <p15:clr>
            <a:srgbClr val="F26B43"/>
          </p15:clr>
        </p15:guide>
        <p15:guide id="7" pos="10636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pos="1277" userDrawn="1">
          <p15:clr>
            <a:srgbClr val="F26B43"/>
          </p15:clr>
        </p15:guide>
        <p15:guide id="10" pos="254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5133" userDrawn="1">
          <p15:clr>
            <a:srgbClr val="F26B43"/>
          </p15:clr>
        </p15:guide>
        <p15:guide id="13" pos="6403" userDrawn="1">
          <p15:clr>
            <a:srgbClr val="F26B43"/>
          </p15:clr>
        </p15:guide>
        <p15:guide id="14" pos="71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230D-4D13-3972-E2FC-F024583F6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MENTAL HEALTH COMPANION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C34B-A435-8E01-5244-B789FA0F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E803-FC70-A559-B682-E4E7825DE3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Presentation by TEAM: SCRIET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6CA01-6F69-E184-E916-F3464031C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July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680B-E417-6551-47E9-30627B52D4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71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02B3-F374-D10C-CB19-6027DD82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5FF1-12F9-4ADE-A3C2-C2B39FE8D1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30328"/>
            <a:ext cx="4524648" cy="777647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Introduction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Background on mental health trends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Importance of accessible support for youth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A0EFC-3E84-94E9-B3FF-CCD8095CD0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8892" y="2806518"/>
            <a:ext cx="4531905" cy="9590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Problem Statement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Rising stress and anxiety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Barriers to traditional mental health care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592CA-FCF9-7899-D61A-FE84257E12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1635" y="3860936"/>
            <a:ext cx="4539162" cy="114050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Objective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Build a digital companion that promotes mental wellbeing through simplicity, privacy, and personalization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E0262-9C36-1DFC-3981-62798CD223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1635" y="4879070"/>
            <a:ext cx="4539162" cy="184444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Proposed Solution: </a:t>
            </a:r>
            <a:r>
              <a:rPr lang="en-US" err="1">
                <a:ea typeface="+mn-lt"/>
                <a:cs typeface="+mn-lt"/>
              </a:rPr>
              <a:t>MindMate</a:t>
            </a:r>
            <a:r>
              <a:rPr lang="en-US">
                <a:ea typeface="+mn-lt"/>
                <a:cs typeface="+mn-lt"/>
              </a:rPr>
              <a:t> App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Overview of the app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Target audience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55455-14DD-E18E-BA4D-48D59FB9FE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95238" y="-21424"/>
            <a:ext cx="4379505" cy="2529399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Key Features</a:t>
            </a:r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 Daily Mood Check-ins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AI-driven Self-Care Suggestions (e.g., breathing exercises, journaling prompts)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Anonymous Peer Support</a:t>
            </a:r>
            <a:endParaRPr lang="en-US"/>
          </a:p>
          <a:p>
            <a:pPr marL="285750" indent="-285750">
              <a:buChar char="•"/>
            </a:pPr>
            <a:r>
              <a:rPr lang="en-US" b="0">
                <a:ea typeface="+mn-lt"/>
                <a:cs typeface="+mn-lt"/>
              </a:rPr>
              <a:t> Habit Gamification (badges, streaks)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Wearable Device Integration </a:t>
            </a:r>
            <a:endParaRPr lang="en-US" b="0" i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9BD214-0AFA-174D-7A0A-E88D8EF014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95646" y="2689589"/>
            <a:ext cx="4560661" cy="1459547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Technology Stack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Frontend: Flutter (for cross-platform mobile app)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Backend: Firebase (Auth, </a:t>
            </a:r>
            <a:r>
              <a:rPr lang="en-US" b="0" err="1">
                <a:ea typeface="+mn-lt"/>
                <a:cs typeface="+mn-lt"/>
              </a:rPr>
              <a:t>Firestore</a:t>
            </a:r>
            <a:r>
              <a:rPr lang="en-US" b="0">
                <a:ea typeface="+mn-lt"/>
                <a:cs typeface="+mn-lt"/>
              </a:rPr>
              <a:t>, Analytics)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AI Module: Python (for recommendation engine)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API: REST or </a:t>
            </a:r>
            <a:r>
              <a:rPr lang="en-US" b="0" err="1">
                <a:ea typeface="+mn-lt"/>
                <a:cs typeface="+mn-lt"/>
              </a:rPr>
              <a:t>GraphQL</a:t>
            </a:r>
            <a:endParaRPr lang="en-US" err="1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BFB7A5-E4F2-05C6-357E-0B145496083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4F57DB7-C63D-9E01-DEC5-904EFA4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0B887BE-9C09-9E0F-B43A-2AB3B8C225A3}"/>
              </a:ext>
            </a:extLst>
          </p:cNvPr>
          <p:cNvSpPr txBox="1">
            <a:spLocks/>
          </p:cNvSpPr>
          <p:nvPr/>
        </p:nvSpPr>
        <p:spPr>
          <a:xfrm>
            <a:off x="6757761" y="2079990"/>
            <a:ext cx="4676775" cy="635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6001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360018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7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ea typeface="+mn-lt"/>
                <a:cs typeface="+mn-lt"/>
              </a:rPr>
              <a:t> Impact &amp; Benefits:</a:t>
            </a:r>
            <a:endParaRPr lang="en-US" b="0">
              <a:solidFill>
                <a:srgbClr val="7B8099"/>
              </a:solidFill>
              <a:ea typeface="+mn-lt"/>
              <a:cs typeface="+mn-lt"/>
            </a:endParaRP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Encourage postive habits</a:t>
            </a:r>
          </a:p>
          <a:p>
            <a:pPr marL="285750" indent="-285750">
              <a:buFont typeface="Arial"/>
              <a:buChar char="•"/>
            </a:pPr>
            <a:r>
              <a:rPr lang="en-US" b="0">
                <a:ea typeface="+mn-lt"/>
                <a:cs typeface="+mn-lt"/>
              </a:rPr>
              <a:t>Builds mental health awareness</a:t>
            </a:r>
          </a:p>
          <a:p>
            <a:endParaRPr lang="en-US" b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3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577-A92F-88C5-DE88-09361C8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50" y="2927290"/>
            <a:ext cx="4768850" cy="3313385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0A6C9-545E-C406-D5E3-801A4B41E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9A66-D4C8-A365-7599-C70D6FE70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7585" y="1483230"/>
            <a:ext cx="4377263" cy="47540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The purpose of this project is to </a:t>
            </a:r>
            <a:r>
              <a:rPr lang="en-US" b="1">
                <a:ea typeface="+mn-lt"/>
                <a:cs typeface="+mn-lt"/>
              </a:rPr>
              <a:t>develop a simple, private, and accessible digital solution</a:t>
            </a:r>
            <a:r>
              <a:rPr lang="en-US">
                <a:ea typeface="+mn-lt"/>
                <a:cs typeface="+mn-lt"/>
              </a:rPr>
              <a:t> that empowers individuals—especially youth—to manage their mental health effectively. By enabling users to </a:t>
            </a:r>
            <a:r>
              <a:rPr lang="en-US" b="1">
                <a:ea typeface="+mn-lt"/>
                <a:cs typeface="+mn-lt"/>
              </a:rPr>
              <a:t>track their mood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reduce stress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adopt healthy self-care routines</a:t>
            </a:r>
            <a:r>
              <a:rPr lang="en-US">
                <a:ea typeface="+mn-lt"/>
                <a:cs typeface="+mn-lt"/>
              </a:rPr>
              <a:t> through AI-driven suggestions and anonymous peer support, the app aims to </a:t>
            </a:r>
            <a:r>
              <a:rPr lang="en-US" b="1">
                <a:ea typeface="+mn-lt"/>
                <a:cs typeface="+mn-lt"/>
              </a:rPr>
              <a:t>promote positive behavioral change</a:t>
            </a:r>
            <a:r>
              <a:rPr lang="en-US">
                <a:ea typeface="+mn-lt"/>
                <a:cs typeface="+mn-lt"/>
              </a:rPr>
              <a:t> and make mental wellness support more approachable and consistent in everyday life.</a:t>
            </a:r>
          </a:p>
          <a:p>
            <a:r>
              <a:rPr lang="en-US">
                <a:ea typeface="+mn-lt"/>
                <a:cs typeface="+mn-lt"/>
              </a:rPr>
              <a:t>This solution focuses on: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Encouraging </a:t>
            </a:r>
            <a:r>
              <a:rPr lang="en-US" b="1">
                <a:ea typeface="+mn-lt"/>
                <a:cs typeface="+mn-lt"/>
              </a:rPr>
              <a:t>daily emotional awareness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Delivering </a:t>
            </a:r>
            <a:r>
              <a:rPr lang="en-US" b="1">
                <a:ea typeface="+mn-lt"/>
                <a:cs typeface="+mn-lt"/>
              </a:rPr>
              <a:t>personalized mental wellness tips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Creating a </a:t>
            </a:r>
            <a:r>
              <a:rPr lang="en-US" b="1">
                <a:ea typeface="+mn-lt"/>
                <a:cs typeface="+mn-lt"/>
              </a:rPr>
              <a:t>safe and anonymous space</a:t>
            </a:r>
            <a:r>
              <a:rPr lang="en-US">
                <a:ea typeface="+mn-lt"/>
                <a:cs typeface="+mn-lt"/>
              </a:rPr>
              <a:t> for peer interaction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Using </a:t>
            </a:r>
            <a:r>
              <a:rPr lang="en-US" b="1">
                <a:ea typeface="+mn-lt"/>
                <a:cs typeface="+mn-lt"/>
              </a:rPr>
              <a:t>technology (AI &amp; wearables)</a:t>
            </a:r>
            <a:r>
              <a:rPr lang="en-US">
                <a:ea typeface="+mn-lt"/>
                <a:cs typeface="+mn-lt"/>
              </a:rPr>
              <a:t> to make self-care engaging and intelligent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Ensuring </a:t>
            </a:r>
            <a:r>
              <a:rPr lang="en-US" b="1">
                <a:ea typeface="+mn-lt"/>
                <a:cs typeface="+mn-lt"/>
              </a:rPr>
              <a:t>user privacy and simplicity</a:t>
            </a:r>
            <a:r>
              <a:rPr lang="en-US">
                <a:ea typeface="+mn-lt"/>
                <a:cs typeface="+mn-lt"/>
              </a:rPr>
              <a:t> throughout the experience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62E700-E210-E7A6-B7B6-456ACCE3FB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7585" y="1171000"/>
            <a:ext cx="4377263" cy="334858"/>
          </a:xfrm>
        </p:spPr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FA3BA3-9842-9978-FEF0-B4F4E5360A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2940D-1023-3261-85A8-7B5DAB26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61" y="648607"/>
            <a:ext cx="5443764" cy="21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8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1F163-F6F0-C5F8-8C6B-C5F4CB99A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4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FDB01-6409-8358-72E7-50B17D40F0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app showcases an intuitive interface that is visually appealing and easy to navigate, prioritizing user engagement with its design.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33B2F-B230-3654-6381-855D066F7E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Start Strong. Stay Committed. Succeed with SCRIET.”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“Your fitness, your goals, your name — personalized.”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“Fuel your journey with purpose and progress.”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“Where college minds build stronger bodies.”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“Track it. Own it. Achieve it.”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“Your journey begins with one click"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B9B7B6-B5AF-B4F6-14D6-5B2155BAEE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App 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833F55-B887-7B5A-ED30-25D4273798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Functionality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F05CF40-2B5D-5745-8A59-67E75787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 Demo &amp; Screenshot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0ABCB0-0C06-B2A3-9C49-A3F223E5A59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 screen shot of a black and white screen&#10;&#10;AI-generated content may be incorrect.">
            <a:extLst>
              <a:ext uri="{FF2B5EF4-FFF2-40B4-BE49-F238E27FC236}">
                <a16:creationId xmlns:a16="http://schemas.microsoft.com/office/drawing/2014/main" id="{C26CE05A-CC11-A9B1-9ACC-BA504E58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4" y="1355272"/>
            <a:ext cx="6173108" cy="28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AB1B7-E733-D00C-92D9-4C029470E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5</a:t>
            </a:fld>
            <a:endParaRPr lang="en-ID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388BC6F-6BA6-6C52-0361-3A54ECE845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16667" b="16667"/>
          <a:stretch/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BD7B-0FF3-99E5-BD09-BE777C3C34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Users begin by entering their name and fitness goals, creating a personalized journey right from the start."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"The  web app encourages daily goal tracking and reinforces consistency through simple, engaging interactions."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"Each user receives a custom welcome message, keeping motivation high and progress visible."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B6835-CF9A-ABB0-692B-BA41A6C0040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AF4DE-61FF-C6D5-FB31-F492A252FD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enters their name and fitness goal</a:t>
            </a:r>
            <a:r>
              <a:rPr lang="en-US">
                <a:ea typeface="+mn-lt"/>
                <a:cs typeface="+mn-lt"/>
              </a:rPr>
              <a:t> – this is interaction.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clicks “Start Your Journey”</a:t>
            </a:r>
            <a:r>
              <a:rPr lang="en-US">
                <a:ea typeface="+mn-lt"/>
                <a:cs typeface="+mn-lt"/>
              </a:rPr>
              <a:t> – this is action and intent.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returns later to update or track progress</a:t>
            </a:r>
            <a:r>
              <a:rPr lang="en-US">
                <a:ea typeface="+mn-lt"/>
                <a:cs typeface="+mn-lt"/>
              </a:rPr>
              <a:t> – this is retention and continued engagement.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2EDF5A-B7AB-855A-A6DB-8E96AA7F50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3D1B0-A5EE-ECD2-1B82-ECBD51B412B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43345" y="1478373"/>
            <a:ext cx="3109762" cy="24554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Boosts motivation by personalizing the fitness experience for every user."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"Encourages consistency with goal-oriented tracking."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"Easy to use — ideal for beginners, students, or anyone starting their fitness journey."</a:t>
            </a:r>
            <a:endParaRPr lang="en-US"/>
          </a:p>
          <a:p>
            <a:pPr marL="285750" indent="-285750"/>
            <a:r>
              <a:rPr lang="en-US" b="1">
                <a:ea typeface="Calibri"/>
                <a:cs typeface="Calibri"/>
              </a:rPr>
              <a:t>"Visually inspiring design powered by </a:t>
            </a:r>
            <a:r>
              <a:rPr lang="en-US" b="1" err="1">
                <a:ea typeface="Calibri"/>
                <a:cs typeface="Calibri"/>
              </a:rPr>
              <a:t>motivati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"Helps users stay committed with a simple, focused interface that celebrates progress."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34A22D-B08E-7DC2-0E5F-19E42D6F423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3344" y="1002419"/>
            <a:ext cx="3109762" cy="754316"/>
          </a:xfrm>
        </p:spPr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10A185-5070-A0EF-1FED-C753CA38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Activities &amp; Benefits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2CD8306-4D59-EA87-9D09-7077CF229BC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6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58438"/>
              </p:ext>
            </p:extLst>
          </p:nvPr>
        </p:nvGraphicFramePr>
        <p:xfrm>
          <a:off x="1054608" y="2859024"/>
          <a:ext cx="10363200" cy="1810512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7F6F6"/>
                          </a:solidFill>
                          <a:latin typeface="Calibri Bold"/>
                          <a:ea typeface="Calibri Bold"/>
                          <a:cs typeface="Calibri Bold"/>
                        </a:rPr>
                        <a:t>USER ACTIVITIES</a:t>
                      </a:r>
                      <a:endParaRPr lang="en-US" sz="1400">
                        <a:latin typeface="Calibri Bold"/>
                        <a:ea typeface="Calibri Bold"/>
                        <a:cs typeface="Calibri Bold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7F6F6"/>
                          </a:solidFill>
                          <a:latin typeface="Calibri Bold"/>
                          <a:ea typeface="Calibri Bold"/>
                          <a:cs typeface="Calibri Bold"/>
                        </a:rPr>
                        <a:t> MANY LOGS</a:t>
                      </a:r>
                      <a:endParaRPr lang="en-US" sz="1400">
                        <a:latin typeface="Calibri Bold"/>
                        <a:ea typeface="Calibri Bold"/>
                        <a:cs typeface="Calibri Bold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7B8099"/>
                          </a:solidFill>
                          <a:latin typeface="Calibri"/>
                          <a:ea typeface="Calibri"/>
                          <a:cs typeface="Calibri"/>
                        </a:rPr>
                        <a:t>Improvements</a:t>
                      </a:r>
                      <a:endParaRPr lang="en-US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7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7B8099"/>
                          </a:solidFill>
                          <a:latin typeface="Calibri"/>
                          <a:ea typeface="Calibri"/>
                          <a:cs typeface="Calibri"/>
                        </a:rPr>
                        <a:t>reported better mood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7B8099"/>
                          </a:solidFill>
                          <a:latin typeface="Calibri"/>
                          <a:ea typeface="Calibri"/>
                          <a:cs typeface="Calibri"/>
                        </a:rPr>
                        <a:t>Feedback</a:t>
                      </a:r>
                      <a:endParaRPr lang="en-US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7B8099"/>
                          </a:solidFill>
                          <a:latin typeface="Calibri"/>
                          <a:ea typeface="Calibri"/>
                          <a:cs typeface="Calibri"/>
                        </a:rPr>
                        <a:t>Most would recommend it</a:t>
                      </a:r>
                      <a:endParaRPr lang="en-US" sz="14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46150" y="182034"/>
            <a:ext cx="10310282" cy="602378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solidFill>
                  <a:srgbClr val="7B8099"/>
                </a:solidFill>
                <a:latin typeface="Arial Black"/>
              </a:rPr>
              <a:t>Data &amp; Impact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1061720" y="1227288"/>
            <a:ext cx="9851773" cy="66526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our app collects basic but meaningful personal data: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User Name</a:t>
            </a:r>
            <a:r>
              <a:rPr lang="en-US" sz="1600">
                <a:ea typeface="+mn-lt"/>
                <a:cs typeface="+mn-lt"/>
              </a:rPr>
              <a:t> – helps personalize the experience.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Fitness Goals</a:t>
            </a:r>
            <a:r>
              <a:rPr lang="en-US" sz="1600">
                <a:ea typeface="+mn-lt"/>
                <a:cs typeface="+mn-lt"/>
              </a:rPr>
              <a:t> – tracks user intent and focus.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" y="6240673"/>
            <a:ext cx="628648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7B8099"/>
                </a:solidFill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210">
              <a:solidFill>
                <a:srgbClr val="7B8099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092173"/>
      </p:ext>
    </p:extLst>
  </p:cSld>
  <p:clrMapOvr>
    <a:masterClrMapping/>
  </p:clrMapOvr>
</p:sld>
</file>

<file path=ppt/theme/theme1.xml><?xml version="1.0" encoding="utf-8"?>
<a:theme xmlns:a="http://schemas.openxmlformats.org/drawingml/2006/main" name="Drift">
  <a:themeElements>
    <a:clrScheme name="Custom 259">
      <a:dk1>
        <a:sysClr val="windowText" lastClr="000000"/>
      </a:dk1>
      <a:lt1>
        <a:sysClr val="window" lastClr="FFFFFF"/>
      </a:lt1>
      <a:dk2>
        <a:srgbClr val="00416B"/>
      </a:dk2>
      <a:lt2>
        <a:srgbClr val="E8E8E8"/>
      </a:lt2>
      <a:accent1>
        <a:srgbClr val="00416B"/>
      </a:accent1>
      <a:accent2>
        <a:srgbClr val="006098"/>
      </a:accent2>
      <a:accent3>
        <a:srgbClr val="238DC1"/>
      </a:accent3>
      <a:accent4>
        <a:srgbClr val="939598"/>
      </a:accent4>
      <a:accent5>
        <a:srgbClr val="D7D7D7"/>
      </a:accent5>
      <a:accent6>
        <a:srgbClr val="7775FF"/>
      </a:accent6>
      <a:hlink>
        <a:srgbClr val="467886"/>
      </a:hlink>
      <a:folHlink>
        <a:srgbClr val="96607D"/>
      </a:folHlink>
    </a:clrScheme>
    <a:fontScheme name="Custom 118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2.xml><?xml version="1.0" encoding="utf-8"?>
<a:theme xmlns:a="http://schemas.openxmlformats.org/drawingml/2006/main" name="Blanche">
  <a:themeElements>
    <a:clrScheme name="Custom 263">
      <a:dk1>
        <a:srgbClr val="7B8099"/>
      </a:dk1>
      <a:lt1>
        <a:srgbClr val="F7F6F6"/>
      </a:lt1>
      <a:dk2>
        <a:srgbClr val="F7F6F6"/>
      </a:dk2>
      <a:lt2>
        <a:srgbClr val="364766"/>
      </a:lt2>
      <a:accent1>
        <a:srgbClr val="2196F3"/>
      </a:accent1>
      <a:accent2>
        <a:srgbClr val="41B3D9"/>
      </a:accent2>
      <a:accent3>
        <a:srgbClr val="3AC7D3"/>
      </a:accent3>
      <a:accent4>
        <a:srgbClr val="50D3C4"/>
      </a:accent4>
      <a:accent5>
        <a:srgbClr val="66E0B7"/>
      </a:accent5>
      <a:accent6>
        <a:srgbClr val="88F3A1"/>
      </a:accent6>
      <a:hlink>
        <a:srgbClr val="5B9BD5"/>
      </a:hlink>
      <a:folHlink>
        <a:srgbClr val="70AD47"/>
      </a:folHlink>
    </a:clrScheme>
    <a:fontScheme name="Custom 122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7AF4EB4-2D42-4761-B8E3-F8C36D5ED13F}">
  <we:reference id="wa200005566" version="1.0.0.0" store="en-US" storeType="omex"/>
  <we:alternateReferences>
    <we:reference id="wa200005566" version="1.0.0.0" store="omex" storeType="omex"/>
  </we:alternateReferences>
  <we:properties>
    <we:property name="theme" value="{&quot;name&quot;:&quot;Custom&quot;,&quot;previewImages&quot;:[&quot;https://cpp.appsdowonders.com/assets/SlideTitle-blanche.png&quot;,&quot;https://cpp.appsdowonders.com/assets/SlideTextbox1V1-blanche.png&quot;,&quot;https://cpp.appsdowonders.com/assets/SlideTextbox3V1-blanche.png&quot;,&quot;https://cpp.appsdowonders.com/assets/SlideTable-blanche.png&quot;,&quot;https://cpp.appsdowonders.com/assets/SlideTimeline-blanche.png&quot;],&quot;colorPalette&quot;:[&quot;#7B8099&quot;,&quot;#F7F6F6&quot;,&quot;#F7F6F6&quot;,&quot;#364766&quot;,&quot;#2196F3&quot;,&quot;#41B3D9&quot;,&quot;#3AC7D3&quot;,&quot;#50D3C4&quot;,&quot;#66E0B7&quot;,&quot;#88F3A1&quot;],&quot;showIcon&quot;:true,&quot;index&quot;:4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Drift</vt:lpstr>
      <vt:lpstr>Blanche</vt:lpstr>
      <vt:lpstr>MENTAL HEALTH COMPANION</vt:lpstr>
      <vt:lpstr>Agenda</vt:lpstr>
      <vt:lpstr>Project Overview</vt:lpstr>
      <vt:lpstr>Web App Demo &amp; Screenshot</vt:lpstr>
      <vt:lpstr>User Activities &amp;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2025-06-30T18:36:31Z</dcterms:created>
  <dcterms:modified xsi:type="dcterms:W3CDTF">2025-07-04T14:04:03Z</dcterms:modified>
</cp:coreProperties>
</file>