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42BF0-1D11-4307-B91D-D37CE2550D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of Work progress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E9506-3025-419D-B23F-9BE7C0E6E5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Network Engineer:</a:t>
            </a:r>
          </a:p>
          <a:p>
            <a:r>
              <a:rPr lang="en-US" dirty="0" err="1"/>
              <a:t>Chander</a:t>
            </a:r>
            <a:r>
              <a:rPr lang="en-US" dirty="0"/>
              <a:t> Shekhar</a:t>
            </a:r>
          </a:p>
        </p:txBody>
      </p:sp>
    </p:spTree>
    <p:extLst>
      <p:ext uri="{BB962C8B-B14F-4D97-AF65-F5344CB8AC3E}">
        <p14:creationId xmlns:p14="http://schemas.microsoft.com/office/powerpoint/2010/main" val="334510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1CF62-5A71-4095-B452-9C7D7AE7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Internet Services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B3EE1-1BA8-4A4E-AC6F-CC1D36911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Diagnose and resolve Internet issues such as connectivity problems, bandwidth bottlenecks, and network failures.</a:t>
            </a:r>
          </a:p>
          <a:p>
            <a:r>
              <a:rPr lang="en-US" dirty="0"/>
              <a:t>Provide technical support end-users for network-related issues.</a:t>
            </a:r>
          </a:p>
          <a:p>
            <a:r>
              <a:rPr lang="en-US" dirty="0"/>
              <a:t>Collaborate with vendors to resolve complex network problems.</a:t>
            </a:r>
          </a:p>
          <a:p>
            <a:r>
              <a:rPr lang="en-US" dirty="0"/>
              <a:t>Provide timely and effective technical assistance to employees experiencing issues with their desktops, laptops, and peripheral devices like printers and scanners.</a:t>
            </a:r>
          </a:p>
          <a:p>
            <a:r>
              <a:rPr lang="en-US" dirty="0"/>
              <a:t>Diagnose hardware and software problems, identifying the root cause of issues.</a:t>
            </a:r>
          </a:p>
          <a:p>
            <a:r>
              <a:rPr lang="en-US" dirty="0"/>
              <a:t>Resolve issues like Slow Systems, Application Errors, and Connectivity Problems.</a:t>
            </a:r>
          </a:p>
          <a:p>
            <a:r>
              <a:rPr lang="en-US" dirty="0"/>
              <a:t>Assisted with installation of Microsoft Office programs (word, excel, power point), Antivirus programs, Printer drivers, PDF readers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25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7FFA-123F-47A9-AC07-AC8B650A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Center Servers: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9D6CB-7921-4026-B328-378736FD6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Server 1</a:t>
            </a:r>
            <a:endParaRPr lang="en-US" dirty="0"/>
          </a:p>
          <a:p>
            <a:r>
              <a:rPr lang="en-US" dirty="0"/>
              <a:t>Applications: </a:t>
            </a:r>
            <a:r>
              <a:rPr lang="en-US" b="1" dirty="0"/>
              <a:t>WBI, eservices, Van Mitra</a:t>
            </a:r>
            <a:endParaRPr lang="en-US" dirty="0"/>
          </a:p>
          <a:p>
            <a:r>
              <a:rPr lang="en-US" dirty="0"/>
              <a:t>Cores: 16vCPU , RAM= 128GB, Storage = 7TB (200GB Free)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Server 2</a:t>
            </a:r>
            <a:endParaRPr lang="en-US" dirty="0"/>
          </a:p>
          <a:p>
            <a:r>
              <a:rPr lang="en-US" dirty="0"/>
              <a:t>Applications: </a:t>
            </a:r>
            <a:r>
              <a:rPr lang="en-US" b="1" dirty="0" err="1"/>
              <a:t>Revelo</a:t>
            </a:r>
            <a:r>
              <a:rPr lang="en-US" b="1" dirty="0"/>
              <a:t> and old </a:t>
            </a:r>
            <a:r>
              <a:rPr lang="en-US" b="1" dirty="0" err="1"/>
              <a:t>esri</a:t>
            </a:r>
            <a:r>
              <a:rPr lang="en-US" b="1" dirty="0"/>
              <a:t> ArcGIS data</a:t>
            </a:r>
            <a:endParaRPr lang="en-US" dirty="0"/>
          </a:p>
          <a:p>
            <a:r>
              <a:rPr lang="en-US" dirty="0"/>
              <a:t>Cores: 16vCPU , RAM= 128GB, Storage = 10TB (6TB Free)</a:t>
            </a:r>
          </a:p>
        </p:txBody>
      </p:sp>
    </p:spTree>
    <p:extLst>
      <p:ext uri="{BB962C8B-B14F-4D97-AF65-F5344CB8AC3E}">
        <p14:creationId xmlns:p14="http://schemas.microsoft.com/office/powerpoint/2010/main" val="19242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5BFA-1AC8-434E-B3BE-BFEEF6F8D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MIS Portal</a:t>
            </a:r>
            <a:br>
              <a:rPr lang="en-US" dirty="0"/>
            </a:br>
            <a:r>
              <a:rPr lang="en-US" dirty="0"/>
              <a:t>Hosted on separate VM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7E611-0691-4357-B13A-FB89E1CDB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 Web     Cores= 4 vCPU, RAM=8GB, Storage=130GB (0GB Free)</a:t>
            </a:r>
          </a:p>
          <a:p>
            <a:r>
              <a:rPr lang="en-US" dirty="0"/>
              <a:t>MIS DB        Cores= 4 vCPU, RAM=16GB, Storage=280GB (0GB Free)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03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4DE-7A9C-4DE8-B2A8-3207E589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Details of the Projects as per CDAC team: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2998-2DD0-435D-8EDC-85FA8B2B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7868"/>
            <a:ext cx="8915400" cy="4343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Project Name:- </a:t>
            </a:r>
            <a:r>
              <a:rPr lang="en-US" b="1" dirty="0" err="1"/>
              <a:t>eServices</a:t>
            </a:r>
            <a:r>
              <a:rPr lang="en-US" b="1" dirty="0"/>
              <a:t> (Production Server)</a:t>
            </a:r>
            <a:br>
              <a:rPr lang="en-US" dirty="0"/>
            </a:br>
            <a:r>
              <a:rPr lang="en-US" dirty="0"/>
              <a:t>Space:- 488.28 GB (Virtual Size), 463.08 GB (Actual Size)</a:t>
            </a:r>
            <a:br>
              <a:rPr lang="en-US" dirty="0"/>
            </a:br>
            <a:r>
              <a:rPr lang="en-US" dirty="0"/>
              <a:t>Path:- G:\eservices_vdi_file_resized\ForestProductionClone-disk1_300GB_copy.vdi</a:t>
            </a:r>
          </a:p>
          <a:p>
            <a:r>
              <a:rPr lang="en-US" dirty="0"/>
              <a:t>Project Name:- </a:t>
            </a:r>
            <a:r>
              <a:rPr lang="en-US" b="1" dirty="0" err="1"/>
              <a:t>eServices</a:t>
            </a:r>
            <a:r>
              <a:rPr lang="en-US" b="1" dirty="0"/>
              <a:t> (Staging Server New)</a:t>
            </a:r>
            <a:br>
              <a:rPr lang="en-US" dirty="0"/>
            </a:br>
            <a:r>
              <a:rPr lang="en-US" dirty="0"/>
              <a:t>Space:- 488.28 GB (Virtual Size), 458.54 GB (Actual Size)</a:t>
            </a:r>
            <a:br>
              <a:rPr lang="en-US" dirty="0"/>
            </a:br>
            <a:r>
              <a:rPr lang="en-US" dirty="0"/>
              <a:t>Path:- G:\eservices_vdi_file_resized\ForestStaging-disk1_500GB.vdi</a:t>
            </a:r>
          </a:p>
          <a:p>
            <a:r>
              <a:rPr lang="en-US" dirty="0"/>
              <a:t>Project Name:- </a:t>
            </a:r>
            <a:r>
              <a:rPr lang="en-US" dirty="0" err="1"/>
              <a:t>eServices</a:t>
            </a:r>
            <a:r>
              <a:rPr lang="en-US" dirty="0"/>
              <a:t> (Staging Server Old Backup)</a:t>
            </a:r>
            <a:br>
              <a:rPr lang="en-US" dirty="0"/>
            </a:br>
            <a:r>
              <a:rPr lang="en-US" dirty="0"/>
              <a:t>Space:- 97.66 GB (Virtual Size), 65.45 GB (Actual Size)</a:t>
            </a:r>
            <a:br>
              <a:rPr lang="en-US" dirty="0"/>
            </a:br>
            <a:r>
              <a:rPr lang="en-US" dirty="0"/>
              <a:t>Path:- F:\VM\ForestStaging_14March18\ForestProductionClone-disk1.vdi</a:t>
            </a:r>
          </a:p>
          <a:p>
            <a:r>
              <a:rPr lang="en-US" dirty="0"/>
              <a:t>Project Name:- </a:t>
            </a:r>
            <a:r>
              <a:rPr lang="en-US" dirty="0" err="1"/>
              <a:t>eServices</a:t>
            </a:r>
            <a:r>
              <a:rPr lang="en-US" dirty="0"/>
              <a:t> (Staging Server Old Backup)</a:t>
            </a:r>
            <a:br>
              <a:rPr lang="en-US" dirty="0"/>
            </a:br>
            <a:r>
              <a:rPr lang="en-US" dirty="0"/>
              <a:t>Space:- 97.66 GB (Virtual Size), 65.45 GB (Actual Size)</a:t>
            </a:r>
            <a:br>
              <a:rPr lang="en-US" dirty="0"/>
            </a:br>
            <a:r>
              <a:rPr lang="en-US" dirty="0"/>
              <a:t>Path:- F:\VM\ForestStaging_14March18\ForestProductionClone-disk1.vdi</a:t>
            </a:r>
          </a:p>
          <a:p>
            <a:r>
              <a:rPr lang="en-US" dirty="0"/>
              <a:t>Project Name:- </a:t>
            </a:r>
            <a:r>
              <a:rPr lang="en-US" b="1" dirty="0" err="1"/>
              <a:t>vanMitra</a:t>
            </a:r>
            <a:r>
              <a:rPr lang="en-US" b="1" dirty="0"/>
              <a:t> (Production Server Front End and API)</a:t>
            </a:r>
            <a:br>
              <a:rPr lang="en-US" dirty="0"/>
            </a:br>
            <a:r>
              <a:rPr lang="en-US" dirty="0"/>
              <a:t>Space:- 1.75 GB &amp; 919 MB (1.05 GB-SQL Server C:\Program Files\Microsoft SQL Server\MSSQL11.MSSQLSERVER\MSSQL\DATA\</a:t>
            </a:r>
            <a:r>
              <a:rPr lang="en-US" dirty="0" err="1"/>
              <a:t>vanmitra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Path:- F:\vanMitra and F:\VanMitraReact</a:t>
            </a:r>
          </a:p>
          <a:p>
            <a:r>
              <a:rPr lang="en-US" dirty="0"/>
              <a:t>Project Name:- </a:t>
            </a:r>
            <a:r>
              <a:rPr lang="en-US" b="1" dirty="0" err="1"/>
              <a:t>vanMitra</a:t>
            </a:r>
            <a:r>
              <a:rPr lang="en-US" b="1" dirty="0"/>
              <a:t> (Staging Server)</a:t>
            </a:r>
            <a:br>
              <a:rPr lang="en-US" dirty="0"/>
            </a:br>
            <a:r>
              <a:rPr lang="en-US" dirty="0"/>
              <a:t>Space:- 1.56 GB (1.57 GB-SQL Server C:\Program Files\Microsoft SQL Server\MSSQL11.MSSQLSERVER\MSSQL\DATA\vanmitra_08Apr2024)</a:t>
            </a:r>
            <a:br>
              <a:rPr lang="en-US" dirty="0"/>
            </a:br>
            <a:r>
              <a:rPr lang="en-US" dirty="0"/>
              <a:t>Path:- F:\vanMitraTesting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26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2D05-6742-4079-9350-F5FEFF33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Miscellaneous work done: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33FCD-76F5-46B3-9BF7-D08CAA4E7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Troubleshoot and fix problems related to Land line numbers in the Department.</a:t>
            </a:r>
          </a:p>
          <a:p>
            <a:r>
              <a:rPr lang="en-US" dirty="0"/>
              <a:t>Schedule and execute Video Conference (VC) sessions in Department.</a:t>
            </a:r>
          </a:p>
          <a:p>
            <a:r>
              <a:rPr lang="en-US" dirty="0"/>
              <a:t>Coordinated in shifting of Devices at State Data Center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914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</TotalTime>
  <Words>268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Wisp</vt:lpstr>
      <vt:lpstr>Presentation of Work progress </vt:lpstr>
      <vt:lpstr>Internet Services </vt:lpstr>
      <vt:lpstr>Data Center Servers: </vt:lpstr>
      <vt:lpstr>MIS Portal Hosted on separate VM </vt:lpstr>
      <vt:lpstr>Details of the Projects as per CDAC team: </vt:lpstr>
      <vt:lpstr>Miscellaneous work done: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of Work progress</dc:title>
  <dc:creator>HP</dc:creator>
  <cp:lastModifiedBy>HP</cp:lastModifiedBy>
  <cp:revision>2</cp:revision>
  <dcterms:created xsi:type="dcterms:W3CDTF">2024-09-10T05:58:12Z</dcterms:created>
  <dcterms:modified xsi:type="dcterms:W3CDTF">2024-09-10T06:15:54Z</dcterms:modified>
</cp:coreProperties>
</file>