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A498C-8A5A-7D0C-688D-6DF8E218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1000058" cy="469033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JEWELLERY MANGEMENT SYSTEM</a:t>
            </a:r>
            <a:br>
              <a:rPr lang="en-IN" sz="6000" dirty="0">
                <a:latin typeface="Arial Black" panose="020B0A04020102020204" pitchFamily="34" charset="0"/>
              </a:rPr>
            </a:br>
            <a:r>
              <a:rPr lang="en-IN" sz="6000" dirty="0">
                <a:latin typeface="Arial Black" panose="020B0A04020102020204" pitchFamily="34" charset="0"/>
              </a:rPr>
              <a:t> </a:t>
            </a:r>
            <a:br>
              <a:rPr lang="en-IN" sz="6000" dirty="0">
                <a:latin typeface="Arial Black" panose="020B0A04020102020204" pitchFamily="34" charset="0"/>
              </a:rPr>
            </a:br>
            <a:r>
              <a:rPr lang="en-IN" sz="6000" dirty="0">
                <a:latin typeface="Arial Black" panose="020B0A04020102020204" pitchFamily="34" charset="0"/>
              </a:rPr>
              <a:t>                                    </a:t>
            </a:r>
            <a:r>
              <a:rPr lang="en-IN" sz="3200" dirty="0">
                <a:latin typeface="Arial Black" panose="020B0A04020102020204" pitchFamily="34" charset="0"/>
              </a:rPr>
              <a:t>BY</a:t>
            </a:r>
            <a:br>
              <a:rPr lang="en-IN" sz="3200" dirty="0">
                <a:latin typeface="Arial Black" panose="020B0A04020102020204" pitchFamily="34" charset="0"/>
              </a:rPr>
            </a:br>
            <a:r>
              <a:rPr lang="en-IN" sz="3200" dirty="0">
                <a:latin typeface="Arial Black" panose="020B0A04020102020204" pitchFamily="34" charset="0"/>
              </a:rPr>
              <a:t>                    VRUSHALI SUDHAKAR CHANDE</a:t>
            </a:r>
          </a:p>
        </p:txBody>
      </p:sp>
    </p:spTree>
    <p:extLst>
      <p:ext uri="{BB962C8B-B14F-4D97-AF65-F5344CB8AC3E}">
        <p14:creationId xmlns:p14="http://schemas.microsoft.com/office/powerpoint/2010/main" val="17065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5A37-AE79-893A-FF17-85B33C8C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527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SCREENSHORTS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E6238-F32A-53A2-F926-F0E583E813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87" y="1469616"/>
            <a:ext cx="4944863" cy="2942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1B6BE-59D1-04D5-9BFF-4DCEFEEB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75" y="1469616"/>
            <a:ext cx="6055951" cy="3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AE36F-9D77-7329-A0F2-EEFF3644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318856"/>
            <a:ext cx="4509857" cy="443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C2666-2D50-67DF-EB22-4650BF71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49" y="1012054"/>
            <a:ext cx="6583989" cy="35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7863-F642-8FBA-4D39-251397A0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752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6D5B-CD58-0093-19DE-10E149D978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8082"/>
            <a:ext cx="10363826" cy="4273117"/>
          </a:xfrm>
        </p:spPr>
        <p:txBody>
          <a:bodyPr/>
          <a:lstStyle/>
          <a:p>
            <a:r>
              <a:rPr lang="en-US" cap="none" dirty="0"/>
              <a:t>We can give more advance software for </a:t>
            </a:r>
            <a:r>
              <a:rPr lang="en-US" cap="none" dirty="0" err="1"/>
              <a:t>Jewellery</a:t>
            </a:r>
            <a:r>
              <a:rPr lang="en-US" cap="none" dirty="0"/>
              <a:t> shop management including more functionalities</a:t>
            </a:r>
            <a:r>
              <a:rPr lang="en-US" dirty="0"/>
              <a:t>. </a:t>
            </a:r>
          </a:p>
          <a:p>
            <a:r>
              <a:rPr lang="en-US" cap="none" dirty="0"/>
              <a:t>We will host the platform on online server to make it accessible worldwide.</a:t>
            </a:r>
          </a:p>
          <a:p>
            <a:r>
              <a:rPr lang="en-US" cap="none" dirty="0"/>
              <a:t>Implement the backup mechanism for taking backup of codebase and database on regular basis on different servers. </a:t>
            </a:r>
          </a:p>
          <a:p>
            <a:r>
              <a:rPr lang="en-US" cap="none" dirty="0"/>
              <a:t>The software will even more secure and data will be more safe.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2551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A591-FC7A-4C51-D9B3-840BDCE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078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Websites 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2F0A-B872-B763-6B07-CD9C1CCC22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2066"/>
            <a:ext cx="10363826" cy="3909133"/>
          </a:xfrm>
        </p:spPr>
        <p:txBody>
          <a:bodyPr>
            <a:normAutofit/>
          </a:bodyPr>
          <a:lstStyle/>
          <a:p>
            <a:r>
              <a:rPr lang="en-IN" sz="3200" b="1" cap="none" dirty="0"/>
              <a:t>www.google.com</a:t>
            </a:r>
          </a:p>
        </p:txBody>
      </p:sp>
    </p:spTree>
    <p:extLst>
      <p:ext uri="{BB962C8B-B14F-4D97-AF65-F5344CB8AC3E}">
        <p14:creationId xmlns:p14="http://schemas.microsoft.com/office/powerpoint/2010/main" val="49455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26E3-5D16-5140-8AD2-021BD85A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9749"/>
            <a:ext cx="10364451" cy="1185168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6E23-C140-3898-8087-6904905459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84917"/>
            <a:ext cx="10363826" cy="527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 and Scope of project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In </a:t>
            </a:r>
            <a:r>
              <a:rPr lang="en-US" cap="none" dirty="0" err="1"/>
              <a:t>Jewellery</a:t>
            </a:r>
            <a:r>
              <a:rPr lang="en-US" cap="none" dirty="0"/>
              <a:t> shop, all the information related to stock, </a:t>
            </a:r>
            <a:r>
              <a:rPr lang="en-US" cap="none" dirty="0" err="1"/>
              <a:t>jewellery</a:t>
            </a:r>
            <a:r>
              <a:rPr lang="en-US" cap="none" dirty="0"/>
              <a:t> and customers are listed down manually using registers, files,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All the availabilities, arrival of new stock of </a:t>
            </a:r>
            <a:r>
              <a:rPr lang="en-US" cap="none" dirty="0" err="1"/>
              <a:t>jewelleries</a:t>
            </a:r>
            <a:r>
              <a:rPr lang="en-US" cap="none" dirty="0"/>
              <a:t> are noted down manually in books or registers.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There is no such automated system to handle customer’s purchased history, name of the customers, stock, sales, records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The main objective of the </a:t>
            </a:r>
            <a:r>
              <a:rPr lang="en-US" cap="none" dirty="0" err="1"/>
              <a:t>Jewellery</a:t>
            </a:r>
            <a:r>
              <a:rPr lang="en-US" cap="none" dirty="0"/>
              <a:t> shop management system is to manage the details of </a:t>
            </a:r>
            <a:r>
              <a:rPr lang="en-US" cap="none" dirty="0" err="1"/>
              <a:t>Jewellery</a:t>
            </a:r>
            <a:r>
              <a:rPr lang="en-US" cap="none" dirty="0"/>
              <a:t> shop, stocks, sales and vendors.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The project is fully built upon administrative end and so the administrator can only have full access to the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The main purpose of this project is to reduce the manual work of managing the </a:t>
            </a:r>
            <a:r>
              <a:rPr lang="en-US" cap="none" dirty="0" err="1"/>
              <a:t>Jewellery</a:t>
            </a:r>
            <a:r>
              <a:rPr lang="en-US" cap="none" dirty="0"/>
              <a:t> shop.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v"/>
            </a:pPr>
            <a:endParaRPr lang="en-US" cap="none" dirty="0"/>
          </a:p>
          <a:p>
            <a:pPr>
              <a:buFont typeface="Wingdings" panose="05000000000000000000" pitchFamily="2" charset="2"/>
              <a:buChar char="v"/>
            </a:pPr>
            <a:endParaRPr lang="en-US" b="1" cap="none" dirty="0"/>
          </a:p>
          <a:p>
            <a:pPr>
              <a:buFont typeface="Wingdings" panose="05000000000000000000" pitchFamily="2" charset="2"/>
              <a:buChar char="v"/>
            </a:pPr>
            <a:endParaRPr lang="en-US" b="1" cap="non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8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D79A-8C32-0F91-C914-3A4BAE43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3984"/>
            <a:ext cx="10364451" cy="89664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984C-0842-13A2-E075-22554C3567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20428"/>
            <a:ext cx="10363826" cy="38440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In the old system the owner used to store the data in files or books.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Keeping records in books or files may misplace and even has a great chance of getting ragged over a period of time.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It is difficult to maintain the records and creates lots of problems while searching the records.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The existing system which is currently functional in </a:t>
            </a:r>
            <a:r>
              <a:rPr lang="en-US" cap="none" dirty="0" err="1"/>
              <a:t>Jewellery</a:t>
            </a:r>
            <a:r>
              <a:rPr lang="en-US" cap="none" dirty="0"/>
              <a:t> shop is completely based on the traditional way of maintaining and managing records and details, which may get misplaced and even has a great chance of getting ragged over a period of time.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3398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971E8-4CD3-538A-69DC-0406B8C47F37}"/>
              </a:ext>
            </a:extLst>
          </p:cNvPr>
          <p:cNvSpPr txBox="1"/>
          <p:nvPr/>
        </p:nvSpPr>
        <p:spPr>
          <a:xfrm>
            <a:off x="781234" y="1686757"/>
            <a:ext cx="108485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none" dirty="0"/>
              <a:t>The proposed system has the facility of generating bills automatically. it can keep a track of all information of stock of </a:t>
            </a:r>
            <a:r>
              <a:rPr lang="en-US" sz="3200" cap="none" dirty="0" err="1"/>
              <a:t>Jewellery</a:t>
            </a:r>
            <a:r>
              <a:rPr lang="en-US" sz="3200" cap="none" dirty="0"/>
              <a:t>, sales, etc. the transactions will be executed in offline mode. it can also generate reports. so, precisely the system provides more efficient and accurate result of maintaining </a:t>
            </a:r>
            <a:r>
              <a:rPr lang="en-US" sz="3200" cap="none" dirty="0" err="1"/>
              <a:t>Jewellery</a:t>
            </a:r>
            <a:r>
              <a:rPr lang="en-US" sz="3200" cap="none" dirty="0"/>
              <a:t> stocks, customers, sales, etc.</a:t>
            </a:r>
          </a:p>
        </p:txBody>
      </p:sp>
    </p:spTree>
    <p:extLst>
      <p:ext uri="{BB962C8B-B14F-4D97-AF65-F5344CB8AC3E}">
        <p14:creationId xmlns:p14="http://schemas.microsoft.com/office/powerpoint/2010/main" val="382894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A29F-E52C-CB5C-5FFA-FB50408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7762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USECASE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40AC6-B988-1365-5C5A-337C3220954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11045" y="1518082"/>
            <a:ext cx="8185211" cy="5149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316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50-5751-1DED-003E-05F966EE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7320"/>
          </a:xfrm>
        </p:spPr>
        <p:txBody>
          <a:bodyPr/>
          <a:lstStyle/>
          <a:p>
            <a:r>
              <a:rPr lang="en-IN" cap="none" dirty="0">
                <a:latin typeface="Arial Black" panose="020B0A04020102020204" pitchFamily="34" charset="0"/>
              </a:rPr>
              <a:t>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1E9E5-3D5C-BC02-CA0B-409BE6579B3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9103" y="1535113"/>
            <a:ext cx="8487052" cy="47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9FE8-2932-B0C3-387D-29D3C6DB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30819"/>
            <a:ext cx="10364451" cy="790113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TABLE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94BF8-E361-8D15-87F4-DAF3FB6E8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20932"/>
            <a:ext cx="10363826" cy="5606249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TABLE  </a:t>
            </a:r>
            <a:endParaRPr lang="en-IN" b="1" baseline="-25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</a:t>
            </a: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TABLE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41675C3-D02A-0B60-07D1-D689E75C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11981"/>
              </p:ext>
            </p:extLst>
          </p:nvPr>
        </p:nvGraphicFramePr>
        <p:xfrm>
          <a:off x="913148" y="1642944"/>
          <a:ext cx="7884624" cy="79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312">
                  <a:extLst>
                    <a:ext uri="{9D8B030D-6E8A-4147-A177-3AD203B41FA5}">
                      <a16:colId xmlns:a16="http://schemas.microsoft.com/office/drawing/2014/main" val="1225775264"/>
                    </a:ext>
                  </a:extLst>
                </a:gridCol>
                <a:gridCol w="3942312">
                  <a:extLst>
                    <a:ext uri="{9D8B030D-6E8A-4147-A177-3AD203B41FA5}">
                      <a16:colId xmlns:a16="http://schemas.microsoft.com/office/drawing/2014/main" val="3124530411"/>
                    </a:ext>
                  </a:extLst>
                </a:gridCol>
              </a:tblGrid>
              <a:tr h="395056">
                <a:tc>
                  <a:txBody>
                    <a:bodyPr/>
                    <a:lstStyle/>
                    <a:p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00809"/>
                  </a:ext>
                </a:extLst>
              </a:tr>
              <a:tr h="395056"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9915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43AB3A6-E887-CFD1-8B20-9FFD84CA3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13721"/>
              </p:ext>
            </p:extLst>
          </p:nvPr>
        </p:nvGraphicFramePr>
        <p:xfrm>
          <a:off x="913148" y="3360856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1472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45211868"/>
                    </a:ext>
                  </a:extLst>
                </a:gridCol>
              </a:tblGrid>
              <a:tr h="34521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5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2324249061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Cust_id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1073880951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35611967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170280744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695757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B715-EE5C-BD5E-12B6-65ECD675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1708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TABLE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EEE5-176F-E1AA-7562-B6572479E5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6656"/>
            <a:ext cx="10363826" cy="4829453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VENDOR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TABLE  </a:t>
            </a:r>
            <a:r>
              <a:rPr lang="en-IN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 TABLE 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DB19E2-0799-E063-BE10-21EFDE0A1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98770"/>
              </p:ext>
            </p:extLst>
          </p:nvPr>
        </p:nvGraphicFramePr>
        <p:xfrm>
          <a:off x="984435" y="2255503"/>
          <a:ext cx="8128000" cy="166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13733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10197011"/>
                    </a:ext>
                  </a:extLst>
                </a:gridCol>
              </a:tblGrid>
              <a:tr h="333685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5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5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4032743320"/>
                  </a:ext>
                </a:extLst>
              </a:tr>
              <a:tr h="333685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Vendor_id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43681118"/>
                  </a:ext>
                </a:extLst>
              </a:tr>
              <a:tr h="333685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Vname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3407095310"/>
                  </a:ext>
                </a:extLst>
              </a:tr>
              <a:tr h="333685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Vaddress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3961301133"/>
                  </a:ext>
                </a:extLst>
              </a:tr>
              <a:tr h="333685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Vdate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73025" marT="0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 anchor="ctr"/>
                </a:tc>
                <a:extLst>
                  <a:ext uri="{0D108BD9-81ED-4DB2-BD59-A6C34878D82A}">
                    <a16:rowId xmlns:a16="http://schemas.microsoft.com/office/drawing/2014/main" val="27252733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22B0EF-E7F8-08FB-AEC4-0C08385D8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0497"/>
              </p:ext>
            </p:extLst>
          </p:nvPr>
        </p:nvGraphicFramePr>
        <p:xfrm>
          <a:off x="956816" y="475612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24497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323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5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 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5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 anchor="ctr"/>
                </a:tc>
                <a:extLst>
                  <a:ext uri="{0D108BD9-81ED-4DB2-BD59-A6C34878D82A}">
                    <a16:rowId xmlns:a16="http://schemas.microsoft.com/office/drawing/2014/main" val="37099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Cust_id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 anchor="ctr"/>
                </a:tc>
                <a:extLst>
                  <a:ext uri="{0D108BD9-81ED-4DB2-BD59-A6C34878D82A}">
                    <a16:rowId xmlns:a16="http://schemas.microsoft.com/office/drawing/2014/main" val="326647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73025" marT="62865" marB="0" anchor="ctr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 anchor="ctr"/>
                </a:tc>
                <a:extLst>
                  <a:ext uri="{0D108BD9-81ED-4DB2-BD59-A6C34878D82A}">
                    <a16:rowId xmlns:a16="http://schemas.microsoft.com/office/drawing/2014/main" val="369165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Jewellery_desc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/>
                </a:tc>
                <a:tc>
                  <a:txBody>
                    <a:bodyPr/>
                    <a:lstStyle/>
                    <a:p>
                      <a:pPr marL="635635" indent="-6350">
                        <a:lnSpc>
                          <a:spcPct val="107000"/>
                        </a:lnSpc>
                        <a:spcAft>
                          <a:spcPts val="1190"/>
                        </a:spcAft>
                      </a:pP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Varchar(35) </a:t>
                      </a:r>
                      <a:r>
                        <a:rPr lang="en-IN" sz="18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62865" marB="0" anchor="ctr"/>
                </a:tc>
                <a:extLst>
                  <a:ext uri="{0D108BD9-81ED-4DB2-BD59-A6C34878D82A}">
                    <a16:rowId xmlns:a16="http://schemas.microsoft.com/office/drawing/2014/main" val="109766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A8A-833B-7F97-44BA-45CB5097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62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SYSTEM REQUIREMENTS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A8B5-9CB4-A406-4A22-414987062D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7577"/>
            <a:ext cx="10363826" cy="2867488"/>
          </a:xfrm>
        </p:spPr>
        <p:txBody>
          <a:bodyPr/>
          <a:lstStyle/>
          <a:p>
            <a:pPr marL="877570" indent="0">
              <a:lnSpc>
                <a:spcPct val="107000"/>
              </a:lnSpc>
              <a:spcAft>
                <a:spcPts val="375"/>
              </a:spcAft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SOFTWARE REQUIREMENTS  </a:t>
            </a:r>
            <a:r>
              <a:rPr lang="en-IN" sz="2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IN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71220" lvl="0" indent="-342900" fontAlgn="base">
              <a:lnSpc>
                <a:spcPct val="110000"/>
              </a:lnSpc>
              <a:spcAft>
                <a:spcPts val="110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en-IN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     </a:t>
            </a:r>
          </a:p>
          <a:p>
            <a:pPr marL="342900" marR="871220" lvl="0" indent="-342900" fontAlgn="base">
              <a:lnSpc>
                <a:spcPct val="110000"/>
              </a:lnSpc>
              <a:spcAft>
                <a:spcPts val="1545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N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for the database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2040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469</TotalTime>
  <Words>495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Times New Roman</vt:lpstr>
      <vt:lpstr>Tw Cen MT</vt:lpstr>
      <vt:lpstr>Wingdings</vt:lpstr>
      <vt:lpstr>Droplet</vt:lpstr>
      <vt:lpstr>JEWELLERY MANGEMENT SYSTEM                                       BY                     VRUSHALI SUDHAKAR CHANDE</vt:lpstr>
      <vt:lpstr>INTRODUCTION</vt:lpstr>
      <vt:lpstr>Problems</vt:lpstr>
      <vt:lpstr>PowerPoint Presentation</vt:lpstr>
      <vt:lpstr>USECASE DIAGRAM</vt:lpstr>
      <vt:lpstr>ER DIAGRAM</vt:lpstr>
      <vt:lpstr>TABLE LIST</vt:lpstr>
      <vt:lpstr>TABLE LIST</vt:lpstr>
      <vt:lpstr>SYSTEM REQUIREMENTS </vt:lpstr>
      <vt:lpstr>SCREENSHORTS</vt:lpstr>
      <vt:lpstr>PowerPoint Presentation</vt:lpstr>
      <vt:lpstr>FUTURE ENHANCEMENT</vt:lpstr>
      <vt:lpstr>Websites /References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JEWELLERY MANGEMENT SYSTEM                                       BY                     VRUSHALI SUDHAKAR CHANDE</dc:title>
  <dc:creator>Praful Chande</dc:creator>
  <cp:lastModifiedBy>Praful Chande</cp:lastModifiedBy>
  <cp:revision>6</cp:revision>
  <dcterms:created xsi:type="dcterms:W3CDTF">2022-07-30T10:41:55Z</dcterms:created>
  <dcterms:modified xsi:type="dcterms:W3CDTF">2022-08-02T16:13:51Z</dcterms:modified>
</cp:coreProperties>
</file>