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56" r:id="rId5"/>
    <p:sldId id="268" r:id="rId6"/>
    <p:sldId id="257" r:id="rId7"/>
    <p:sldId id="258" r:id="rId8"/>
    <p:sldId id="262" r:id="rId9"/>
    <p:sldId id="263" r:id="rId10"/>
    <p:sldId id="259" r:id="rId11"/>
    <p:sldId id="264" r:id="rId12"/>
    <p:sldId id="265" r:id="rId13"/>
    <p:sldId id="260" r:id="rId14"/>
    <p:sldId id="261" r:id="rId15"/>
    <p:sldId id="266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8D3A2A-A87C-4AC0-8AB1-D92D2D2D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" r="3703"/>
          <a:stretch/>
        </p:blipFill>
        <p:spPr>
          <a:xfrm>
            <a:off x="2264986" y="452221"/>
            <a:ext cx="7471528" cy="13681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274708-F3A9-41E1-9F4F-B82EE74C06C1}"/>
              </a:ext>
            </a:extLst>
          </p:cNvPr>
          <p:cNvSpPr txBox="1"/>
          <p:nvPr/>
        </p:nvSpPr>
        <p:spPr>
          <a:xfrm>
            <a:off x="1386722" y="460830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By, </a:t>
            </a:r>
          </a:p>
          <a:p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Chandhana Menon</a:t>
            </a:r>
          </a:p>
          <a:p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1NH17CS712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DC9D7-F429-4D50-B7EA-AA43B9CF025F}"/>
              </a:ext>
            </a:extLst>
          </p:cNvPr>
          <p:cNvSpPr txBox="1"/>
          <p:nvPr/>
        </p:nvSpPr>
        <p:spPr>
          <a:xfrm>
            <a:off x="2952750" y="324433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/>
              <a:t>Tutor App</a:t>
            </a:r>
          </a:p>
        </p:txBody>
      </p:sp>
    </p:spTree>
    <p:extLst>
      <p:ext uri="{BB962C8B-B14F-4D97-AF65-F5344CB8AC3E}">
        <p14:creationId xmlns:p14="http://schemas.microsoft.com/office/powerpoint/2010/main" val="114348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08FF-FFFC-4F5C-8849-9C107E9C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E945D-390A-4C37-8400-FAA90E73D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605"/>
          <a:stretch/>
        </p:blipFill>
        <p:spPr>
          <a:xfrm>
            <a:off x="2330806" y="2540217"/>
            <a:ext cx="7530388" cy="2765207"/>
          </a:xfrm>
        </p:spPr>
      </p:pic>
    </p:spTree>
    <p:extLst>
      <p:ext uri="{BB962C8B-B14F-4D97-AF65-F5344CB8AC3E}">
        <p14:creationId xmlns:p14="http://schemas.microsoft.com/office/powerpoint/2010/main" val="125098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4F06-D5DC-4605-8F62-B181D46B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Information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B0166-6B43-4CEA-BB31-F6DBF65AE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421" y="2108200"/>
            <a:ext cx="5973484" cy="3760788"/>
          </a:xfrm>
        </p:spPr>
      </p:pic>
    </p:spTree>
    <p:extLst>
      <p:ext uri="{BB962C8B-B14F-4D97-AF65-F5344CB8AC3E}">
        <p14:creationId xmlns:p14="http://schemas.microsoft.com/office/powerpoint/2010/main" val="298412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22B7-B829-4740-AAA9-CE8626C5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 Information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4D115-3A1F-476F-A6F0-5A5ABBAF7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278" y="2108200"/>
            <a:ext cx="5775770" cy="3760788"/>
          </a:xfrm>
        </p:spPr>
      </p:pic>
    </p:spTree>
    <p:extLst>
      <p:ext uri="{BB962C8B-B14F-4D97-AF65-F5344CB8AC3E}">
        <p14:creationId xmlns:p14="http://schemas.microsoft.com/office/powerpoint/2010/main" val="86877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9DA1-265A-43CE-A191-00B1965B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 Payment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938A3-D0BC-4333-91A2-776479DEF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206" y="2384425"/>
            <a:ext cx="5958548" cy="3760788"/>
          </a:xfrm>
        </p:spPr>
      </p:pic>
    </p:spTree>
    <p:extLst>
      <p:ext uri="{BB962C8B-B14F-4D97-AF65-F5344CB8AC3E}">
        <p14:creationId xmlns:p14="http://schemas.microsoft.com/office/powerpoint/2010/main" val="37460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FA5B-E680-4550-ABB8-6A325FB2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DF88D-2047-4CBB-8E30-53D09BA4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0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848-1D74-4D88-809B-BAB953E7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>
                <a:solidFill>
                  <a:srgbClr val="002060"/>
                </a:solidFill>
              </a:rPr>
              <a:t>Tutor App 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ED69-9CB0-4D6A-BB09-58FFF0E5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Tutor app is a small scale application that is </a:t>
            </a:r>
            <a:r>
              <a:rPr lang="en-US" sz="2400" b="0" i="0" dirty="0" err="1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primararily</a:t>
            </a:r>
            <a:r>
              <a:rPr lang="en-US" sz="24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 built for tutors to keep a track of all the students and their respective batches details. It also manages the fee payment details of the students, of different batches as well.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Frontend- Python3</a:t>
            </a:r>
          </a:p>
          <a:p>
            <a:r>
              <a:rPr lang="en-US" sz="24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Backend- MySQL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343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A39C-1A7D-44CC-83C7-F4441C08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 For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B6233-FE07-4DAC-928B-6DE5EA3C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779" y="2102567"/>
            <a:ext cx="6248442" cy="3888658"/>
          </a:xfrm>
        </p:spPr>
      </p:pic>
    </p:spTree>
    <p:extLst>
      <p:ext uri="{BB962C8B-B14F-4D97-AF65-F5344CB8AC3E}">
        <p14:creationId xmlns:p14="http://schemas.microsoft.com/office/powerpoint/2010/main" val="230191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638C-F500-4C2C-ADE8-037BAFF4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Students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2F91B-2AD6-406B-AC78-20F33B243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882" y="2051050"/>
            <a:ext cx="6446236" cy="4197350"/>
          </a:xfrm>
        </p:spPr>
      </p:pic>
    </p:spTree>
    <p:extLst>
      <p:ext uri="{BB962C8B-B14F-4D97-AF65-F5344CB8AC3E}">
        <p14:creationId xmlns:p14="http://schemas.microsoft.com/office/powerpoint/2010/main" val="51558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EFB8-1A10-4B29-A169-0DA9A9A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New Student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94F09-9843-4FCB-94D9-0730CA1BC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889" y="2108200"/>
            <a:ext cx="5958548" cy="3760788"/>
          </a:xfrm>
        </p:spPr>
      </p:pic>
    </p:spTree>
    <p:extLst>
      <p:ext uri="{BB962C8B-B14F-4D97-AF65-F5344CB8AC3E}">
        <p14:creationId xmlns:p14="http://schemas.microsoft.com/office/powerpoint/2010/main" val="123734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F45C-E929-4344-8758-9321433C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Student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672C0-4AEA-4F70-B6FA-BC3D70734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043" y="2298700"/>
            <a:ext cx="6002873" cy="3760788"/>
          </a:xfrm>
        </p:spPr>
      </p:pic>
    </p:spTree>
    <p:extLst>
      <p:ext uri="{BB962C8B-B14F-4D97-AF65-F5344CB8AC3E}">
        <p14:creationId xmlns:p14="http://schemas.microsoft.com/office/powerpoint/2010/main" val="11985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31CF-ADD8-4797-8248-101F568C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Batches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77130-1756-4625-857F-15BEADA15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023" y="2165350"/>
            <a:ext cx="6299953" cy="4102100"/>
          </a:xfrm>
        </p:spPr>
      </p:pic>
    </p:spTree>
    <p:extLst>
      <p:ext uri="{BB962C8B-B14F-4D97-AF65-F5344CB8AC3E}">
        <p14:creationId xmlns:p14="http://schemas.microsoft.com/office/powerpoint/2010/main" val="251365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046E-19D8-43BC-B266-219306C2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New Batch </a:t>
            </a:r>
            <a:r>
              <a:rPr lang="en-IN" dirty="0" err="1"/>
              <a:t>Infomtion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B54A8-FFAD-4387-B939-1046EB0EF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889" y="2108200"/>
            <a:ext cx="5958548" cy="3760788"/>
          </a:xfrm>
        </p:spPr>
      </p:pic>
    </p:spTree>
    <p:extLst>
      <p:ext uri="{BB962C8B-B14F-4D97-AF65-F5344CB8AC3E}">
        <p14:creationId xmlns:p14="http://schemas.microsoft.com/office/powerpoint/2010/main" val="235022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B13-8EFE-4643-9EDE-473470CA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Batch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20F86-9196-4CA0-8876-A62DCBE3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878" y="2108200"/>
            <a:ext cx="5960569" cy="3760788"/>
          </a:xfrm>
        </p:spPr>
      </p:pic>
    </p:spTree>
    <p:extLst>
      <p:ext uri="{BB962C8B-B14F-4D97-AF65-F5344CB8AC3E}">
        <p14:creationId xmlns:p14="http://schemas.microsoft.com/office/powerpoint/2010/main" val="38690350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{BF79BE57-7476-4607-A341-859F2C703698}tf22712842_wac</Template>
  <TotalTime>0</TotalTime>
  <Words>93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Segoe UI</vt:lpstr>
      <vt:lpstr>1_RetrospectVTI</vt:lpstr>
      <vt:lpstr>PowerPoint Presentation</vt:lpstr>
      <vt:lpstr>What is Tutor App ?</vt:lpstr>
      <vt:lpstr>Login Page For Admin</vt:lpstr>
      <vt:lpstr>Display Students</vt:lpstr>
      <vt:lpstr>Add New Student Information</vt:lpstr>
      <vt:lpstr>Update Student Information</vt:lpstr>
      <vt:lpstr>Display Batches</vt:lpstr>
      <vt:lpstr>Add New Batch Infomtion</vt:lpstr>
      <vt:lpstr>Update Batch Details</vt:lpstr>
      <vt:lpstr>Attendance List</vt:lpstr>
      <vt:lpstr>Attendance Information </vt:lpstr>
      <vt:lpstr>Fee Information </vt:lpstr>
      <vt:lpstr>Fee Payment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2020-09-02T05:49:52Z</dcterms:created>
  <dcterms:modified xsi:type="dcterms:W3CDTF">2020-09-02T06:09:40Z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