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56" r:id="rId5"/>
    <p:sldId id="275"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9/2/2020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9/2/2020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9/2/2020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9/2/2020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9/2/2020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9/2/2020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9/2/2020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9/2/2020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D065C3B-A112-46A7-BEA3-5EEC264CFA5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653" r="3703"/>
          <a:stretch/>
        </p:blipFill>
        <p:spPr>
          <a:xfrm>
            <a:off x="2036386" y="871321"/>
            <a:ext cx="7471528" cy="1368152"/>
          </a:xfrm>
          <a:prstGeom prst="rect">
            <a:avLst/>
          </a:prstGeom>
        </p:spPr>
      </p:pic>
      <p:sp>
        <p:nvSpPr>
          <p:cNvPr id="7" name="TextBox 6">
            <a:extLst>
              <a:ext uri="{FF2B5EF4-FFF2-40B4-BE49-F238E27FC236}">
                <a16:creationId xmlns:a16="http://schemas.microsoft.com/office/drawing/2014/main" id="{2A4C1F33-F043-411D-BFB0-B48F085BDA1A}"/>
              </a:ext>
            </a:extLst>
          </p:cNvPr>
          <p:cNvSpPr txBox="1"/>
          <p:nvPr/>
        </p:nvSpPr>
        <p:spPr>
          <a:xfrm>
            <a:off x="1234322" y="4618528"/>
            <a:ext cx="6096000" cy="1015663"/>
          </a:xfrm>
          <a:prstGeom prst="rect">
            <a:avLst/>
          </a:prstGeom>
          <a:noFill/>
        </p:spPr>
        <p:txBody>
          <a:bodyPr wrap="square">
            <a:spAutoFit/>
          </a:bodyPr>
          <a:lstStyle/>
          <a:p>
            <a:r>
              <a:rPr lang="en-IN" sz="2000" b="1" dirty="0">
                <a:latin typeface="Segoe UI" panose="020B0502040204020203" pitchFamily="34" charset="0"/>
                <a:cs typeface="Segoe UI" panose="020B0502040204020203" pitchFamily="34" charset="0"/>
              </a:rPr>
              <a:t>By, </a:t>
            </a:r>
          </a:p>
          <a:p>
            <a:r>
              <a:rPr lang="en-IN" sz="2000" b="1" dirty="0">
                <a:latin typeface="Segoe UI" panose="020B0502040204020203" pitchFamily="34" charset="0"/>
                <a:cs typeface="Segoe UI" panose="020B0502040204020203" pitchFamily="34" charset="0"/>
              </a:rPr>
              <a:t>Chandhana Menon</a:t>
            </a:r>
          </a:p>
          <a:p>
            <a:r>
              <a:rPr lang="en-IN" sz="2000" b="1" dirty="0">
                <a:latin typeface="Segoe UI" panose="020B0502040204020203" pitchFamily="34" charset="0"/>
                <a:cs typeface="Segoe UI" panose="020B0502040204020203" pitchFamily="34" charset="0"/>
              </a:rPr>
              <a:t>1NH17CS712</a:t>
            </a:r>
          </a:p>
        </p:txBody>
      </p:sp>
      <p:sp>
        <p:nvSpPr>
          <p:cNvPr id="13" name="TextBox 12">
            <a:extLst>
              <a:ext uri="{FF2B5EF4-FFF2-40B4-BE49-F238E27FC236}">
                <a16:creationId xmlns:a16="http://schemas.microsoft.com/office/drawing/2014/main" id="{B7763E42-7AFC-4180-911F-E2C0731B3370}"/>
              </a:ext>
            </a:extLst>
          </p:cNvPr>
          <p:cNvSpPr txBox="1"/>
          <p:nvPr/>
        </p:nvSpPr>
        <p:spPr>
          <a:xfrm>
            <a:off x="3048000" y="3429000"/>
            <a:ext cx="6096000" cy="830997"/>
          </a:xfrm>
          <a:prstGeom prst="rect">
            <a:avLst/>
          </a:prstGeom>
          <a:noFill/>
        </p:spPr>
        <p:txBody>
          <a:bodyPr wrap="square">
            <a:spAutoFit/>
          </a:bodyPr>
          <a:lstStyle/>
          <a:p>
            <a:pPr algn="ctr"/>
            <a:r>
              <a:rPr lang="en-IN" sz="4800" b="1" dirty="0"/>
              <a:t>UKIYO ROBSTOP</a:t>
            </a:r>
          </a:p>
        </p:txBody>
      </p:sp>
    </p:spTree>
    <p:extLst>
      <p:ext uri="{BB962C8B-B14F-4D97-AF65-F5344CB8AC3E}">
        <p14:creationId xmlns:p14="http://schemas.microsoft.com/office/powerpoint/2010/main" val="227039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139F4-B239-4984-AC24-09147982B35E}"/>
              </a:ext>
            </a:extLst>
          </p:cNvPr>
          <p:cNvSpPr>
            <a:spLocks noGrp="1"/>
          </p:cNvSpPr>
          <p:nvPr>
            <p:ph type="title"/>
          </p:nvPr>
        </p:nvSpPr>
        <p:spPr/>
        <p:txBody>
          <a:bodyPr/>
          <a:lstStyle/>
          <a:p>
            <a:r>
              <a:rPr lang="en-IN" dirty="0"/>
              <a:t>Reset The Product List</a:t>
            </a:r>
          </a:p>
        </p:txBody>
      </p:sp>
      <p:pic>
        <p:nvPicPr>
          <p:cNvPr id="4" name="Picture 3">
            <a:extLst>
              <a:ext uri="{FF2B5EF4-FFF2-40B4-BE49-F238E27FC236}">
                <a16:creationId xmlns:a16="http://schemas.microsoft.com/office/drawing/2014/main" id="{5CEC50C0-B3F1-44CA-BD6B-04EE349B09F3}"/>
              </a:ext>
            </a:extLst>
          </p:cNvPr>
          <p:cNvPicPr>
            <a:picLocks noChangeAspect="1"/>
          </p:cNvPicPr>
          <p:nvPr/>
        </p:nvPicPr>
        <p:blipFill rotWithShape="1">
          <a:blip r:embed="rId2"/>
          <a:srcRect b="49298"/>
          <a:stretch/>
        </p:blipFill>
        <p:spPr>
          <a:xfrm>
            <a:off x="1212599" y="2276475"/>
            <a:ext cx="9766802" cy="3429000"/>
          </a:xfrm>
          <a:prstGeom prst="rect">
            <a:avLst/>
          </a:prstGeom>
        </p:spPr>
      </p:pic>
      <p:sp>
        <p:nvSpPr>
          <p:cNvPr id="5" name="Arrow: Right 4">
            <a:extLst>
              <a:ext uri="{FF2B5EF4-FFF2-40B4-BE49-F238E27FC236}">
                <a16:creationId xmlns:a16="http://schemas.microsoft.com/office/drawing/2014/main" id="{8A253155-185F-4790-A32C-50EA30880B93}"/>
              </a:ext>
            </a:extLst>
          </p:cNvPr>
          <p:cNvSpPr/>
          <p:nvPr/>
        </p:nvSpPr>
        <p:spPr>
          <a:xfrm>
            <a:off x="1097280" y="4362450"/>
            <a:ext cx="321945" cy="257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59529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DA42C-717A-43DF-A89B-D6E73CB6E6A9}"/>
              </a:ext>
            </a:extLst>
          </p:cNvPr>
          <p:cNvSpPr>
            <a:spLocks noGrp="1"/>
          </p:cNvSpPr>
          <p:nvPr>
            <p:ph type="title"/>
          </p:nvPr>
        </p:nvSpPr>
        <p:spPr/>
        <p:txBody>
          <a:bodyPr/>
          <a:lstStyle/>
          <a:p>
            <a:r>
              <a:rPr lang="en-IN" dirty="0"/>
              <a:t>Delete A Product</a:t>
            </a:r>
          </a:p>
        </p:txBody>
      </p:sp>
      <p:pic>
        <p:nvPicPr>
          <p:cNvPr id="4" name="Picture 3">
            <a:extLst>
              <a:ext uri="{FF2B5EF4-FFF2-40B4-BE49-F238E27FC236}">
                <a16:creationId xmlns:a16="http://schemas.microsoft.com/office/drawing/2014/main" id="{017EAD2E-3FFE-4FBF-87DC-743E27A6B039}"/>
              </a:ext>
            </a:extLst>
          </p:cNvPr>
          <p:cNvPicPr>
            <a:picLocks noChangeAspect="1"/>
          </p:cNvPicPr>
          <p:nvPr/>
        </p:nvPicPr>
        <p:blipFill rotWithShape="1">
          <a:blip r:embed="rId2"/>
          <a:srcRect b="36767"/>
          <a:stretch/>
        </p:blipFill>
        <p:spPr>
          <a:xfrm>
            <a:off x="1212598" y="2199335"/>
            <a:ext cx="9766802" cy="4059530"/>
          </a:xfrm>
          <a:prstGeom prst="rect">
            <a:avLst/>
          </a:prstGeom>
        </p:spPr>
      </p:pic>
      <p:sp>
        <p:nvSpPr>
          <p:cNvPr id="7" name="Arrow: Up 6">
            <a:extLst>
              <a:ext uri="{FF2B5EF4-FFF2-40B4-BE49-F238E27FC236}">
                <a16:creationId xmlns:a16="http://schemas.microsoft.com/office/drawing/2014/main" id="{571F75B6-0803-4F7C-8310-DDF3E7DD3894}"/>
              </a:ext>
            </a:extLst>
          </p:cNvPr>
          <p:cNvSpPr/>
          <p:nvPr/>
        </p:nvSpPr>
        <p:spPr>
          <a:xfrm>
            <a:off x="3381375" y="4229100"/>
            <a:ext cx="219075" cy="2857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8" name="Arrow: Right 7">
            <a:extLst>
              <a:ext uri="{FF2B5EF4-FFF2-40B4-BE49-F238E27FC236}">
                <a16:creationId xmlns:a16="http://schemas.microsoft.com/office/drawing/2014/main" id="{40C73FC2-FBB1-45EE-BA75-1609B03353DA}"/>
              </a:ext>
            </a:extLst>
          </p:cNvPr>
          <p:cNvSpPr/>
          <p:nvPr/>
        </p:nvSpPr>
        <p:spPr>
          <a:xfrm>
            <a:off x="1064961" y="4591050"/>
            <a:ext cx="295275" cy="219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Up 8">
            <a:extLst>
              <a:ext uri="{FF2B5EF4-FFF2-40B4-BE49-F238E27FC236}">
                <a16:creationId xmlns:a16="http://schemas.microsoft.com/office/drawing/2014/main" id="{49BA3C30-20E0-481C-B25D-227B2E8E8D34}"/>
              </a:ext>
            </a:extLst>
          </p:cNvPr>
          <p:cNvSpPr/>
          <p:nvPr/>
        </p:nvSpPr>
        <p:spPr>
          <a:xfrm>
            <a:off x="6210300" y="6002160"/>
            <a:ext cx="238125" cy="2667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88427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764C2-748B-4F48-944C-A08F8994B3FC}"/>
              </a:ext>
            </a:extLst>
          </p:cNvPr>
          <p:cNvSpPr>
            <a:spLocks noGrp="1"/>
          </p:cNvSpPr>
          <p:nvPr>
            <p:ph type="title"/>
          </p:nvPr>
        </p:nvSpPr>
        <p:spPr/>
        <p:txBody>
          <a:bodyPr/>
          <a:lstStyle/>
          <a:p>
            <a:r>
              <a:rPr lang="en-IN" dirty="0"/>
              <a:t>Admin Logout</a:t>
            </a:r>
          </a:p>
        </p:txBody>
      </p:sp>
      <p:pic>
        <p:nvPicPr>
          <p:cNvPr id="4" name="Picture 3">
            <a:extLst>
              <a:ext uri="{FF2B5EF4-FFF2-40B4-BE49-F238E27FC236}">
                <a16:creationId xmlns:a16="http://schemas.microsoft.com/office/drawing/2014/main" id="{E58CCCAB-19B4-4449-B2EB-DAE9AF6490BA}"/>
              </a:ext>
            </a:extLst>
          </p:cNvPr>
          <p:cNvPicPr>
            <a:picLocks noChangeAspect="1"/>
          </p:cNvPicPr>
          <p:nvPr/>
        </p:nvPicPr>
        <p:blipFill>
          <a:blip r:embed="rId2"/>
          <a:stretch>
            <a:fillRect/>
          </a:stretch>
        </p:blipFill>
        <p:spPr>
          <a:xfrm>
            <a:off x="4269335" y="2228719"/>
            <a:ext cx="3653330" cy="3876805"/>
          </a:xfrm>
          <a:prstGeom prst="rect">
            <a:avLst/>
          </a:prstGeom>
        </p:spPr>
      </p:pic>
      <p:sp>
        <p:nvSpPr>
          <p:cNvPr id="5" name="Arrow: Up 4">
            <a:extLst>
              <a:ext uri="{FF2B5EF4-FFF2-40B4-BE49-F238E27FC236}">
                <a16:creationId xmlns:a16="http://schemas.microsoft.com/office/drawing/2014/main" id="{B10518D9-DBA8-4041-8F8B-76E6CA95F9F1}"/>
              </a:ext>
            </a:extLst>
          </p:cNvPr>
          <p:cNvSpPr/>
          <p:nvPr/>
        </p:nvSpPr>
        <p:spPr>
          <a:xfrm>
            <a:off x="6000750" y="4552950"/>
            <a:ext cx="190500" cy="2095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36049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F124B-E186-4345-95F3-CA68F075144D}"/>
              </a:ext>
            </a:extLst>
          </p:cNvPr>
          <p:cNvSpPr>
            <a:spLocks noGrp="1"/>
          </p:cNvSpPr>
          <p:nvPr>
            <p:ph type="title"/>
          </p:nvPr>
        </p:nvSpPr>
        <p:spPr/>
        <p:txBody>
          <a:bodyPr/>
          <a:lstStyle/>
          <a:p>
            <a:r>
              <a:rPr lang="en-IN" dirty="0"/>
              <a:t>Customer Login</a:t>
            </a:r>
          </a:p>
        </p:txBody>
      </p:sp>
      <p:pic>
        <p:nvPicPr>
          <p:cNvPr id="4" name="Picture 3">
            <a:extLst>
              <a:ext uri="{FF2B5EF4-FFF2-40B4-BE49-F238E27FC236}">
                <a16:creationId xmlns:a16="http://schemas.microsoft.com/office/drawing/2014/main" id="{F25D0E68-3290-461C-9F26-0B0E8A51F6A9}"/>
              </a:ext>
            </a:extLst>
          </p:cNvPr>
          <p:cNvPicPr>
            <a:picLocks noChangeAspect="1"/>
          </p:cNvPicPr>
          <p:nvPr/>
        </p:nvPicPr>
        <p:blipFill rotWithShape="1">
          <a:blip r:embed="rId2"/>
          <a:srcRect b="17295"/>
          <a:stretch/>
        </p:blipFill>
        <p:spPr>
          <a:xfrm>
            <a:off x="3708277" y="2057270"/>
            <a:ext cx="4775445" cy="4191130"/>
          </a:xfrm>
          <a:prstGeom prst="rect">
            <a:avLst/>
          </a:prstGeom>
        </p:spPr>
      </p:pic>
      <p:sp>
        <p:nvSpPr>
          <p:cNvPr id="5" name="Arrow: Up 4">
            <a:extLst>
              <a:ext uri="{FF2B5EF4-FFF2-40B4-BE49-F238E27FC236}">
                <a16:creationId xmlns:a16="http://schemas.microsoft.com/office/drawing/2014/main" id="{6758281B-9B22-4045-A3CE-2BDBC2F32A08}"/>
              </a:ext>
            </a:extLst>
          </p:cNvPr>
          <p:cNvSpPr/>
          <p:nvPr/>
        </p:nvSpPr>
        <p:spPr>
          <a:xfrm>
            <a:off x="5524500" y="5810250"/>
            <a:ext cx="238125" cy="3048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53156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A5F2B-4878-41AE-B4F7-83290F8739CA}"/>
              </a:ext>
            </a:extLst>
          </p:cNvPr>
          <p:cNvSpPr>
            <a:spLocks noGrp="1"/>
          </p:cNvSpPr>
          <p:nvPr>
            <p:ph type="title"/>
          </p:nvPr>
        </p:nvSpPr>
        <p:spPr/>
        <p:txBody>
          <a:bodyPr/>
          <a:lstStyle/>
          <a:p>
            <a:r>
              <a:rPr lang="en-IN" dirty="0"/>
              <a:t>Customer Portal</a:t>
            </a:r>
          </a:p>
        </p:txBody>
      </p:sp>
      <p:pic>
        <p:nvPicPr>
          <p:cNvPr id="4" name="Picture 3">
            <a:extLst>
              <a:ext uri="{FF2B5EF4-FFF2-40B4-BE49-F238E27FC236}">
                <a16:creationId xmlns:a16="http://schemas.microsoft.com/office/drawing/2014/main" id="{E6F37044-E2F1-421F-A82E-444B80C069CD}"/>
              </a:ext>
            </a:extLst>
          </p:cNvPr>
          <p:cNvPicPr>
            <a:picLocks noChangeAspect="1"/>
          </p:cNvPicPr>
          <p:nvPr/>
        </p:nvPicPr>
        <p:blipFill rotWithShape="1">
          <a:blip r:embed="rId2"/>
          <a:srcRect b="23724"/>
          <a:stretch/>
        </p:blipFill>
        <p:spPr>
          <a:xfrm>
            <a:off x="2301240" y="2010995"/>
            <a:ext cx="7589520" cy="4003615"/>
          </a:xfrm>
          <a:prstGeom prst="rect">
            <a:avLst/>
          </a:prstGeom>
        </p:spPr>
      </p:pic>
    </p:spTree>
    <p:extLst>
      <p:ext uri="{BB962C8B-B14F-4D97-AF65-F5344CB8AC3E}">
        <p14:creationId xmlns:p14="http://schemas.microsoft.com/office/powerpoint/2010/main" val="1760137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00E73-F25F-476F-A61F-C98FBD603537}"/>
              </a:ext>
            </a:extLst>
          </p:cNvPr>
          <p:cNvSpPr>
            <a:spLocks noGrp="1"/>
          </p:cNvSpPr>
          <p:nvPr>
            <p:ph type="title"/>
          </p:nvPr>
        </p:nvSpPr>
        <p:spPr/>
        <p:txBody>
          <a:bodyPr>
            <a:normAutofit/>
          </a:bodyPr>
          <a:lstStyle/>
          <a:p>
            <a:r>
              <a:rPr lang="en-IN" sz="4400" dirty="0"/>
              <a:t>Search Product By Product Category</a:t>
            </a:r>
          </a:p>
        </p:txBody>
      </p:sp>
      <p:pic>
        <p:nvPicPr>
          <p:cNvPr id="4" name="Picture 3">
            <a:extLst>
              <a:ext uri="{FF2B5EF4-FFF2-40B4-BE49-F238E27FC236}">
                <a16:creationId xmlns:a16="http://schemas.microsoft.com/office/drawing/2014/main" id="{D2FDD631-9CF7-4D58-876C-65DC5763D4BB}"/>
              </a:ext>
            </a:extLst>
          </p:cNvPr>
          <p:cNvPicPr>
            <a:picLocks noChangeAspect="1"/>
          </p:cNvPicPr>
          <p:nvPr/>
        </p:nvPicPr>
        <p:blipFill rotWithShape="1">
          <a:blip r:embed="rId2"/>
          <a:srcRect b="24917"/>
          <a:stretch/>
        </p:blipFill>
        <p:spPr>
          <a:xfrm>
            <a:off x="1974279" y="1985010"/>
            <a:ext cx="8304402" cy="4305474"/>
          </a:xfrm>
          <a:prstGeom prst="rect">
            <a:avLst/>
          </a:prstGeom>
        </p:spPr>
      </p:pic>
      <p:sp>
        <p:nvSpPr>
          <p:cNvPr id="5" name="Arrow: Right 4">
            <a:extLst>
              <a:ext uri="{FF2B5EF4-FFF2-40B4-BE49-F238E27FC236}">
                <a16:creationId xmlns:a16="http://schemas.microsoft.com/office/drawing/2014/main" id="{0925872D-9A34-49A7-9802-1CA3C573EF95}"/>
              </a:ext>
            </a:extLst>
          </p:cNvPr>
          <p:cNvSpPr/>
          <p:nvPr/>
        </p:nvSpPr>
        <p:spPr>
          <a:xfrm>
            <a:off x="1718056" y="3000375"/>
            <a:ext cx="390525" cy="311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507614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A411F-206C-445E-A7A2-D31A3B171B83}"/>
              </a:ext>
            </a:extLst>
          </p:cNvPr>
          <p:cNvSpPr>
            <a:spLocks noGrp="1"/>
          </p:cNvSpPr>
          <p:nvPr>
            <p:ph type="title"/>
          </p:nvPr>
        </p:nvSpPr>
        <p:spPr/>
        <p:txBody>
          <a:bodyPr/>
          <a:lstStyle/>
          <a:p>
            <a:r>
              <a:rPr lang="en-IN" dirty="0"/>
              <a:t>Add To Cart</a:t>
            </a:r>
          </a:p>
        </p:txBody>
      </p:sp>
      <p:pic>
        <p:nvPicPr>
          <p:cNvPr id="4" name="Picture 3">
            <a:extLst>
              <a:ext uri="{FF2B5EF4-FFF2-40B4-BE49-F238E27FC236}">
                <a16:creationId xmlns:a16="http://schemas.microsoft.com/office/drawing/2014/main" id="{43D82A4B-B29E-4BDD-B7F5-C8F9153C9A74}"/>
              </a:ext>
            </a:extLst>
          </p:cNvPr>
          <p:cNvPicPr>
            <a:picLocks noChangeAspect="1"/>
          </p:cNvPicPr>
          <p:nvPr/>
        </p:nvPicPr>
        <p:blipFill rotWithShape="1">
          <a:blip r:embed="rId2"/>
          <a:srcRect b="23871"/>
          <a:stretch/>
        </p:blipFill>
        <p:spPr>
          <a:xfrm>
            <a:off x="2415540" y="2152476"/>
            <a:ext cx="7360920" cy="3869441"/>
          </a:xfrm>
          <a:prstGeom prst="rect">
            <a:avLst/>
          </a:prstGeom>
        </p:spPr>
      </p:pic>
      <p:sp>
        <p:nvSpPr>
          <p:cNvPr id="5" name="Arrow: Right 4">
            <a:extLst>
              <a:ext uri="{FF2B5EF4-FFF2-40B4-BE49-F238E27FC236}">
                <a16:creationId xmlns:a16="http://schemas.microsoft.com/office/drawing/2014/main" id="{21F84506-F364-4D4F-8A50-28F839392EBA}"/>
              </a:ext>
            </a:extLst>
          </p:cNvPr>
          <p:cNvSpPr/>
          <p:nvPr/>
        </p:nvSpPr>
        <p:spPr>
          <a:xfrm>
            <a:off x="2324100" y="5448300"/>
            <a:ext cx="247650" cy="190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94129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3A9B0-75CF-4DEB-8F4A-38BB6B7694F5}"/>
              </a:ext>
            </a:extLst>
          </p:cNvPr>
          <p:cNvSpPr>
            <a:spLocks noGrp="1"/>
          </p:cNvSpPr>
          <p:nvPr>
            <p:ph type="title"/>
          </p:nvPr>
        </p:nvSpPr>
        <p:spPr/>
        <p:txBody>
          <a:bodyPr/>
          <a:lstStyle/>
          <a:p>
            <a:r>
              <a:rPr lang="en-IN" dirty="0"/>
              <a:t>View Cart</a:t>
            </a:r>
          </a:p>
        </p:txBody>
      </p:sp>
      <p:pic>
        <p:nvPicPr>
          <p:cNvPr id="4" name="Picture 3">
            <a:extLst>
              <a:ext uri="{FF2B5EF4-FFF2-40B4-BE49-F238E27FC236}">
                <a16:creationId xmlns:a16="http://schemas.microsoft.com/office/drawing/2014/main" id="{530274E9-E941-4870-AC73-2A87053E1826}"/>
              </a:ext>
            </a:extLst>
          </p:cNvPr>
          <p:cNvPicPr>
            <a:picLocks noChangeAspect="1"/>
          </p:cNvPicPr>
          <p:nvPr/>
        </p:nvPicPr>
        <p:blipFill rotWithShape="1">
          <a:blip r:embed="rId2"/>
          <a:srcRect b="37466"/>
          <a:stretch/>
        </p:blipFill>
        <p:spPr>
          <a:xfrm>
            <a:off x="1243079" y="2019126"/>
            <a:ext cx="9766802" cy="4229274"/>
          </a:xfrm>
          <a:prstGeom prst="rect">
            <a:avLst/>
          </a:prstGeom>
        </p:spPr>
      </p:pic>
    </p:spTree>
    <p:extLst>
      <p:ext uri="{BB962C8B-B14F-4D97-AF65-F5344CB8AC3E}">
        <p14:creationId xmlns:p14="http://schemas.microsoft.com/office/powerpoint/2010/main" val="1677460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079E3-52D9-4F18-B670-D475B456F937}"/>
              </a:ext>
            </a:extLst>
          </p:cNvPr>
          <p:cNvSpPr>
            <a:spLocks noGrp="1"/>
          </p:cNvSpPr>
          <p:nvPr>
            <p:ph type="title"/>
          </p:nvPr>
        </p:nvSpPr>
        <p:spPr/>
        <p:txBody>
          <a:bodyPr/>
          <a:lstStyle/>
          <a:p>
            <a:r>
              <a:rPr lang="en-IN" dirty="0"/>
              <a:t>Place Order </a:t>
            </a:r>
          </a:p>
        </p:txBody>
      </p:sp>
      <p:pic>
        <p:nvPicPr>
          <p:cNvPr id="4" name="Picture 3">
            <a:extLst>
              <a:ext uri="{FF2B5EF4-FFF2-40B4-BE49-F238E27FC236}">
                <a16:creationId xmlns:a16="http://schemas.microsoft.com/office/drawing/2014/main" id="{E62EFE19-17C5-452E-AEE4-1C8EBE096FB2}"/>
              </a:ext>
            </a:extLst>
          </p:cNvPr>
          <p:cNvPicPr>
            <a:picLocks noChangeAspect="1"/>
          </p:cNvPicPr>
          <p:nvPr/>
        </p:nvPicPr>
        <p:blipFill rotWithShape="1">
          <a:blip r:embed="rId2"/>
          <a:srcRect b="10313"/>
          <a:stretch/>
        </p:blipFill>
        <p:spPr>
          <a:xfrm>
            <a:off x="2663699" y="2006700"/>
            <a:ext cx="6864601" cy="4251225"/>
          </a:xfrm>
          <a:prstGeom prst="rect">
            <a:avLst/>
          </a:prstGeom>
        </p:spPr>
      </p:pic>
    </p:spTree>
    <p:extLst>
      <p:ext uri="{BB962C8B-B14F-4D97-AF65-F5344CB8AC3E}">
        <p14:creationId xmlns:p14="http://schemas.microsoft.com/office/powerpoint/2010/main" val="989781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E520-5E66-43F4-9150-208A54C784D1}"/>
              </a:ext>
            </a:extLst>
          </p:cNvPr>
          <p:cNvSpPr>
            <a:spLocks noGrp="1"/>
          </p:cNvSpPr>
          <p:nvPr>
            <p:ph type="ctrTitle"/>
          </p:nvPr>
        </p:nvSpPr>
        <p:spPr/>
        <p:txBody>
          <a:bodyPr/>
          <a:lstStyle/>
          <a:p>
            <a:pPr algn="ctr"/>
            <a:r>
              <a:rPr lang="en-IN" dirty="0"/>
              <a:t>Thank you </a:t>
            </a:r>
          </a:p>
        </p:txBody>
      </p:sp>
      <p:sp>
        <p:nvSpPr>
          <p:cNvPr id="3" name="Subtitle 2">
            <a:extLst>
              <a:ext uri="{FF2B5EF4-FFF2-40B4-BE49-F238E27FC236}">
                <a16:creationId xmlns:a16="http://schemas.microsoft.com/office/drawing/2014/main" id="{C238235C-C698-448C-9068-1B0C119293C8}"/>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620651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01C57-DB32-4605-B682-08A2D3973525}"/>
              </a:ext>
            </a:extLst>
          </p:cNvPr>
          <p:cNvSpPr>
            <a:spLocks noGrp="1"/>
          </p:cNvSpPr>
          <p:nvPr>
            <p:ph type="title"/>
          </p:nvPr>
        </p:nvSpPr>
        <p:spPr/>
        <p:txBody>
          <a:bodyPr/>
          <a:lstStyle/>
          <a:p>
            <a:r>
              <a:rPr lang="en-IN" dirty="0"/>
              <a:t>What is </a:t>
            </a:r>
            <a:r>
              <a:rPr lang="en-IN" dirty="0">
                <a:solidFill>
                  <a:srgbClr val="002060"/>
                </a:solidFill>
              </a:rPr>
              <a:t>Ukiyo Robstop </a:t>
            </a:r>
            <a:r>
              <a:rPr lang="en-IN" dirty="0"/>
              <a:t>?</a:t>
            </a:r>
          </a:p>
        </p:txBody>
      </p:sp>
      <p:sp>
        <p:nvSpPr>
          <p:cNvPr id="3" name="Content Placeholder 2">
            <a:extLst>
              <a:ext uri="{FF2B5EF4-FFF2-40B4-BE49-F238E27FC236}">
                <a16:creationId xmlns:a16="http://schemas.microsoft.com/office/drawing/2014/main" id="{D2B01EA0-8367-4F23-947F-8F0FE115E60B}"/>
              </a:ext>
            </a:extLst>
          </p:cNvPr>
          <p:cNvSpPr>
            <a:spLocks noGrp="1"/>
          </p:cNvSpPr>
          <p:nvPr>
            <p:ph idx="1"/>
          </p:nvPr>
        </p:nvSpPr>
        <p:spPr/>
        <p:txBody>
          <a:bodyPr>
            <a:normAutofit/>
          </a:bodyPr>
          <a:lstStyle/>
          <a:p>
            <a:pPr algn="just"/>
            <a:r>
              <a:rPr lang="en-US" sz="2400" b="0" i="0" dirty="0">
                <a:solidFill>
                  <a:srgbClr val="373A3C"/>
                </a:solidFill>
                <a:effectLst/>
                <a:latin typeface="Arial" panose="020B0604020202020204" pitchFamily="34" charset="0"/>
              </a:rPr>
              <a:t>An online shopping portal exclusively for robots. One can pick an appropriate robot according to their requirements, cost and quality. Customer will require to login to the system by providing their full name, email address, phone number when creating an account.</a:t>
            </a:r>
            <a:br>
              <a:rPr lang="en-US" sz="2400" dirty="0"/>
            </a:br>
            <a:endParaRPr lang="en-US" sz="2400" dirty="0"/>
          </a:p>
          <a:p>
            <a:pPr algn="just"/>
            <a:r>
              <a:rPr lang="en-US" sz="2400" b="0" i="0" dirty="0">
                <a:solidFill>
                  <a:srgbClr val="373A3C"/>
                </a:solidFill>
                <a:effectLst/>
                <a:latin typeface="Arial" panose="020B0604020202020204" pitchFamily="34" charset="0"/>
              </a:rPr>
              <a:t>Frontend- Python3 </a:t>
            </a:r>
          </a:p>
          <a:p>
            <a:pPr algn="just"/>
            <a:r>
              <a:rPr lang="en-US" sz="2400" b="0" i="0" dirty="0">
                <a:solidFill>
                  <a:srgbClr val="373A3C"/>
                </a:solidFill>
                <a:effectLst/>
                <a:latin typeface="Arial" panose="020B0604020202020204" pitchFamily="34" charset="0"/>
              </a:rPr>
              <a:t>Backend- SQLite3</a:t>
            </a:r>
            <a:endParaRPr lang="en-IN" sz="2400" dirty="0"/>
          </a:p>
        </p:txBody>
      </p:sp>
    </p:spTree>
    <p:extLst>
      <p:ext uri="{BB962C8B-B14F-4D97-AF65-F5344CB8AC3E}">
        <p14:creationId xmlns:p14="http://schemas.microsoft.com/office/powerpoint/2010/main" val="856550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77AA4-E5AF-4B69-8587-5D9DC04B06F4}"/>
              </a:ext>
            </a:extLst>
          </p:cNvPr>
          <p:cNvSpPr>
            <a:spLocks noGrp="1"/>
          </p:cNvSpPr>
          <p:nvPr>
            <p:ph type="title"/>
          </p:nvPr>
        </p:nvSpPr>
        <p:spPr/>
        <p:txBody>
          <a:bodyPr>
            <a:normAutofit/>
          </a:bodyPr>
          <a:lstStyle/>
          <a:p>
            <a:r>
              <a:rPr lang="en-IN" dirty="0"/>
              <a:t>Admin Login</a:t>
            </a:r>
          </a:p>
        </p:txBody>
      </p:sp>
      <p:pic>
        <p:nvPicPr>
          <p:cNvPr id="4" name="Picture 3">
            <a:extLst>
              <a:ext uri="{FF2B5EF4-FFF2-40B4-BE49-F238E27FC236}">
                <a16:creationId xmlns:a16="http://schemas.microsoft.com/office/drawing/2014/main" id="{17F27126-AE85-4794-BEDF-CD757452DB7A}"/>
              </a:ext>
            </a:extLst>
          </p:cNvPr>
          <p:cNvPicPr>
            <a:picLocks noChangeAspect="1"/>
          </p:cNvPicPr>
          <p:nvPr/>
        </p:nvPicPr>
        <p:blipFill>
          <a:blip r:embed="rId2"/>
          <a:stretch>
            <a:fillRect/>
          </a:stretch>
        </p:blipFill>
        <p:spPr>
          <a:xfrm>
            <a:off x="4087751" y="1962020"/>
            <a:ext cx="4016498" cy="4262188"/>
          </a:xfrm>
          <a:prstGeom prst="rect">
            <a:avLst/>
          </a:prstGeom>
        </p:spPr>
      </p:pic>
      <p:sp>
        <p:nvSpPr>
          <p:cNvPr id="6" name="Arrow: Up 5">
            <a:extLst>
              <a:ext uri="{FF2B5EF4-FFF2-40B4-BE49-F238E27FC236}">
                <a16:creationId xmlns:a16="http://schemas.microsoft.com/office/drawing/2014/main" id="{D05CB5C6-AC51-481E-ADD8-9238C5991643}"/>
              </a:ext>
            </a:extLst>
          </p:cNvPr>
          <p:cNvSpPr/>
          <p:nvPr/>
        </p:nvSpPr>
        <p:spPr>
          <a:xfrm>
            <a:off x="5562599" y="5143500"/>
            <a:ext cx="238125" cy="2952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17053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99CAB-41EE-4485-9C3A-786FDD3337F1}"/>
              </a:ext>
            </a:extLst>
          </p:cNvPr>
          <p:cNvSpPr>
            <a:spLocks noGrp="1"/>
          </p:cNvSpPr>
          <p:nvPr>
            <p:ph type="title"/>
          </p:nvPr>
        </p:nvSpPr>
        <p:spPr/>
        <p:txBody>
          <a:bodyPr/>
          <a:lstStyle/>
          <a:p>
            <a:r>
              <a:rPr lang="en-IN" dirty="0"/>
              <a:t>Admin Portal</a:t>
            </a:r>
          </a:p>
        </p:txBody>
      </p:sp>
      <p:pic>
        <p:nvPicPr>
          <p:cNvPr id="4" name="Picture 3">
            <a:extLst>
              <a:ext uri="{FF2B5EF4-FFF2-40B4-BE49-F238E27FC236}">
                <a16:creationId xmlns:a16="http://schemas.microsoft.com/office/drawing/2014/main" id="{66EFC6F7-B7B6-4FB3-9988-82CD5C642DEC}"/>
              </a:ext>
            </a:extLst>
          </p:cNvPr>
          <p:cNvPicPr>
            <a:picLocks noChangeAspect="1"/>
          </p:cNvPicPr>
          <p:nvPr/>
        </p:nvPicPr>
        <p:blipFill>
          <a:blip r:embed="rId2"/>
          <a:stretch>
            <a:fillRect/>
          </a:stretch>
        </p:blipFill>
        <p:spPr>
          <a:xfrm>
            <a:off x="4170331" y="2066925"/>
            <a:ext cx="3851337" cy="4244518"/>
          </a:xfrm>
          <a:prstGeom prst="rect">
            <a:avLst/>
          </a:prstGeom>
        </p:spPr>
      </p:pic>
    </p:spTree>
    <p:extLst>
      <p:ext uri="{BB962C8B-B14F-4D97-AF65-F5344CB8AC3E}">
        <p14:creationId xmlns:p14="http://schemas.microsoft.com/office/powerpoint/2010/main" val="2790240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A076E-C23B-44B5-A2B5-490BB651C2BD}"/>
              </a:ext>
            </a:extLst>
          </p:cNvPr>
          <p:cNvSpPr>
            <a:spLocks noGrp="1"/>
          </p:cNvSpPr>
          <p:nvPr>
            <p:ph type="title"/>
          </p:nvPr>
        </p:nvSpPr>
        <p:spPr/>
        <p:txBody>
          <a:bodyPr/>
          <a:lstStyle/>
          <a:p>
            <a:r>
              <a:rPr lang="en-IN" dirty="0"/>
              <a:t>Customer Information</a:t>
            </a:r>
          </a:p>
        </p:txBody>
      </p:sp>
      <p:pic>
        <p:nvPicPr>
          <p:cNvPr id="4" name="Picture 3">
            <a:extLst>
              <a:ext uri="{FF2B5EF4-FFF2-40B4-BE49-F238E27FC236}">
                <a16:creationId xmlns:a16="http://schemas.microsoft.com/office/drawing/2014/main" id="{D7A35FA0-ED78-4A85-A413-6AB3EF5B6D86}"/>
              </a:ext>
            </a:extLst>
          </p:cNvPr>
          <p:cNvPicPr>
            <a:picLocks noChangeAspect="1"/>
          </p:cNvPicPr>
          <p:nvPr/>
        </p:nvPicPr>
        <p:blipFill rotWithShape="1">
          <a:blip r:embed="rId2"/>
          <a:srcRect b="41768"/>
          <a:stretch/>
        </p:blipFill>
        <p:spPr>
          <a:xfrm>
            <a:off x="1212599" y="2006425"/>
            <a:ext cx="9766802" cy="3975276"/>
          </a:xfrm>
          <a:prstGeom prst="rect">
            <a:avLst/>
          </a:prstGeom>
        </p:spPr>
      </p:pic>
    </p:spTree>
    <p:extLst>
      <p:ext uri="{BB962C8B-B14F-4D97-AF65-F5344CB8AC3E}">
        <p14:creationId xmlns:p14="http://schemas.microsoft.com/office/powerpoint/2010/main" val="1721141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4F02F-44E2-4161-9982-92EEB5B1240D}"/>
              </a:ext>
            </a:extLst>
          </p:cNvPr>
          <p:cNvSpPr>
            <a:spLocks noGrp="1"/>
          </p:cNvSpPr>
          <p:nvPr>
            <p:ph type="title"/>
          </p:nvPr>
        </p:nvSpPr>
        <p:spPr/>
        <p:txBody>
          <a:bodyPr/>
          <a:lstStyle/>
          <a:p>
            <a:r>
              <a:rPr lang="en-IN" dirty="0"/>
              <a:t>Search Customer By Customer ID</a:t>
            </a:r>
          </a:p>
        </p:txBody>
      </p:sp>
      <p:pic>
        <p:nvPicPr>
          <p:cNvPr id="4" name="Picture 3">
            <a:extLst>
              <a:ext uri="{FF2B5EF4-FFF2-40B4-BE49-F238E27FC236}">
                <a16:creationId xmlns:a16="http://schemas.microsoft.com/office/drawing/2014/main" id="{02A5C71F-007F-4BBC-8FED-BA3A6CABFC11}"/>
              </a:ext>
            </a:extLst>
          </p:cNvPr>
          <p:cNvPicPr>
            <a:picLocks noChangeAspect="1"/>
          </p:cNvPicPr>
          <p:nvPr/>
        </p:nvPicPr>
        <p:blipFill rotWithShape="1">
          <a:blip r:embed="rId2"/>
          <a:srcRect b="50000"/>
          <a:stretch/>
        </p:blipFill>
        <p:spPr>
          <a:xfrm>
            <a:off x="1212599" y="2311224"/>
            <a:ext cx="9766802" cy="3413301"/>
          </a:xfrm>
          <a:prstGeom prst="rect">
            <a:avLst/>
          </a:prstGeom>
        </p:spPr>
      </p:pic>
      <p:sp>
        <p:nvSpPr>
          <p:cNvPr id="5" name="Arrow: Right 4">
            <a:extLst>
              <a:ext uri="{FF2B5EF4-FFF2-40B4-BE49-F238E27FC236}">
                <a16:creationId xmlns:a16="http://schemas.microsoft.com/office/drawing/2014/main" id="{D7705527-DB66-4B9B-875E-9622ED5C2C83}"/>
              </a:ext>
            </a:extLst>
          </p:cNvPr>
          <p:cNvSpPr/>
          <p:nvPr/>
        </p:nvSpPr>
        <p:spPr>
          <a:xfrm>
            <a:off x="1097280" y="3619500"/>
            <a:ext cx="302895"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91962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5A699-FFD3-49E7-9BA1-F560E4E8A4A7}"/>
              </a:ext>
            </a:extLst>
          </p:cNvPr>
          <p:cNvSpPr>
            <a:spLocks noGrp="1"/>
          </p:cNvSpPr>
          <p:nvPr>
            <p:ph type="title"/>
          </p:nvPr>
        </p:nvSpPr>
        <p:spPr/>
        <p:txBody>
          <a:bodyPr/>
          <a:lstStyle/>
          <a:p>
            <a:r>
              <a:rPr lang="en-IN" dirty="0"/>
              <a:t>Product Information</a:t>
            </a:r>
          </a:p>
        </p:txBody>
      </p:sp>
      <p:pic>
        <p:nvPicPr>
          <p:cNvPr id="4" name="Picture 3">
            <a:extLst>
              <a:ext uri="{FF2B5EF4-FFF2-40B4-BE49-F238E27FC236}">
                <a16:creationId xmlns:a16="http://schemas.microsoft.com/office/drawing/2014/main" id="{F14E588F-AF54-4E2B-A07F-589DC98D2AB0}"/>
              </a:ext>
            </a:extLst>
          </p:cNvPr>
          <p:cNvPicPr>
            <a:picLocks noChangeAspect="1"/>
          </p:cNvPicPr>
          <p:nvPr/>
        </p:nvPicPr>
        <p:blipFill rotWithShape="1">
          <a:blip r:embed="rId2"/>
          <a:srcRect b="48310"/>
          <a:stretch/>
        </p:blipFill>
        <p:spPr>
          <a:xfrm>
            <a:off x="1243079" y="2266776"/>
            <a:ext cx="9766802" cy="3495849"/>
          </a:xfrm>
          <a:prstGeom prst="rect">
            <a:avLst/>
          </a:prstGeom>
        </p:spPr>
      </p:pic>
    </p:spTree>
    <p:extLst>
      <p:ext uri="{BB962C8B-B14F-4D97-AF65-F5344CB8AC3E}">
        <p14:creationId xmlns:p14="http://schemas.microsoft.com/office/powerpoint/2010/main" val="3615050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6F55D-19FF-4D14-A629-D6F1B995F115}"/>
              </a:ext>
            </a:extLst>
          </p:cNvPr>
          <p:cNvSpPr>
            <a:spLocks noGrp="1"/>
          </p:cNvSpPr>
          <p:nvPr>
            <p:ph type="title"/>
          </p:nvPr>
        </p:nvSpPr>
        <p:spPr/>
        <p:txBody>
          <a:bodyPr/>
          <a:lstStyle/>
          <a:p>
            <a:r>
              <a:rPr lang="en-IN" dirty="0"/>
              <a:t>Add New Product</a:t>
            </a:r>
          </a:p>
        </p:txBody>
      </p:sp>
      <p:pic>
        <p:nvPicPr>
          <p:cNvPr id="4" name="Picture 3">
            <a:extLst>
              <a:ext uri="{FF2B5EF4-FFF2-40B4-BE49-F238E27FC236}">
                <a16:creationId xmlns:a16="http://schemas.microsoft.com/office/drawing/2014/main" id="{CD4EDAF1-4C39-4826-9C04-0C5613284CF3}"/>
              </a:ext>
            </a:extLst>
          </p:cNvPr>
          <p:cNvPicPr>
            <a:picLocks noChangeAspect="1"/>
          </p:cNvPicPr>
          <p:nvPr/>
        </p:nvPicPr>
        <p:blipFill rotWithShape="1">
          <a:blip r:embed="rId2"/>
          <a:srcRect b="29510"/>
          <a:stretch/>
        </p:blipFill>
        <p:spPr>
          <a:xfrm>
            <a:off x="3573389" y="2071601"/>
            <a:ext cx="5045222" cy="4199086"/>
          </a:xfrm>
          <a:prstGeom prst="rect">
            <a:avLst/>
          </a:prstGeom>
        </p:spPr>
      </p:pic>
      <p:sp>
        <p:nvSpPr>
          <p:cNvPr id="5" name="Arrow: Up 4">
            <a:extLst>
              <a:ext uri="{FF2B5EF4-FFF2-40B4-BE49-F238E27FC236}">
                <a16:creationId xmlns:a16="http://schemas.microsoft.com/office/drawing/2014/main" id="{76A6B8A3-86A4-43FC-9BA1-E039CE490F4B}"/>
              </a:ext>
            </a:extLst>
          </p:cNvPr>
          <p:cNvSpPr/>
          <p:nvPr/>
        </p:nvSpPr>
        <p:spPr>
          <a:xfrm>
            <a:off x="6096000" y="5848350"/>
            <a:ext cx="247650" cy="3238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65472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CAB3-F8C0-4C0D-BBC0-397663FBDBC8}"/>
              </a:ext>
            </a:extLst>
          </p:cNvPr>
          <p:cNvSpPr>
            <a:spLocks noGrp="1"/>
          </p:cNvSpPr>
          <p:nvPr>
            <p:ph type="title"/>
          </p:nvPr>
        </p:nvSpPr>
        <p:spPr/>
        <p:txBody>
          <a:bodyPr/>
          <a:lstStyle/>
          <a:p>
            <a:r>
              <a:rPr lang="en-IN" dirty="0"/>
              <a:t>Search Product by Product ID</a:t>
            </a:r>
          </a:p>
        </p:txBody>
      </p:sp>
      <p:pic>
        <p:nvPicPr>
          <p:cNvPr id="4" name="Picture 3">
            <a:extLst>
              <a:ext uri="{FF2B5EF4-FFF2-40B4-BE49-F238E27FC236}">
                <a16:creationId xmlns:a16="http://schemas.microsoft.com/office/drawing/2014/main" id="{45077863-E57B-43AC-911E-2E243E73D351}"/>
              </a:ext>
            </a:extLst>
          </p:cNvPr>
          <p:cNvPicPr>
            <a:picLocks noChangeAspect="1"/>
          </p:cNvPicPr>
          <p:nvPr/>
        </p:nvPicPr>
        <p:blipFill rotWithShape="1">
          <a:blip r:embed="rId2"/>
          <a:srcRect b="47465"/>
          <a:stretch/>
        </p:blipFill>
        <p:spPr>
          <a:xfrm>
            <a:off x="1243079" y="2085801"/>
            <a:ext cx="9766802" cy="3552999"/>
          </a:xfrm>
          <a:prstGeom prst="rect">
            <a:avLst/>
          </a:prstGeom>
        </p:spPr>
      </p:pic>
      <p:sp>
        <p:nvSpPr>
          <p:cNvPr id="5" name="Arrow: Right 4">
            <a:extLst>
              <a:ext uri="{FF2B5EF4-FFF2-40B4-BE49-F238E27FC236}">
                <a16:creationId xmlns:a16="http://schemas.microsoft.com/office/drawing/2014/main" id="{EB3928A8-CC14-4277-82C1-E3C82AD8348C}"/>
              </a:ext>
            </a:extLst>
          </p:cNvPr>
          <p:cNvSpPr/>
          <p:nvPr/>
        </p:nvSpPr>
        <p:spPr>
          <a:xfrm>
            <a:off x="1001144" y="3714662"/>
            <a:ext cx="361950" cy="295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9045243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9EB45E-E4D2-4DCE-B9A6-76D2511C3B19}">
  <ds:schemaRefs>
    <ds:schemaRef ds:uri="http://schemas.microsoft.com/sharepoint/v3/contenttype/forms"/>
  </ds:schemaRefs>
</ds:datastoreItem>
</file>

<file path=customXml/itemProps2.xml><?xml version="1.0" encoding="utf-8"?>
<ds:datastoreItem xmlns:ds="http://schemas.openxmlformats.org/officeDocument/2006/customXml" ds:itemID="{630492C7-3D05-4252-9070-907F9CD94CF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6888FA6-D30E-4A7B-B44D-38F479CF5C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{BF79BE57-7476-4607-A341-859F2C703698}tf22712842_wac</Template>
  <TotalTime>0</TotalTime>
  <Words>112</Words>
  <Application>Microsoft Office PowerPoint</Application>
  <PresentationFormat>Widescreen</PresentationFormat>
  <Paragraphs>25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Bookman Old Style</vt:lpstr>
      <vt:lpstr>Calibri</vt:lpstr>
      <vt:lpstr>Franklin Gothic Book</vt:lpstr>
      <vt:lpstr>Segoe UI</vt:lpstr>
      <vt:lpstr>1_RetrospectVTI</vt:lpstr>
      <vt:lpstr>PowerPoint Presentation</vt:lpstr>
      <vt:lpstr>What is Ukiyo Robstop ?</vt:lpstr>
      <vt:lpstr>Admin Login</vt:lpstr>
      <vt:lpstr>Admin Portal</vt:lpstr>
      <vt:lpstr>Customer Information</vt:lpstr>
      <vt:lpstr>Search Customer By Customer ID</vt:lpstr>
      <vt:lpstr>Product Information</vt:lpstr>
      <vt:lpstr>Add New Product</vt:lpstr>
      <vt:lpstr>Search Product by Product ID</vt:lpstr>
      <vt:lpstr>Reset The Product List</vt:lpstr>
      <vt:lpstr>Delete A Product</vt:lpstr>
      <vt:lpstr>Admin Logout</vt:lpstr>
      <vt:lpstr>Customer Login</vt:lpstr>
      <vt:lpstr>Customer Portal</vt:lpstr>
      <vt:lpstr>Search Product By Product Category</vt:lpstr>
      <vt:lpstr>Add To Cart</vt:lpstr>
      <vt:lpstr>View Cart</vt:lpstr>
      <vt:lpstr>Place Order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2020-09-02T05:21:53Z</dcterms:created>
  <dcterms:modified xsi:type="dcterms:W3CDTF">2020-09-02T06:10:56Z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