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A3D7-D1FB-4E4A-A59F-24336AF67072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03E0-B597-453E-92E9-F31E17459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80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A3D7-D1FB-4E4A-A59F-24336AF67072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03E0-B597-453E-92E9-F31E17459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98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A3D7-D1FB-4E4A-A59F-24336AF67072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03E0-B597-453E-92E9-F31E17459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6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A3D7-D1FB-4E4A-A59F-24336AF67072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03E0-B597-453E-92E9-F31E17459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31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A3D7-D1FB-4E4A-A59F-24336AF67072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03E0-B597-453E-92E9-F31E17459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19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A3D7-D1FB-4E4A-A59F-24336AF67072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03E0-B597-453E-92E9-F31E17459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86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A3D7-D1FB-4E4A-A59F-24336AF67072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03E0-B597-453E-92E9-F31E17459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62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A3D7-D1FB-4E4A-A59F-24336AF67072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03E0-B597-453E-92E9-F31E17459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24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A3D7-D1FB-4E4A-A59F-24336AF67072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03E0-B597-453E-92E9-F31E17459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45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A3D7-D1FB-4E4A-A59F-24336AF67072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03E0-B597-453E-92E9-F31E17459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94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A3D7-D1FB-4E4A-A59F-24336AF67072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03E0-B597-453E-92E9-F31E17459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5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CA3D7-D1FB-4E4A-A59F-24336AF67072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603E0-B597-453E-92E9-F31E17459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58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32" y="199480"/>
            <a:ext cx="8221361" cy="20521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60" y="3113904"/>
            <a:ext cx="6748258" cy="27468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995" y="3734830"/>
            <a:ext cx="31527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86" y="1748429"/>
            <a:ext cx="9782175" cy="1162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32" y="2916195"/>
            <a:ext cx="10262158" cy="16683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5886" y="1473661"/>
            <a:ext cx="11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Theorem :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4295" y="2916195"/>
            <a:ext cx="762916" cy="4105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23784" y="115330"/>
                <a:ext cx="8369643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b="1" dirty="0" smtClean="0"/>
                  <a:t>Multivariable unconstrained Optimisation Problem :</a:t>
                </a:r>
              </a:p>
              <a:p>
                <a:r>
                  <a:rPr lang="en-IN" b="1" dirty="0" smtClean="0"/>
                  <a:t>Optimize (Maximize/Minimize) n variable function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b="1" dirty="0" smtClean="0"/>
              </a:p>
              <a:p>
                <a:r>
                  <a:rPr lang="en-IN" b="1" dirty="0" smtClean="0"/>
                  <a:t>  </a:t>
                </a:r>
              </a:p>
              <a:p>
                <a:r>
                  <a:rPr lang="en-IN" b="1" dirty="0" smtClean="0"/>
                  <a:t>Assume that the first and second partial derivatives of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b="1" dirty="0" smtClean="0"/>
                  <a:t> are continuous for all X. </a:t>
                </a:r>
                <a:endParaRPr lang="en-IN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84" y="115330"/>
                <a:ext cx="8369643" cy="1354217"/>
              </a:xfrm>
              <a:prstGeom prst="rect">
                <a:avLst/>
              </a:prstGeom>
              <a:blipFill rotWithShape="0">
                <a:blip r:embed="rId4"/>
                <a:stretch>
                  <a:fillRect l="-1457" t="-4505" b="-63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49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952500"/>
            <a:ext cx="9744075" cy="4953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23962" y="452387"/>
            <a:ext cx="1593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Example :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1678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8" y="574029"/>
            <a:ext cx="11877575" cy="56849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22695" y="1299411"/>
            <a:ext cx="99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(Verify !)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0888" y="5958774"/>
            <a:ext cx="25603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000" dirty="0"/>
              <a:t>b</a:t>
            </a:r>
            <a:r>
              <a:rPr lang="en-IN" sz="2000" dirty="0" smtClean="0"/>
              <a:t>y above said theorem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427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00514" y="567891"/>
                <a:ext cx="6638933" cy="1066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Example :  Consider the function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IN" dirty="0" smtClean="0"/>
              </a:p>
              <a:p>
                <a:endParaRPr lang="en-IN" dirty="0"/>
              </a:p>
              <a:p>
                <a:r>
                  <a:rPr lang="en-IN" dirty="0" smtClean="0"/>
                  <a:t>    Verify that the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𝑚𝑖𝑛𝑖𝑚𝑢𝑚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𝑝𝑜𝑖𝑛𝑡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14" y="567891"/>
                <a:ext cx="6638933" cy="1066254"/>
              </a:xfrm>
              <a:prstGeom prst="rect">
                <a:avLst/>
              </a:prstGeom>
              <a:blipFill rotWithShape="0">
                <a:blip r:embed="rId2"/>
                <a:stretch>
                  <a:fillRect l="-735" t="-2286" b="-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49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53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Hewlett-Packard Company</dc:creator>
  <cp:lastModifiedBy>Hewlett-Packard Company</cp:lastModifiedBy>
  <cp:revision>13</cp:revision>
  <dcterms:created xsi:type="dcterms:W3CDTF">2021-02-19T09:03:32Z</dcterms:created>
  <dcterms:modified xsi:type="dcterms:W3CDTF">2021-10-18T04:16:17Z</dcterms:modified>
</cp:coreProperties>
</file>