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33a3441aa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33a3441aa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33a3441aa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33a3441aa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33a3441aa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33a3441aa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33a3441aa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33a3441aa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33a3441aa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33a3441aa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3a3441a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33a3441a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33a3441aa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33a3441aa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33a3441aa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33a3441aa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33a3441aa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33a3441aa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33a3441aa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33a3441aa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33a3441aa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33a3441aa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33a3441aa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33a3441aa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33a3441aa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33a3441aa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112300" y="2059325"/>
            <a:ext cx="7031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Venues Data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Reachability Analysis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Waterfalls in Sri Lanka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326400" y="4552825"/>
            <a:ext cx="2731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T.M.Chandima Bandara Tennakoon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12.04.2020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8" y="385763"/>
            <a:ext cx="774382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 Insights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233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Most Number of  Venues are in  Comfort Zone Category.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Nature Lovers have  some good specific venues.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Even though the Number Is Low Visit and Come category lovers can use Comfort Zone category as they are </a:t>
            </a:r>
            <a:r>
              <a:rPr lang="en"/>
              <a:t>pretty</a:t>
            </a:r>
            <a:r>
              <a:rPr lang="en"/>
              <a:t> much similar.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Marker Insights shows name,category,distance Range,Top 3 nearby venues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688" y="2671950"/>
            <a:ext cx="5488626" cy="19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Discussion</a:t>
            </a:r>
            <a:endParaRPr sz="3300"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7680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Advantages</a:t>
            </a:r>
            <a:endParaRPr sz="19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Travellers and guides can select the preferred location by distance and venue  preference.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Businessman</a:t>
            </a:r>
            <a:r>
              <a:rPr lang="en" sz="1400"/>
              <a:t> can select a ideal place to start their </a:t>
            </a:r>
            <a:r>
              <a:rPr lang="en" sz="1400"/>
              <a:t>business</a:t>
            </a:r>
            <a:r>
              <a:rPr lang="en" sz="1400"/>
              <a:t> regarding tourism.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Local tourists can  also use this project to plan their trips.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All the travellers have a good platform to plan their time and experience wisely by this project.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Conclusion</a:t>
            </a:r>
            <a:endParaRPr sz="3300"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506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Sri Lanka is one of the best countries to observe and visit waterfalls.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Any type of traveller can find their favourite waterfall location in Sri Lanka.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Travellers, Guides can use this project to find their favourite waterfall venue by distance or by their tastes nearby. 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Thank You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Goal</a:t>
            </a:r>
            <a:endParaRPr sz="34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74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To help travellers to  select </a:t>
            </a:r>
            <a:r>
              <a:rPr lang="en" sz="1600"/>
              <a:t>their</a:t>
            </a:r>
            <a:r>
              <a:rPr lang="en" sz="1600"/>
              <a:t> dream waterfall Location.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To assist Travel partners and guides to give the best experience to Travellers.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Making  a better Understanding of waterfall surroundings adn Locations.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Data Set</a:t>
            </a:r>
            <a:endParaRPr sz="27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720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Self Defined Accurate Data set with Waterfall Name,Distance from Colombo and Location.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Initial</a:t>
            </a:r>
            <a:r>
              <a:rPr lang="en" sz="1500"/>
              <a:t> Dataset was modified with a Column named “</a:t>
            </a:r>
            <a:r>
              <a:rPr lang="en" sz="1500"/>
              <a:t>Travelability</a:t>
            </a:r>
            <a:r>
              <a:rPr lang="en" sz="1500"/>
              <a:t>” by categorizing the distances.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850" y="2086376"/>
            <a:ext cx="5428201" cy="18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Distance Ranges</a:t>
            </a:r>
            <a:endParaRPr sz="31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03975" y="1554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Distance was categorized in to ranges as follows.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25" y="2053613"/>
            <a:ext cx="41719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Distance Analysis</a:t>
            </a:r>
            <a:endParaRPr sz="32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049375"/>
            <a:ext cx="4943475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6439400" y="1811975"/>
            <a:ext cx="2511600" cy="1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❖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Close and average range have highest  number of waterfalls.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❖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More than 50%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Of the waterfalls are in averagely close range.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Foursquare</a:t>
            </a:r>
            <a:r>
              <a:rPr lang="en"/>
              <a:t> Dataset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953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Foursquare dataset was used to find </a:t>
            </a:r>
            <a:r>
              <a:rPr lang="en"/>
              <a:t>nearby</a:t>
            </a:r>
            <a:r>
              <a:rPr lang="en"/>
              <a:t> venues.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It was modified to get the top 10 venues for each location.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Getting the quantity of each venu category for each waterfall location.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Getting</a:t>
            </a:r>
            <a:r>
              <a:rPr lang="en"/>
              <a:t> the mean value of above dataframe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Categorizing the top 10 locations per each.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687" y="2331225"/>
            <a:ext cx="5060624" cy="25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unning k-means to cluster the neighborhood into 3 clusters.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three Clusters were defined and the tables were merged.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300" y="1387113"/>
            <a:ext cx="73533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Cluster Defining</a:t>
            </a:r>
            <a:endParaRPr sz="3300"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Comfort Zone Lover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the facilities and venues are nearby.</a:t>
            </a:r>
            <a:endParaRPr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Nature Lover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More natural scenes are nearby</a:t>
            </a:r>
            <a:endParaRPr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Visit</a:t>
            </a:r>
            <a:r>
              <a:rPr lang="en" sz="1500"/>
              <a:t> and Come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Can be used to as a day trip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Maps</a:t>
            </a:r>
            <a:endParaRPr sz="33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389" y="1019400"/>
            <a:ext cx="6743125" cy="38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