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27/05/2023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8996218" cy="2110364"/>
          </a:xfrm>
        </p:spPr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BRITISH AIRWAYS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Web scraping to gain company insights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Scrape and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analyse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customer review data to uncover findings for British Airways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220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accent5">
                    <a:lumMod val="75000"/>
                  </a:schemeClr>
                </a:solidFill>
              </a:rPr>
              <a:t>INSIGHTS FROM CUSTOMER REVIEWS</a:t>
            </a:r>
            <a:endParaRPr lang="en-GB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838200" y="1025236"/>
            <a:ext cx="6624782" cy="5151727"/>
          </a:xfrm>
        </p:spPr>
        <p:txBody>
          <a:bodyPr/>
          <a:lstStyle/>
          <a:p>
            <a:pPr>
              <a:buNone/>
            </a:pPr>
            <a:r>
              <a:rPr lang="en-GB" sz="2000" dirty="0" smtClean="0"/>
              <a:t>From cleaning 1000 reviews given by the customers, we obtained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Positive Reviews -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521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Negative Reviews -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373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Neutral Reviews –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106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18" name="Content Placeholder 17" descr="download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409597" y="1220405"/>
            <a:ext cx="3803912" cy="3511303"/>
          </a:xfrm>
        </p:spPr>
      </p:pic>
      <p:pic>
        <p:nvPicPr>
          <p:cNvPr id="19" name="Picture 18" descr="wordbo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5972" y="3149600"/>
            <a:ext cx="5470245" cy="27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47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BRITISH AIRWAYS</vt:lpstr>
      <vt:lpstr>INSIGHTS FROM CUSTOMER REVIEWS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ADMIN</cp:lastModifiedBy>
  <cp:revision>3</cp:revision>
  <dcterms:created xsi:type="dcterms:W3CDTF">2022-12-06T11:13:27Z</dcterms:created>
  <dcterms:modified xsi:type="dcterms:W3CDTF">2023-05-27T09:16:19Z</dcterms:modified>
</cp:coreProperties>
</file>