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88D8-B898-45D6-38CC-0606E7075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31D99-79E5-CB3B-EF85-F2A95497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0569-05A0-BBF6-99C7-CCA219A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560D-0E4F-D469-E7B4-3B45CBEA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CC78-3DA1-9420-5924-22AE1981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A40C-035A-5ABC-362A-D96CEB1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B70AC-441A-F424-7F4D-9FF6FD34C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0FD3-D98B-7F89-72CA-C2958059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539B-7275-D05B-3C37-AABC3DF2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071A-B284-D505-16F0-F704DC17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D176-68EB-D369-491E-F4960CF5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0098-C7B0-F688-639D-6BA5713E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C4B7-BF06-3669-4C6F-25621797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373C-2D7C-209B-7CD3-EE49895C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ADF2-F761-CD3B-A6D6-75CE157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1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5319-A5DA-E173-39A5-4FC5781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55D5-40FC-5F55-7A8C-157FF8FE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0D8F-F509-31AB-4095-98614825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BDCFF-3965-E2E3-0E19-4161DB31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22A5-3115-CC7A-19CC-FA43B395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9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3F5-F8EE-88BD-00B7-FE4BF58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8E9F-EE27-A356-B505-C0266AFD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0D1AA-F273-9E25-89CC-46E6CA31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4A8-D94A-6E28-4F7C-2FC24A31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7B7B-1C4B-837D-FDAF-A3D1F6AC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3BEA-283D-BD9F-355F-E87389C4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348D-0942-2B1D-0CC9-1C2ADC62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5695-0A68-94B8-A55C-6EB30E0E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8753-5752-CDF4-EA05-58C958B0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F7BDC-CBD5-56F9-C9DE-2284A820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E45B-AFBE-EF66-8F5A-F4C1EAEE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58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3576-341B-3E79-641F-60A93FB5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F6C86-DA6F-54FC-9B39-1C7F5F39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599D7-29E3-E428-6073-C02F38BD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38BBE-57A2-8764-22F7-C8474BF26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59ECD-F993-9D86-C2CD-2A10C71D7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1EE06-FD4E-4784-82B2-057D63D6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C96393-5164-4ED8-C945-D6290372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0711A-642F-AADB-F6A6-4DFA46C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466E-E239-8C5C-A1C8-093DF5D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4E5C-8E5E-E1A0-ABEA-A3489A25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BC615-E4C8-E99E-0100-DB068A04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B8079-10E2-AEE9-D482-13CAD433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4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5A7DF-3A17-23B0-56D0-86F65C56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97DBC-4D9C-49A9-7A6D-0BAA68B0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2E9E5-9B06-A4D7-A584-707F9CB6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0178-2D51-E526-F3E3-DFF6B9ED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C4EE-44B7-BF7D-370D-95C712EE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3D7B8-C5CA-A486-2C8E-84F2AA75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69E8-3972-306C-9E94-D2B3646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ADBBA-2C97-DCF6-2775-30264DE5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6799B-BD88-BEA1-4D6D-4AB96F0C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4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A4CD-E2F8-32F9-8FE5-187E06FE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5B401-379F-29F6-D406-7575FC018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F83BC-8A32-79EC-177B-22C0A79E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B695-E93C-AC48-F209-D72FB915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17CBB-EDDC-6A52-1FBC-FCDC29EB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6B6B-88D1-760F-E9AD-674BE6DF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B9FB-DF5C-FFB3-B64F-7443F71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1A20-F9F1-54AE-A612-BB3BC50F1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2F290-B22B-DBC3-5F81-2CCE82A5D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4DCE-3D21-45F4-9B35-61C4EE959BCC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26F24-C368-3EA0-5F5E-91B52ECAB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8F2A-FC32-1F06-C83E-89F5F189E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58DC-3C95-4312-8D35-DB1BBFAD4E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7F3A-799B-B3F8-195E-E208E6A0D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212826" cy="3509963"/>
          </a:xfrm>
          <a:solidFill>
            <a:schemeClr val="accent2"/>
          </a:solidFill>
        </p:spPr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706A8-5E7D-FB31-4F49-A58AE0D1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212826" cy="3255962"/>
          </a:xfrm>
          <a:solidFill>
            <a:srgbClr val="C00000"/>
          </a:solidFill>
          <a:ln>
            <a:solidFill>
              <a:srgbClr val="00B050"/>
            </a:solidFill>
          </a:ln>
        </p:spPr>
        <p:txBody>
          <a:bodyPr/>
          <a:lstStyle/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2B140-F007-07E9-54E1-E7482613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25" y="3602038"/>
            <a:ext cx="7098891" cy="317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7CF6A-40ED-DA50-88D7-51B86A95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84" y="192607"/>
            <a:ext cx="6538451" cy="323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sakhadar81@outlook.com</dc:creator>
  <cp:lastModifiedBy>sakhadar81@outlook.com</cp:lastModifiedBy>
  <cp:revision>1</cp:revision>
  <dcterms:created xsi:type="dcterms:W3CDTF">2024-05-13T18:39:40Z</dcterms:created>
  <dcterms:modified xsi:type="dcterms:W3CDTF">2024-05-13T18:40:09Z</dcterms:modified>
</cp:coreProperties>
</file>