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8"/>
  </p:notesMasterIdLst>
  <p:handoutMasterIdLst>
    <p:handoutMasterId r:id="rId19"/>
  </p:handoutMasterIdLst>
  <p:sldIdLst>
    <p:sldId id="296" r:id="rId5"/>
    <p:sldId id="295" r:id="rId6"/>
    <p:sldId id="299" r:id="rId7"/>
    <p:sldId id="298" r:id="rId8"/>
    <p:sldId id="312" r:id="rId9"/>
    <p:sldId id="319" r:id="rId10"/>
    <p:sldId id="302" r:id="rId11"/>
    <p:sldId id="320" r:id="rId12"/>
    <p:sldId id="322" r:id="rId13"/>
    <p:sldId id="321" r:id="rId14"/>
    <p:sldId id="288" r:id="rId15"/>
    <p:sldId id="323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6" autoAdjust="0"/>
  </p:normalViewPr>
  <p:slideViewPr>
    <p:cSldViewPr snapToGrid="0">
      <p:cViewPr>
        <p:scale>
          <a:sx n="50" d="100"/>
          <a:sy n="50" d="100"/>
        </p:scale>
        <p:origin x="1500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DBB69-8D9B-44B2-93A2-256D55181DD3}" type="doc">
      <dgm:prSet loTypeId="urn:microsoft.com/office/officeart/2005/8/layout/chevronAccent+Icon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FF2DCA-F8C5-4EDD-A326-CA1166EE524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latin typeface="Poppins" panose="00000500000000000000" pitchFamily="2" charset="0"/>
              <a:cs typeface="Poppins" panose="00000500000000000000" pitchFamily="2" charset="0"/>
            </a:rPr>
            <a:t>Data Collection</a:t>
          </a:r>
          <a:endParaRPr lang="en-US" sz="1600" b="1" dirty="0"/>
        </a:p>
      </dgm:t>
    </dgm:pt>
    <dgm:pt modelId="{9E71EC4A-B264-4A2F-AF50-EC23F2DEE061}" type="parTrans" cxnId="{9DE8480D-64CA-4760-A255-1AB4554F994C}">
      <dgm:prSet/>
      <dgm:spPr/>
      <dgm:t>
        <a:bodyPr/>
        <a:lstStyle/>
        <a:p>
          <a:endParaRPr lang="en-US"/>
        </a:p>
      </dgm:t>
    </dgm:pt>
    <dgm:pt modelId="{99B48E58-3FA5-4F88-B796-3562E2DBEF42}" type="sibTrans" cxnId="{9DE8480D-64CA-4760-A255-1AB4554F994C}">
      <dgm:prSet/>
      <dgm:spPr/>
      <dgm:t>
        <a:bodyPr/>
        <a:lstStyle/>
        <a:p>
          <a:endParaRPr lang="en-US"/>
        </a:p>
      </dgm:t>
    </dgm:pt>
    <dgm:pt modelId="{B878A955-78D9-4E3D-85FE-8C46373AB58E}">
      <dgm:prSet custT="1"/>
      <dgm:spPr/>
      <dgm:t>
        <a:bodyPr/>
        <a:lstStyle/>
        <a:p>
          <a:r>
            <a:rPr lang="en-US" sz="1600" b="1" dirty="0">
              <a:latin typeface="Poppins" panose="00000500000000000000" pitchFamily="2" charset="0"/>
              <a:cs typeface="Poppins" panose="00000500000000000000" pitchFamily="2" charset="0"/>
            </a:rPr>
            <a:t>Data Cleaning</a:t>
          </a:r>
        </a:p>
      </dgm:t>
    </dgm:pt>
    <dgm:pt modelId="{331AC204-EB40-40C4-9DD5-B9520CED224E}" type="parTrans" cxnId="{08C99F72-7C0D-484F-9F85-57ED5D3F8A78}">
      <dgm:prSet/>
      <dgm:spPr/>
      <dgm:t>
        <a:bodyPr/>
        <a:lstStyle/>
        <a:p>
          <a:endParaRPr lang="en-US"/>
        </a:p>
      </dgm:t>
    </dgm:pt>
    <dgm:pt modelId="{16EB1A5B-2649-4417-92D4-54E41661CEA0}" type="sibTrans" cxnId="{08C99F72-7C0D-484F-9F85-57ED5D3F8A78}">
      <dgm:prSet/>
      <dgm:spPr/>
      <dgm:t>
        <a:bodyPr/>
        <a:lstStyle/>
        <a:p>
          <a:endParaRPr lang="en-US"/>
        </a:p>
      </dgm:t>
    </dgm:pt>
    <dgm:pt modelId="{4557B9D9-F75B-4768-8A26-D7A81C31DC48}">
      <dgm:prSet custT="1"/>
      <dgm:spPr/>
      <dgm:t>
        <a:bodyPr/>
        <a:lstStyle/>
        <a:p>
          <a:r>
            <a:rPr lang="en-US" sz="1600" b="1" dirty="0">
              <a:latin typeface="Poppins" panose="00000500000000000000" pitchFamily="2" charset="0"/>
              <a:cs typeface="Poppins" panose="00000500000000000000" pitchFamily="2" charset="0"/>
            </a:rPr>
            <a:t>Data Analysis</a:t>
          </a:r>
        </a:p>
      </dgm:t>
    </dgm:pt>
    <dgm:pt modelId="{642B455C-CC0D-451A-BCD1-D3A0AF176115}" type="parTrans" cxnId="{10D382BC-CBB9-4787-BA78-AF04A01BDCE1}">
      <dgm:prSet/>
      <dgm:spPr/>
      <dgm:t>
        <a:bodyPr/>
        <a:lstStyle/>
        <a:p>
          <a:endParaRPr lang="en-US"/>
        </a:p>
      </dgm:t>
    </dgm:pt>
    <dgm:pt modelId="{1C0DF3B7-AE5F-42AA-845E-6734B042986D}" type="sibTrans" cxnId="{10D382BC-CBB9-4787-BA78-AF04A01BDCE1}">
      <dgm:prSet/>
      <dgm:spPr/>
      <dgm:t>
        <a:bodyPr/>
        <a:lstStyle/>
        <a:p>
          <a:endParaRPr lang="en-US"/>
        </a:p>
      </dgm:t>
    </dgm:pt>
    <dgm:pt modelId="{061A1806-828C-42D0-B685-854011A8EDF9}">
      <dgm:prSet custT="1"/>
      <dgm:spPr/>
      <dgm:t>
        <a:bodyPr/>
        <a:lstStyle/>
        <a:p>
          <a:r>
            <a:rPr lang="en-US" sz="1600" b="1" dirty="0">
              <a:latin typeface="Poppins" panose="00000500000000000000" pitchFamily="2" charset="0"/>
              <a:cs typeface="Poppins" panose="00000500000000000000" pitchFamily="2" charset="0"/>
            </a:rPr>
            <a:t>Insights</a:t>
          </a:r>
        </a:p>
      </dgm:t>
    </dgm:pt>
    <dgm:pt modelId="{AE861D02-85FB-4D5F-B2EA-0B611B9EA401}" type="parTrans" cxnId="{24F26E22-6C90-4F0D-AA1E-25AF344D1D15}">
      <dgm:prSet/>
      <dgm:spPr/>
      <dgm:t>
        <a:bodyPr/>
        <a:lstStyle/>
        <a:p>
          <a:endParaRPr lang="en-US"/>
        </a:p>
      </dgm:t>
    </dgm:pt>
    <dgm:pt modelId="{7B4F0AE1-94EF-427B-91A0-85AA2351BE1F}" type="sibTrans" cxnId="{24F26E22-6C90-4F0D-AA1E-25AF344D1D15}">
      <dgm:prSet/>
      <dgm:spPr/>
      <dgm:t>
        <a:bodyPr/>
        <a:lstStyle/>
        <a:p>
          <a:endParaRPr lang="en-US"/>
        </a:p>
      </dgm:t>
    </dgm:pt>
    <dgm:pt modelId="{D25EBB52-C50A-453C-9C11-F9C513E609AE}" type="pres">
      <dgm:prSet presAssocID="{E03DBB69-8D9B-44B2-93A2-256D55181DD3}" presName="Name0" presStyleCnt="0">
        <dgm:presLayoutVars>
          <dgm:dir/>
          <dgm:resizeHandles val="exact"/>
        </dgm:presLayoutVars>
      </dgm:prSet>
      <dgm:spPr/>
    </dgm:pt>
    <dgm:pt modelId="{38EAD26B-8537-4F50-8256-796FF961D0B9}" type="pres">
      <dgm:prSet presAssocID="{04FF2DCA-F8C5-4EDD-A326-CA1166EE5246}" presName="composite" presStyleCnt="0"/>
      <dgm:spPr/>
    </dgm:pt>
    <dgm:pt modelId="{16213600-5A81-4E16-900D-AD370FD8E67F}" type="pres">
      <dgm:prSet presAssocID="{04FF2DCA-F8C5-4EDD-A326-CA1166EE5246}" presName="bgChev" presStyleLbl="node1" presStyleIdx="0" presStyleCnt="4"/>
      <dgm:spPr/>
    </dgm:pt>
    <dgm:pt modelId="{E93B9D82-D0A3-490E-91FD-790CE5BCAE6A}" type="pres">
      <dgm:prSet presAssocID="{04FF2DCA-F8C5-4EDD-A326-CA1166EE5246}" presName="txNode" presStyleLbl="fgAcc1" presStyleIdx="0" presStyleCnt="4">
        <dgm:presLayoutVars>
          <dgm:bulletEnabled val="1"/>
        </dgm:presLayoutVars>
      </dgm:prSet>
      <dgm:spPr/>
    </dgm:pt>
    <dgm:pt modelId="{66C6EB06-DF20-4EC2-8382-CD7BC2F618DB}" type="pres">
      <dgm:prSet presAssocID="{99B48E58-3FA5-4F88-B796-3562E2DBEF42}" presName="compositeSpace" presStyleCnt="0"/>
      <dgm:spPr/>
    </dgm:pt>
    <dgm:pt modelId="{F418347C-C6D4-45CC-B84A-34FB40A31B3E}" type="pres">
      <dgm:prSet presAssocID="{B878A955-78D9-4E3D-85FE-8C46373AB58E}" presName="composite" presStyleCnt="0"/>
      <dgm:spPr/>
    </dgm:pt>
    <dgm:pt modelId="{BB99E167-4B30-4FC6-A537-A298B4A33848}" type="pres">
      <dgm:prSet presAssocID="{B878A955-78D9-4E3D-85FE-8C46373AB58E}" presName="bgChev" presStyleLbl="node1" presStyleIdx="1" presStyleCnt="4"/>
      <dgm:spPr/>
    </dgm:pt>
    <dgm:pt modelId="{53E038FB-7473-4718-821B-0FCC2328AF8E}" type="pres">
      <dgm:prSet presAssocID="{B878A955-78D9-4E3D-85FE-8C46373AB58E}" presName="txNode" presStyleLbl="fgAcc1" presStyleIdx="1" presStyleCnt="4">
        <dgm:presLayoutVars>
          <dgm:bulletEnabled val="1"/>
        </dgm:presLayoutVars>
      </dgm:prSet>
      <dgm:spPr/>
    </dgm:pt>
    <dgm:pt modelId="{D96CB57E-125F-44F7-BD89-CD8ADE44BE49}" type="pres">
      <dgm:prSet presAssocID="{16EB1A5B-2649-4417-92D4-54E41661CEA0}" presName="compositeSpace" presStyleCnt="0"/>
      <dgm:spPr/>
    </dgm:pt>
    <dgm:pt modelId="{2A87405D-6D95-4A66-BDE0-921674EE3D1A}" type="pres">
      <dgm:prSet presAssocID="{4557B9D9-F75B-4768-8A26-D7A81C31DC48}" presName="composite" presStyleCnt="0"/>
      <dgm:spPr/>
    </dgm:pt>
    <dgm:pt modelId="{63A1FB99-8603-4BC5-91F5-81C23C113841}" type="pres">
      <dgm:prSet presAssocID="{4557B9D9-F75B-4768-8A26-D7A81C31DC48}" presName="bgChev" presStyleLbl="node1" presStyleIdx="2" presStyleCnt="4"/>
      <dgm:spPr/>
    </dgm:pt>
    <dgm:pt modelId="{7599E95C-0737-494B-AF0C-A3603789ADD0}" type="pres">
      <dgm:prSet presAssocID="{4557B9D9-F75B-4768-8A26-D7A81C31DC48}" presName="txNode" presStyleLbl="fgAcc1" presStyleIdx="2" presStyleCnt="4">
        <dgm:presLayoutVars>
          <dgm:bulletEnabled val="1"/>
        </dgm:presLayoutVars>
      </dgm:prSet>
      <dgm:spPr/>
    </dgm:pt>
    <dgm:pt modelId="{65E94518-7A10-4423-81A3-CD806EEC2113}" type="pres">
      <dgm:prSet presAssocID="{1C0DF3B7-AE5F-42AA-845E-6734B042986D}" presName="compositeSpace" presStyleCnt="0"/>
      <dgm:spPr/>
    </dgm:pt>
    <dgm:pt modelId="{4E9DFF9A-88AD-49A5-908A-58F95621B2FA}" type="pres">
      <dgm:prSet presAssocID="{061A1806-828C-42D0-B685-854011A8EDF9}" presName="composite" presStyleCnt="0"/>
      <dgm:spPr/>
    </dgm:pt>
    <dgm:pt modelId="{C80F3DCF-41FD-41F1-B3EE-766A274C615D}" type="pres">
      <dgm:prSet presAssocID="{061A1806-828C-42D0-B685-854011A8EDF9}" presName="bgChev" presStyleLbl="node1" presStyleIdx="3" presStyleCnt="4"/>
      <dgm:spPr/>
    </dgm:pt>
    <dgm:pt modelId="{BD9D7A5E-6ED1-48D8-A1C1-216DFE9F0596}" type="pres">
      <dgm:prSet presAssocID="{061A1806-828C-42D0-B685-854011A8EDF9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9DE8480D-64CA-4760-A255-1AB4554F994C}" srcId="{E03DBB69-8D9B-44B2-93A2-256D55181DD3}" destId="{04FF2DCA-F8C5-4EDD-A326-CA1166EE5246}" srcOrd="0" destOrd="0" parTransId="{9E71EC4A-B264-4A2F-AF50-EC23F2DEE061}" sibTransId="{99B48E58-3FA5-4F88-B796-3562E2DBEF42}"/>
    <dgm:cxn modelId="{24F26E22-6C90-4F0D-AA1E-25AF344D1D15}" srcId="{E03DBB69-8D9B-44B2-93A2-256D55181DD3}" destId="{061A1806-828C-42D0-B685-854011A8EDF9}" srcOrd="3" destOrd="0" parTransId="{AE861D02-85FB-4D5F-B2EA-0B611B9EA401}" sibTransId="{7B4F0AE1-94EF-427B-91A0-85AA2351BE1F}"/>
    <dgm:cxn modelId="{B84AB52A-2896-4070-BC35-53876CDFBEDA}" type="presOf" srcId="{B878A955-78D9-4E3D-85FE-8C46373AB58E}" destId="{53E038FB-7473-4718-821B-0FCC2328AF8E}" srcOrd="0" destOrd="0" presId="urn:microsoft.com/office/officeart/2005/8/layout/chevronAccent+Icon"/>
    <dgm:cxn modelId="{03843161-8B50-4D14-BB7C-0834468DFFF1}" type="presOf" srcId="{E03DBB69-8D9B-44B2-93A2-256D55181DD3}" destId="{D25EBB52-C50A-453C-9C11-F9C513E609AE}" srcOrd="0" destOrd="0" presId="urn:microsoft.com/office/officeart/2005/8/layout/chevronAccent+Icon"/>
    <dgm:cxn modelId="{08C99F72-7C0D-484F-9F85-57ED5D3F8A78}" srcId="{E03DBB69-8D9B-44B2-93A2-256D55181DD3}" destId="{B878A955-78D9-4E3D-85FE-8C46373AB58E}" srcOrd="1" destOrd="0" parTransId="{331AC204-EB40-40C4-9DD5-B9520CED224E}" sibTransId="{16EB1A5B-2649-4417-92D4-54E41661CEA0}"/>
    <dgm:cxn modelId="{ECD1D385-FDF6-40FB-96B7-74CEDCA7D14D}" type="presOf" srcId="{04FF2DCA-F8C5-4EDD-A326-CA1166EE5246}" destId="{E93B9D82-D0A3-490E-91FD-790CE5BCAE6A}" srcOrd="0" destOrd="0" presId="urn:microsoft.com/office/officeart/2005/8/layout/chevronAccent+Icon"/>
    <dgm:cxn modelId="{D5A69593-93FA-4576-8395-62829625DBFF}" type="presOf" srcId="{4557B9D9-F75B-4768-8A26-D7A81C31DC48}" destId="{7599E95C-0737-494B-AF0C-A3603789ADD0}" srcOrd="0" destOrd="0" presId="urn:microsoft.com/office/officeart/2005/8/layout/chevronAccent+Icon"/>
    <dgm:cxn modelId="{0533EAB1-FD33-49EB-B20A-1355B707388C}" type="presOf" srcId="{061A1806-828C-42D0-B685-854011A8EDF9}" destId="{BD9D7A5E-6ED1-48D8-A1C1-216DFE9F0596}" srcOrd="0" destOrd="0" presId="urn:microsoft.com/office/officeart/2005/8/layout/chevronAccent+Icon"/>
    <dgm:cxn modelId="{10D382BC-CBB9-4787-BA78-AF04A01BDCE1}" srcId="{E03DBB69-8D9B-44B2-93A2-256D55181DD3}" destId="{4557B9D9-F75B-4768-8A26-D7A81C31DC48}" srcOrd="2" destOrd="0" parTransId="{642B455C-CC0D-451A-BCD1-D3A0AF176115}" sibTransId="{1C0DF3B7-AE5F-42AA-845E-6734B042986D}"/>
    <dgm:cxn modelId="{02E34D2E-E6D7-4367-A880-ACFE7D78A904}" type="presParOf" srcId="{D25EBB52-C50A-453C-9C11-F9C513E609AE}" destId="{38EAD26B-8537-4F50-8256-796FF961D0B9}" srcOrd="0" destOrd="0" presId="urn:microsoft.com/office/officeart/2005/8/layout/chevronAccent+Icon"/>
    <dgm:cxn modelId="{CD07B982-21A5-463A-8E40-22091A99259C}" type="presParOf" srcId="{38EAD26B-8537-4F50-8256-796FF961D0B9}" destId="{16213600-5A81-4E16-900D-AD370FD8E67F}" srcOrd="0" destOrd="0" presId="urn:microsoft.com/office/officeart/2005/8/layout/chevronAccent+Icon"/>
    <dgm:cxn modelId="{F4441785-4DD8-42BA-9F65-0DD506808296}" type="presParOf" srcId="{38EAD26B-8537-4F50-8256-796FF961D0B9}" destId="{E93B9D82-D0A3-490E-91FD-790CE5BCAE6A}" srcOrd="1" destOrd="0" presId="urn:microsoft.com/office/officeart/2005/8/layout/chevronAccent+Icon"/>
    <dgm:cxn modelId="{E19732AB-21BB-45B4-A405-7F4548E11414}" type="presParOf" srcId="{D25EBB52-C50A-453C-9C11-F9C513E609AE}" destId="{66C6EB06-DF20-4EC2-8382-CD7BC2F618DB}" srcOrd="1" destOrd="0" presId="urn:microsoft.com/office/officeart/2005/8/layout/chevronAccent+Icon"/>
    <dgm:cxn modelId="{8A0F9A81-0DDE-49A2-AB95-F7E1A83FCA8A}" type="presParOf" srcId="{D25EBB52-C50A-453C-9C11-F9C513E609AE}" destId="{F418347C-C6D4-45CC-B84A-34FB40A31B3E}" srcOrd="2" destOrd="0" presId="urn:microsoft.com/office/officeart/2005/8/layout/chevronAccent+Icon"/>
    <dgm:cxn modelId="{AB79FAE4-5343-48A9-A780-D2D3C35564EA}" type="presParOf" srcId="{F418347C-C6D4-45CC-B84A-34FB40A31B3E}" destId="{BB99E167-4B30-4FC6-A537-A298B4A33848}" srcOrd="0" destOrd="0" presId="urn:microsoft.com/office/officeart/2005/8/layout/chevronAccent+Icon"/>
    <dgm:cxn modelId="{AF7CE6C2-E413-4A8D-9DB5-7D3B06979E9E}" type="presParOf" srcId="{F418347C-C6D4-45CC-B84A-34FB40A31B3E}" destId="{53E038FB-7473-4718-821B-0FCC2328AF8E}" srcOrd="1" destOrd="0" presId="urn:microsoft.com/office/officeart/2005/8/layout/chevronAccent+Icon"/>
    <dgm:cxn modelId="{F07586FC-0BA2-45B5-A485-BA171E504450}" type="presParOf" srcId="{D25EBB52-C50A-453C-9C11-F9C513E609AE}" destId="{D96CB57E-125F-44F7-BD89-CD8ADE44BE49}" srcOrd="3" destOrd="0" presId="urn:microsoft.com/office/officeart/2005/8/layout/chevronAccent+Icon"/>
    <dgm:cxn modelId="{D2369FF6-6CCB-47E6-91D3-A03BC6D62AAB}" type="presParOf" srcId="{D25EBB52-C50A-453C-9C11-F9C513E609AE}" destId="{2A87405D-6D95-4A66-BDE0-921674EE3D1A}" srcOrd="4" destOrd="0" presId="urn:microsoft.com/office/officeart/2005/8/layout/chevronAccent+Icon"/>
    <dgm:cxn modelId="{7D50E919-AE85-4CB9-B18F-F7D33C86B0EA}" type="presParOf" srcId="{2A87405D-6D95-4A66-BDE0-921674EE3D1A}" destId="{63A1FB99-8603-4BC5-91F5-81C23C113841}" srcOrd="0" destOrd="0" presId="urn:microsoft.com/office/officeart/2005/8/layout/chevronAccent+Icon"/>
    <dgm:cxn modelId="{25FA3F17-94F9-43CB-8CD9-C08FBAC864D6}" type="presParOf" srcId="{2A87405D-6D95-4A66-BDE0-921674EE3D1A}" destId="{7599E95C-0737-494B-AF0C-A3603789ADD0}" srcOrd="1" destOrd="0" presId="urn:microsoft.com/office/officeart/2005/8/layout/chevronAccent+Icon"/>
    <dgm:cxn modelId="{7C9EF6FA-BEA2-4C4B-ACB2-02B09FD610CD}" type="presParOf" srcId="{D25EBB52-C50A-453C-9C11-F9C513E609AE}" destId="{65E94518-7A10-4423-81A3-CD806EEC2113}" srcOrd="5" destOrd="0" presId="urn:microsoft.com/office/officeart/2005/8/layout/chevronAccent+Icon"/>
    <dgm:cxn modelId="{D95EC4A4-EB67-4375-887F-A9C0C7479ED0}" type="presParOf" srcId="{D25EBB52-C50A-453C-9C11-F9C513E609AE}" destId="{4E9DFF9A-88AD-49A5-908A-58F95621B2FA}" srcOrd="6" destOrd="0" presId="urn:microsoft.com/office/officeart/2005/8/layout/chevronAccent+Icon"/>
    <dgm:cxn modelId="{94BD8828-DFF6-475A-871F-385A51128CEC}" type="presParOf" srcId="{4E9DFF9A-88AD-49A5-908A-58F95621B2FA}" destId="{C80F3DCF-41FD-41F1-B3EE-766A274C615D}" srcOrd="0" destOrd="0" presId="urn:microsoft.com/office/officeart/2005/8/layout/chevronAccent+Icon"/>
    <dgm:cxn modelId="{6527A73E-1A73-4D91-AD50-25C6ACF74DAA}" type="presParOf" srcId="{4E9DFF9A-88AD-49A5-908A-58F95621B2FA}" destId="{BD9D7A5E-6ED1-48D8-A1C1-216DFE9F059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13600-5A81-4E16-900D-AD370FD8E67F}">
      <dsp:nvSpPr>
        <dsp:cNvPr id="0" name=""/>
        <dsp:cNvSpPr/>
      </dsp:nvSpPr>
      <dsp:spPr>
        <a:xfrm>
          <a:off x="4521" y="1050056"/>
          <a:ext cx="2128342" cy="82154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B9D82-D0A3-490E-91FD-790CE5BCAE6A}">
      <dsp:nvSpPr>
        <dsp:cNvPr id="0" name=""/>
        <dsp:cNvSpPr/>
      </dsp:nvSpPr>
      <dsp:spPr>
        <a:xfrm>
          <a:off x="572079" y="1255441"/>
          <a:ext cx="1797266" cy="821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Poppins" panose="00000500000000000000" pitchFamily="2" charset="0"/>
              <a:cs typeface="Poppins" panose="00000500000000000000" pitchFamily="2" charset="0"/>
            </a:rPr>
            <a:t>Data Collection</a:t>
          </a:r>
          <a:endParaRPr lang="en-US" sz="1600" b="1" kern="1200" dirty="0"/>
        </a:p>
      </dsp:txBody>
      <dsp:txXfrm>
        <a:off x="596141" y="1279503"/>
        <a:ext cx="1749142" cy="773416"/>
      </dsp:txXfrm>
    </dsp:sp>
    <dsp:sp modelId="{BB99E167-4B30-4FC6-A537-A298B4A33848}">
      <dsp:nvSpPr>
        <dsp:cNvPr id="0" name=""/>
        <dsp:cNvSpPr/>
      </dsp:nvSpPr>
      <dsp:spPr>
        <a:xfrm>
          <a:off x="2435562" y="1050056"/>
          <a:ext cx="2128342" cy="82154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038FB-7473-4718-821B-0FCC2328AF8E}">
      <dsp:nvSpPr>
        <dsp:cNvPr id="0" name=""/>
        <dsp:cNvSpPr/>
      </dsp:nvSpPr>
      <dsp:spPr>
        <a:xfrm>
          <a:off x="3003119" y="1255441"/>
          <a:ext cx="1797266" cy="821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Poppins" panose="00000500000000000000" pitchFamily="2" charset="0"/>
              <a:cs typeface="Poppins" panose="00000500000000000000" pitchFamily="2" charset="0"/>
            </a:rPr>
            <a:t>Data Cleaning</a:t>
          </a:r>
        </a:p>
      </dsp:txBody>
      <dsp:txXfrm>
        <a:off x="3027181" y="1279503"/>
        <a:ext cx="1749142" cy="773416"/>
      </dsp:txXfrm>
    </dsp:sp>
    <dsp:sp modelId="{63A1FB99-8603-4BC5-91F5-81C23C113841}">
      <dsp:nvSpPr>
        <dsp:cNvPr id="0" name=""/>
        <dsp:cNvSpPr/>
      </dsp:nvSpPr>
      <dsp:spPr>
        <a:xfrm>
          <a:off x="4866602" y="1050056"/>
          <a:ext cx="2128342" cy="82154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9E95C-0737-494B-AF0C-A3603789ADD0}">
      <dsp:nvSpPr>
        <dsp:cNvPr id="0" name=""/>
        <dsp:cNvSpPr/>
      </dsp:nvSpPr>
      <dsp:spPr>
        <a:xfrm>
          <a:off x="5434160" y="1255441"/>
          <a:ext cx="1797266" cy="821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Poppins" panose="00000500000000000000" pitchFamily="2" charset="0"/>
              <a:cs typeface="Poppins" panose="00000500000000000000" pitchFamily="2" charset="0"/>
            </a:rPr>
            <a:t>Data Analysis</a:t>
          </a:r>
        </a:p>
      </dsp:txBody>
      <dsp:txXfrm>
        <a:off x="5458222" y="1279503"/>
        <a:ext cx="1749142" cy="773416"/>
      </dsp:txXfrm>
    </dsp:sp>
    <dsp:sp modelId="{C80F3DCF-41FD-41F1-B3EE-766A274C615D}">
      <dsp:nvSpPr>
        <dsp:cNvPr id="0" name=""/>
        <dsp:cNvSpPr/>
      </dsp:nvSpPr>
      <dsp:spPr>
        <a:xfrm>
          <a:off x="7297642" y="1050056"/>
          <a:ext cx="2128342" cy="82154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D7A5E-6ED1-48D8-A1C1-216DFE9F0596}">
      <dsp:nvSpPr>
        <dsp:cNvPr id="0" name=""/>
        <dsp:cNvSpPr/>
      </dsp:nvSpPr>
      <dsp:spPr>
        <a:xfrm>
          <a:off x="7865200" y="1255441"/>
          <a:ext cx="1797266" cy="821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Poppins" panose="00000500000000000000" pitchFamily="2" charset="0"/>
              <a:cs typeface="Poppins" panose="00000500000000000000" pitchFamily="2" charset="0"/>
            </a:rPr>
            <a:t>Insights</a:t>
          </a:r>
        </a:p>
      </dsp:txBody>
      <dsp:txXfrm>
        <a:off x="7889262" y="1279503"/>
        <a:ext cx="1749142" cy="773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4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4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1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52400" y="161109"/>
            <a:ext cx="6400800" cy="609446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2071713" y="2385989"/>
            <a:ext cx="1951041" cy="609446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1810016" y="1721821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75528" y="-614277"/>
            <a:ext cx="4400609" cy="5637268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D625ADC-8F5C-4D24-FB31-E0A0566E6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6314338" y="572611"/>
            <a:ext cx="5676110" cy="5167469"/>
          </a:xfrm>
          <a:custGeom>
            <a:avLst/>
            <a:gdLst>
              <a:gd name="connsiteX0" fmla="*/ 2370046 w 5676110"/>
              <a:gd name="connsiteY0" fmla="*/ 0 h 5167469"/>
              <a:gd name="connsiteX1" fmla="*/ 2370046 w 5676110"/>
              <a:gd name="connsiteY1" fmla="*/ 5165927 h 5167469"/>
              <a:gd name="connsiteX2" fmla="*/ 5676110 w 5676110"/>
              <a:gd name="connsiteY2" fmla="*/ 5165927 h 5167469"/>
              <a:gd name="connsiteX3" fmla="*/ 5676110 w 5676110"/>
              <a:gd name="connsiteY3" fmla="*/ 0 h 5167469"/>
              <a:gd name="connsiteX4" fmla="*/ 0 w 5676110"/>
              <a:gd name="connsiteY4" fmla="*/ 2584289 h 5167469"/>
              <a:gd name="connsiteX5" fmla="*/ 2273104 w 5676110"/>
              <a:gd name="connsiteY5" fmla="*/ 5162459 h 5167469"/>
              <a:gd name="connsiteX6" fmla="*/ 2370044 w 5676110"/>
              <a:gd name="connsiteY6" fmla="*/ 5167469 h 5167469"/>
              <a:gd name="connsiteX7" fmla="*/ 2370043 w 5676110"/>
              <a:gd name="connsiteY7" fmla="*/ 1109 h 5167469"/>
              <a:gd name="connsiteX8" fmla="*/ 2273104 w 5676110"/>
              <a:gd name="connsiteY8" fmla="*/ 6119 h 5167469"/>
              <a:gd name="connsiteX9" fmla="*/ 0 w 5676110"/>
              <a:gd name="connsiteY9" fmla="*/ 2584289 h 5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6110" h="5167469">
                <a:moveTo>
                  <a:pt x="2370046" y="0"/>
                </a:moveTo>
                <a:lnTo>
                  <a:pt x="2370046" y="5165927"/>
                </a:lnTo>
                <a:lnTo>
                  <a:pt x="5676110" y="5165927"/>
                </a:lnTo>
                <a:lnTo>
                  <a:pt x="5676110" y="0"/>
                </a:lnTo>
                <a:close/>
                <a:moveTo>
                  <a:pt x="0" y="2584289"/>
                </a:moveTo>
                <a:cubicBezTo>
                  <a:pt x="0" y="3926109"/>
                  <a:pt x="996335" y="5029746"/>
                  <a:pt x="2273104" y="5162459"/>
                </a:cubicBezTo>
                <a:lnTo>
                  <a:pt x="2370044" y="5167469"/>
                </a:lnTo>
                <a:lnTo>
                  <a:pt x="2370043" y="1109"/>
                </a:lnTo>
                <a:lnTo>
                  <a:pt x="2273104" y="6119"/>
                </a:lnTo>
                <a:cubicBezTo>
                  <a:pt x="996335" y="138833"/>
                  <a:pt x="0" y="1242470"/>
                  <a:pt x="0" y="2584289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2"/>
              </a:gs>
              <a:gs pos="26000">
                <a:srgbClr val="C95A84"/>
              </a:gs>
              <a:gs pos="65000">
                <a:schemeClr val="accent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B0C4-4982-9534-E355-6F700CA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89782"/>
            <a:ext cx="5219086" cy="38301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39649" y="1823065"/>
            <a:ext cx="393649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87059" y="2009950"/>
            <a:ext cx="4529559" cy="3725411"/>
          </a:xfrm>
        </p:spPr>
        <p:txBody>
          <a:bodyPr anchor="ctr">
            <a:normAutofit/>
          </a:bodyPr>
          <a:lstStyle>
            <a:lvl1pPr marL="457200" indent="-2286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1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8E402A4-F264-4871-DFF1-9A34F1F1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82" y="0"/>
            <a:ext cx="12252955" cy="6858000"/>
            <a:chOff x="-30482" y="0"/>
            <a:chExt cx="12252955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-425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30482" y="0"/>
              <a:ext cx="6553723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/>
            <p:nvPr userDrawn="1"/>
          </p:nvSpPr>
          <p:spPr>
            <a:xfrm flipH="1">
              <a:off x="6523243" y="469850"/>
              <a:ext cx="3170572" cy="6387725"/>
            </a:xfrm>
            <a:custGeom>
              <a:avLst/>
              <a:gdLst>
                <a:gd name="connsiteX0" fmla="*/ 0 w 4065484"/>
                <a:gd name="connsiteY0" fmla="*/ 4424531 h 8849062"/>
                <a:gd name="connsiteX1" fmla="*/ 3899197 w 4065484"/>
                <a:gd name="connsiteY1" fmla="*/ 8840480 h 8849062"/>
                <a:gd name="connsiteX2" fmla="*/ 4065484 w 4065484"/>
                <a:gd name="connsiteY2" fmla="*/ 8849062 h 8849062"/>
                <a:gd name="connsiteX3" fmla="*/ 4065483 w 4065484"/>
                <a:gd name="connsiteY3" fmla="*/ 0 h 8849062"/>
                <a:gd name="connsiteX4" fmla="*/ 3899197 w 4065484"/>
                <a:gd name="connsiteY4" fmla="*/ 8581 h 8849062"/>
                <a:gd name="connsiteX5" fmla="*/ 0 w 4065484"/>
                <a:gd name="connsiteY5" fmla="*/ 4424531 h 884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5484" h="8849062">
                  <a:moveTo>
                    <a:pt x="0" y="4424531"/>
                  </a:moveTo>
                  <a:cubicBezTo>
                    <a:pt x="0" y="6722831"/>
                    <a:pt x="1709076" y="8613167"/>
                    <a:pt x="3899197" y="8840480"/>
                  </a:cubicBezTo>
                  <a:lnTo>
                    <a:pt x="4065484" y="8849062"/>
                  </a:lnTo>
                  <a:lnTo>
                    <a:pt x="4065483" y="0"/>
                  </a:lnTo>
                  <a:lnTo>
                    <a:pt x="3899197" y="8581"/>
                  </a:lnTo>
                  <a:cubicBezTo>
                    <a:pt x="1709075" y="235897"/>
                    <a:pt x="0" y="2126232"/>
                    <a:pt x="0" y="4424531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10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9">
              <a:extLst>
                <a:ext uri="{FF2B5EF4-FFF2-40B4-BE49-F238E27FC236}">
                  <a16:creationId xmlns:a16="http://schemas.microsoft.com/office/drawing/2014/main" id="{0CC1E85A-F138-6197-E8DA-2DE6BB5E061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822710" y="933418"/>
              <a:ext cx="5431536" cy="5431536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ECD023-F890-6522-3CBB-909C23BF31B3}"/>
                </a:ext>
              </a:extLst>
            </p:cNvPr>
            <p:cNvSpPr/>
            <p:nvPr userDrawn="1"/>
          </p:nvSpPr>
          <p:spPr>
            <a:xfrm rot="5400000" flipH="1">
              <a:off x="8043933" y="2679459"/>
              <a:ext cx="2657845" cy="5699234"/>
            </a:xfrm>
            <a:prstGeom prst="rect">
              <a:avLst/>
            </a:prstGeom>
            <a:gradFill>
              <a:gsLst>
                <a:gs pos="2000">
                  <a:schemeClr val="accent4">
                    <a:alpha val="50000"/>
                  </a:schemeClr>
                </a:gs>
                <a:gs pos="100000">
                  <a:schemeClr val="accent3">
                    <a:alpha val="20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872" y="548640"/>
            <a:ext cx="5538158" cy="5810678"/>
          </a:xfrm>
        </p:spPr>
        <p:txBody>
          <a:bodyPr anchor="ctr" anchorCtr="0"/>
          <a:lstStyle>
            <a:lvl1pPr algn="l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A540C6-9611-36DF-E763-4F4D9F6190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23243" y="948047"/>
            <a:ext cx="2711967" cy="5431330"/>
          </a:xfrm>
          <a:custGeom>
            <a:avLst/>
            <a:gdLst>
              <a:gd name="connsiteX0" fmla="*/ 0 w 2711967"/>
              <a:gd name="connsiteY0" fmla="*/ 0 h 5431330"/>
              <a:gd name="connsiteX1" fmla="*/ 275450 w 2711967"/>
              <a:gd name="connsiteY1" fmla="*/ 13918 h 5431330"/>
              <a:gd name="connsiteX2" fmla="*/ 2711967 w 2711967"/>
              <a:gd name="connsiteY2" fmla="*/ 2715665 h 5431330"/>
              <a:gd name="connsiteX3" fmla="*/ 275450 w 2711967"/>
              <a:gd name="connsiteY3" fmla="*/ 5417412 h 5431330"/>
              <a:gd name="connsiteX4" fmla="*/ 0 w 2711967"/>
              <a:gd name="connsiteY4" fmla="*/ 5431330 h 54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967" h="5431330">
                <a:moveTo>
                  <a:pt x="0" y="0"/>
                </a:moveTo>
                <a:lnTo>
                  <a:pt x="275450" y="13918"/>
                </a:lnTo>
                <a:cubicBezTo>
                  <a:pt x="1644006" y="152993"/>
                  <a:pt x="2711967" y="1309531"/>
                  <a:pt x="2711967" y="2715665"/>
                </a:cubicBezTo>
                <a:cubicBezTo>
                  <a:pt x="2711967" y="4121800"/>
                  <a:pt x="1644006" y="5278338"/>
                  <a:pt x="275450" y="5417412"/>
                </a:cubicBezTo>
                <a:lnTo>
                  <a:pt x="0" y="543133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tIns="1645920" rIns="18288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9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/>
            <p:nvPr userDrawn="1"/>
          </p:nvSpPr>
          <p:spPr>
            <a:xfrm rot="16200000" flipH="1">
              <a:off x="4063256" y="400727"/>
              <a:ext cx="4065484" cy="8849062"/>
            </a:xfrm>
            <a:custGeom>
              <a:avLst/>
              <a:gdLst>
                <a:gd name="connsiteX0" fmla="*/ 0 w 4065484"/>
                <a:gd name="connsiteY0" fmla="*/ 4424531 h 8849062"/>
                <a:gd name="connsiteX1" fmla="*/ 3899197 w 4065484"/>
                <a:gd name="connsiteY1" fmla="*/ 8840480 h 8849062"/>
                <a:gd name="connsiteX2" fmla="*/ 4065484 w 4065484"/>
                <a:gd name="connsiteY2" fmla="*/ 8849062 h 8849062"/>
                <a:gd name="connsiteX3" fmla="*/ 4065483 w 4065484"/>
                <a:gd name="connsiteY3" fmla="*/ 0 h 8849062"/>
                <a:gd name="connsiteX4" fmla="*/ 3899197 w 4065484"/>
                <a:gd name="connsiteY4" fmla="*/ 8581 h 8849062"/>
                <a:gd name="connsiteX5" fmla="*/ 0 w 4065484"/>
                <a:gd name="connsiteY5" fmla="*/ 4424531 h 884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5484" h="8849062">
                  <a:moveTo>
                    <a:pt x="0" y="4424531"/>
                  </a:moveTo>
                  <a:cubicBezTo>
                    <a:pt x="0" y="6722831"/>
                    <a:pt x="1709076" y="8613167"/>
                    <a:pt x="3899197" y="8840480"/>
                  </a:cubicBezTo>
                  <a:lnTo>
                    <a:pt x="4065484" y="8849062"/>
                  </a:lnTo>
                  <a:lnTo>
                    <a:pt x="4065483" y="0"/>
                  </a:lnTo>
                  <a:lnTo>
                    <a:pt x="3899197" y="8581"/>
                  </a:lnTo>
                  <a:cubicBezTo>
                    <a:pt x="1709075" y="235897"/>
                    <a:pt x="0" y="2126232"/>
                    <a:pt x="0" y="4424531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590550"/>
            <a:ext cx="10241280" cy="1439418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D9302-4099-D96F-C590-EF27DFFCD1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5360" y="2408517"/>
            <a:ext cx="10241280" cy="83239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36576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79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B616C3-0961-9B6D-36D6-B2839AC86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1" y="0"/>
              <a:ext cx="5699229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31AF05-E572-B087-8746-089966AF623A}"/>
                </a:ext>
              </a:extLst>
            </p:cNvPr>
            <p:cNvGrpSpPr/>
            <p:nvPr userDrawn="1"/>
          </p:nvGrpSpPr>
          <p:grpSpPr>
            <a:xfrm flipH="1">
              <a:off x="0" y="469850"/>
              <a:ext cx="8399763" cy="6388148"/>
              <a:chOff x="3822710" y="469850"/>
              <a:chExt cx="8399763" cy="638814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30DFABF-2A96-46EC-8C35-1C4A9D0A0739}"/>
                  </a:ext>
                </a:extLst>
              </p:cNvPr>
              <p:cNvSpPr/>
              <p:nvPr userDrawn="1"/>
            </p:nvSpPr>
            <p:spPr>
              <a:xfrm flipH="1">
                <a:off x="6523243" y="469850"/>
                <a:ext cx="3170572" cy="6387725"/>
              </a:xfrm>
              <a:custGeom>
                <a:avLst/>
                <a:gdLst>
                  <a:gd name="connsiteX0" fmla="*/ 0 w 4065484"/>
                  <a:gd name="connsiteY0" fmla="*/ 4424531 h 8849062"/>
                  <a:gd name="connsiteX1" fmla="*/ 3899197 w 4065484"/>
                  <a:gd name="connsiteY1" fmla="*/ 8840480 h 8849062"/>
                  <a:gd name="connsiteX2" fmla="*/ 4065484 w 4065484"/>
                  <a:gd name="connsiteY2" fmla="*/ 8849062 h 8849062"/>
                  <a:gd name="connsiteX3" fmla="*/ 4065483 w 4065484"/>
                  <a:gd name="connsiteY3" fmla="*/ 0 h 8849062"/>
                  <a:gd name="connsiteX4" fmla="*/ 3899197 w 4065484"/>
                  <a:gd name="connsiteY4" fmla="*/ 8581 h 8849062"/>
                  <a:gd name="connsiteX5" fmla="*/ 0 w 4065484"/>
                  <a:gd name="connsiteY5" fmla="*/ 4424531 h 884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5484" h="8849062">
                    <a:moveTo>
                      <a:pt x="0" y="4424531"/>
                    </a:moveTo>
                    <a:cubicBezTo>
                      <a:pt x="0" y="6722831"/>
                      <a:pt x="1709076" y="8613167"/>
                      <a:pt x="3899197" y="8840480"/>
                    </a:cubicBezTo>
                    <a:lnTo>
                      <a:pt x="4065484" y="8849062"/>
                    </a:lnTo>
                    <a:lnTo>
                      <a:pt x="4065483" y="0"/>
                    </a:lnTo>
                    <a:lnTo>
                      <a:pt x="3899197" y="8581"/>
                    </a:lnTo>
                    <a:cubicBezTo>
                      <a:pt x="1709075" y="235897"/>
                      <a:pt x="0" y="2126232"/>
                      <a:pt x="0" y="4424531"/>
                    </a:cubicBezTo>
                    <a:close/>
                  </a:path>
                </a:pathLst>
              </a:custGeom>
              <a:gradFill flip="none" rotWithShape="1">
                <a:gsLst>
                  <a:gs pos="7000">
                    <a:schemeClr val="accent4">
                      <a:lumMod val="60000"/>
                      <a:lumOff val="40000"/>
                      <a:alpha val="10000"/>
                    </a:schemeClr>
                  </a:gs>
                  <a:gs pos="100000">
                    <a:schemeClr val="bg1">
                      <a:alpha val="16000"/>
                    </a:schemeClr>
                  </a:gs>
                </a:gsLst>
                <a:lin ang="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: Shape 19">
                <a:extLst>
                  <a:ext uri="{FF2B5EF4-FFF2-40B4-BE49-F238E27FC236}">
                    <a16:creationId xmlns:a16="http://schemas.microsoft.com/office/drawing/2014/main" id="{0CC1E85A-F138-6197-E8DA-2DE6BB5E06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 flipH="1">
                <a:off x="3822710" y="933418"/>
                <a:ext cx="5431536" cy="5431536"/>
              </a:xfrm>
              <a:prstGeom prst="ellipse">
                <a:avLst/>
              </a:prstGeom>
              <a:gradFill flip="none" rotWithShape="1">
                <a:gsLst>
                  <a:gs pos="7000">
                    <a:schemeClr val="accent4">
                      <a:lumMod val="60000"/>
                      <a:lumOff val="40000"/>
                      <a:alpha val="3000"/>
                    </a:schemeClr>
                  </a:gs>
                  <a:gs pos="100000">
                    <a:schemeClr val="bg1">
                      <a:alpha val="16000"/>
                    </a:schemeClr>
                  </a:gs>
                </a:gsLst>
                <a:lin ang="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ECD023-F890-6522-3CBB-909C23BF31B3}"/>
                  </a:ext>
                </a:extLst>
              </p:cNvPr>
              <p:cNvSpPr/>
              <p:nvPr userDrawn="1"/>
            </p:nvSpPr>
            <p:spPr>
              <a:xfrm rot="5400000" flipH="1">
                <a:off x="8043933" y="2679459"/>
                <a:ext cx="2657845" cy="5699234"/>
              </a:xfrm>
              <a:prstGeom prst="rect">
                <a:avLst/>
              </a:prstGeom>
              <a:gradFill>
                <a:gsLst>
                  <a:gs pos="2000">
                    <a:schemeClr val="accent4">
                      <a:alpha val="25000"/>
                    </a:schemeClr>
                  </a:gs>
                  <a:gs pos="100000">
                    <a:schemeClr val="accent3">
                      <a:alpha val="20000"/>
                    </a:schemeClr>
                  </a:gs>
                </a:gsLst>
                <a:lin ang="13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1250" y="548640"/>
            <a:ext cx="5486400" cy="3651513"/>
          </a:xfrm>
        </p:spPr>
        <p:txBody>
          <a:bodyPr anchor="b" anchorCtr="0"/>
          <a:lstStyle>
            <a:lvl1pPr algn="l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F428-2517-EC05-3F5E-08602DD4DA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4453466"/>
            <a:ext cx="5486400" cy="185589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47684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AC469D-C64C-4BB7-AB03-E450F8888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978646"/>
            <a:ext cx="12192003" cy="3376039"/>
            <a:chOff x="0" y="-978646"/>
            <a:chExt cx="12192003" cy="33760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C0C88D-87E5-47C3-AA92-269E45C85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H="1">
              <a:off x="0" y="1"/>
              <a:ext cx="12192003" cy="2397392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86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12C7D5-A921-47A9-8619-DD3D6EC8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4834054">
              <a:off x="4822383" y="-1739232"/>
              <a:ext cx="3118759" cy="4639931"/>
            </a:xfrm>
            <a:custGeom>
              <a:avLst/>
              <a:gdLst>
                <a:gd name="connsiteX0" fmla="*/ 3118759 w 3118759"/>
                <a:gd name="connsiteY0" fmla="*/ 79510 h 4639931"/>
                <a:gd name="connsiteX1" fmla="*/ 1204940 w 3118759"/>
                <a:gd name="connsiteY1" fmla="*/ 4639931 h 4639931"/>
                <a:gd name="connsiteX2" fmla="*/ 1103495 w 3118759"/>
                <a:gd name="connsiteY2" fmla="*/ 4578302 h 4639931"/>
                <a:gd name="connsiteX3" fmla="*/ 0 w 3118759"/>
                <a:gd name="connsiteY3" fmla="*/ 2502877 h 4639931"/>
                <a:gd name="connsiteX4" fmla="*/ 2502877 w 3118759"/>
                <a:gd name="connsiteY4" fmla="*/ 0 h 4639931"/>
                <a:gd name="connsiteX5" fmla="*/ 3007294 w 3118759"/>
                <a:gd name="connsiteY5" fmla="*/ 50850 h 46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759" h="4639931">
                  <a:moveTo>
                    <a:pt x="3118759" y="79510"/>
                  </a:moveTo>
                  <a:lnTo>
                    <a:pt x="1204940" y="4639931"/>
                  </a:lnTo>
                  <a:lnTo>
                    <a:pt x="1103495" y="4578302"/>
                  </a:lnTo>
                  <a:cubicBezTo>
                    <a:pt x="437725" y="4128517"/>
                    <a:pt x="0" y="3366815"/>
                    <a:pt x="0" y="2502877"/>
                  </a:cubicBezTo>
                  <a:cubicBezTo>
                    <a:pt x="0" y="1120576"/>
                    <a:pt x="1120576" y="0"/>
                    <a:pt x="2502877" y="0"/>
                  </a:cubicBezTo>
                  <a:cubicBezTo>
                    <a:pt x="2675665" y="0"/>
                    <a:pt x="2844363" y="17509"/>
                    <a:pt x="3007294" y="5085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alpha val="12000"/>
                  </a:schemeClr>
                </a:gs>
                <a:gs pos="100000">
                  <a:schemeClr val="accent6">
                    <a:lumMod val="60000"/>
                    <a:lumOff val="40000"/>
                    <a:alpha val="2000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315B16-F859-4692-83E7-34DB86837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4060818" y="0"/>
              <a:ext cx="8115300" cy="1945408"/>
            </a:xfrm>
            <a:prstGeom prst="rect">
              <a:avLst/>
            </a:prstGeom>
            <a:gradFill>
              <a:gsLst>
                <a:gs pos="0">
                  <a:schemeClr val="accent6">
                    <a:alpha val="16000"/>
                  </a:schemeClr>
                </a:gs>
                <a:gs pos="62000">
                  <a:schemeClr val="accent5">
                    <a:alpha val="0"/>
                  </a:scheme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28949" y="1011245"/>
            <a:ext cx="2315098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5360" y="2825496"/>
            <a:ext cx="10241280" cy="318639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73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51" r:id="rId18"/>
    <p:sldLayoutId id="2147483752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Entertainer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A658-E676-AD88-DD25-2C15C78C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4" y="233847"/>
            <a:ext cx="5486400" cy="830455"/>
          </a:xfrm>
        </p:spPr>
        <p:txBody>
          <a:bodyPr/>
          <a:lstStyle/>
          <a:p>
            <a:r>
              <a:rPr lang="en-US"/>
              <a:t>Data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D45BB-D53A-1AAC-14C9-CF9C7D54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8" y="1450622"/>
            <a:ext cx="11916844" cy="3485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309EC-AD45-523E-E21F-895BCC2D422E}"/>
              </a:ext>
            </a:extLst>
          </p:cNvPr>
          <p:cNvSpPr txBox="1"/>
          <p:nvPr/>
        </p:nvSpPr>
        <p:spPr>
          <a:xfrm>
            <a:off x="381000" y="5638800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had the highest number of Entertainers to won any Oscar, Grammy or Emmy</a:t>
            </a:r>
          </a:p>
        </p:txBody>
      </p:sp>
    </p:spTree>
    <p:extLst>
      <p:ext uri="{BB962C8B-B14F-4D97-AF65-F5344CB8AC3E}">
        <p14:creationId xmlns:p14="http://schemas.microsoft.com/office/powerpoint/2010/main" val="166094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39BBA7-F46A-786D-6CB8-675C7A48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DCE0-5F41-0E30-722C-BB8E6FE4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305050"/>
            <a:ext cx="10241280" cy="37068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70 only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had won the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Oscar, Grammy or Emmy awards.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There are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 Female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50 Male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are still alive.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Adele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was the youngest female Entertainer with an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20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at the time of her breakthrough.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Stevie Wonder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youngest male Entertainer with an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13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at the time of his breakthrough.</a:t>
            </a:r>
          </a:p>
          <a:p>
            <a:pPr marL="342900" indent="-342900"/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1967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the most breakthrough at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2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39BBA7-F46A-786D-6CB8-675C7A48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DCE0-5F41-0E30-722C-BB8E6FE4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305050"/>
            <a:ext cx="10241280" cy="37068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40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 who are still alive,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12 are female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28 are male.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Tony Bennett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male Entertainer with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65 years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James Dean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male Entertainer with 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 years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Betty White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female Entertainer with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64 years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Clara Bow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female Entertainer with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 years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has seen the most win of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4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Oscars/Grammy/Emmy.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Bing Crosby(M), Carol Burnett(F), Gregory Peck(M) and Leonard Bernstein(M)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won the awards that year.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4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4777FC-99CE-D7D5-132F-9A5CD51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094318" cy="33822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0" name="Picture Placeholder 19" descr="A close-up of a DJ playing music">
            <a:extLst>
              <a:ext uri="{FF2B5EF4-FFF2-40B4-BE49-F238E27FC236}">
                <a16:creationId xmlns:a16="http://schemas.microsoft.com/office/drawing/2014/main" id="{9668A41A-8DDF-D3FB-6B31-728C899D8E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" b="21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304883-A247-1151-C58C-A464EDAEB5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6C-18B1-9DCD-7CED-E3932EB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48C-6AE1-979F-8462-BC4197999AA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07906" y="1566294"/>
            <a:ext cx="3561772" cy="3725411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  <a:p>
            <a:r>
              <a:rPr lang="en-US" b="1" dirty="0"/>
              <a:t>Data collection</a:t>
            </a:r>
          </a:p>
          <a:p>
            <a:r>
              <a:rPr lang="en-US" b="1" dirty="0"/>
              <a:t>Data cleaning</a:t>
            </a:r>
          </a:p>
          <a:p>
            <a:r>
              <a:rPr lang="en-US" b="1" dirty="0"/>
              <a:t>Data analysis</a:t>
            </a:r>
          </a:p>
          <a:p>
            <a:r>
              <a:rPr lang="en-US" b="1" dirty="0"/>
              <a:t>Insight</a:t>
            </a:r>
          </a:p>
          <a:p>
            <a:r>
              <a:rPr lang="en-US" b="1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D89C-9618-B2EB-EB94-00E6CF5F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11" y="518660"/>
            <a:ext cx="5538158" cy="54564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6" name="Picture Placeholder 15" descr="A crowd of people at a concert">
            <a:extLst>
              <a:ext uri="{FF2B5EF4-FFF2-40B4-BE49-F238E27FC236}">
                <a16:creationId xmlns:a16="http://schemas.microsoft.com/office/drawing/2014/main" id="{B738B3C8-2472-9D7C-05F3-E321DB50B4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1283" r="31283"/>
          <a:stretch/>
        </p:blipFill>
        <p:spPr/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FD61999-B0DC-05F8-C184-976BDB95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02C7B-334A-4BD3-5132-8963A57B272D}"/>
              </a:ext>
            </a:extLst>
          </p:cNvPr>
          <p:cNvSpPr txBox="1"/>
          <p:nvPr/>
        </p:nvSpPr>
        <p:spPr>
          <a:xfrm>
            <a:off x="184731" y="1450539"/>
            <a:ext cx="619843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youngest performers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both male and female, at the time of breakthrough.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year witnessed the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greatest breakthroughs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genders among active entertainers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Performers with the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longest and shortest tenure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among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entertainers on number of Awards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Distribution of performance of Entertainers.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4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A8AF5-09B8-C7DB-CEFA-6509CB98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0361-7949-4D39-BB3A-D658CCC2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90550"/>
            <a:ext cx="10241280" cy="832394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5F-07F1-A2BB-E63E-B496DA38EC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Placeholder 7" descr="A close-up of a record player">
            <a:extLst>
              <a:ext uri="{FF2B5EF4-FFF2-40B4-BE49-F238E27FC236}">
                <a16:creationId xmlns:a16="http://schemas.microsoft.com/office/drawing/2014/main" id="{F0A0F1B2-134A-903D-4AF2-1865E5D833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D734FF-ECD7-FD01-DD90-17746E585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660276"/>
              </p:ext>
            </p:extLst>
          </p:nvPr>
        </p:nvGraphicFramePr>
        <p:xfrm>
          <a:off x="1262505" y="1006747"/>
          <a:ext cx="9666989" cy="3127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763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three xlsx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files </a:t>
            </a:r>
          </a:p>
          <a:p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files contains the information about famous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Entertainers/Artists</a:t>
            </a:r>
            <a:endParaRPr lang="en-IN" sz="20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43F3-F199-5796-1CD0-27C89199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45A1-6A8C-4DAE-CFDA-B1AA23ACC8E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05928" y="419725"/>
            <a:ext cx="5900728" cy="5860303"/>
          </a:xfrm>
        </p:spPr>
        <p:txBody>
          <a:bodyPr/>
          <a:lstStyle/>
          <a:p>
            <a:r>
              <a:rPr lang="en-IN" sz="19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Combined all three xlsx files into a single workbook using </a:t>
            </a:r>
            <a:r>
              <a:rPr lang="en-IN" sz="1900" b="1" dirty="0">
                <a:latin typeface="Poppins"/>
                <a:ea typeface="Poppins"/>
                <a:cs typeface="Poppins"/>
                <a:sym typeface="Poppins"/>
              </a:rPr>
              <a:t>EXCEL .</a:t>
            </a:r>
          </a:p>
          <a:p>
            <a:r>
              <a:rPr lang="en-IN" sz="19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Changed the columns name.</a:t>
            </a:r>
          </a:p>
          <a:p>
            <a:r>
              <a:rPr lang="en-IN" sz="19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19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first Oscar/Grammy/Emmy</a:t>
            </a:r>
            <a:r>
              <a:rPr lang="en-IN" sz="19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</a:t>
            </a:r>
            <a:r>
              <a:rPr lang="en-IN" sz="19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null</a:t>
            </a:r>
            <a:r>
              <a:rPr lang="en-IN" sz="19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values. Replacing them with </a:t>
            </a:r>
            <a:r>
              <a:rPr lang="en-IN" sz="19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NA.</a:t>
            </a:r>
            <a:endParaRPr lang="en-IN" sz="19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19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19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Death</a:t>
            </a:r>
            <a:r>
              <a:rPr lang="en-IN" sz="19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</a:t>
            </a:r>
            <a:r>
              <a:rPr lang="en-IN" sz="19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null</a:t>
            </a:r>
            <a:r>
              <a:rPr lang="en-IN" sz="19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values. Replacing them with a placeholder ‘</a:t>
            </a:r>
            <a:r>
              <a:rPr lang="en-IN" sz="19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Still Alive</a:t>
            </a:r>
            <a:r>
              <a:rPr lang="en-IN" sz="19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’.</a:t>
            </a:r>
            <a:endParaRPr lang="en-IN" sz="19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19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 new column ‘</a:t>
            </a:r>
            <a:r>
              <a:rPr lang="en-IN" sz="19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Age at Breakthrough</a:t>
            </a:r>
            <a:r>
              <a:rPr lang="en-IN" sz="19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Breakthrough’ subtracting ‘Birth Year’.</a:t>
            </a:r>
            <a:endParaRPr lang="en-IN" sz="19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19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another column ‘</a:t>
            </a:r>
            <a:r>
              <a:rPr lang="en-IN" sz="19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Active Years</a:t>
            </a:r>
            <a:r>
              <a:rPr lang="en-IN" sz="19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Last Major Work’ subtracting ‘Year of Breakthrough’</a:t>
            </a:r>
            <a:endParaRPr lang="en-IN" sz="1900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431E4-CCBC-E21C-CC2D-1BDB7000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A658-E676-AD88-DD25-2C15C78C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4" y="233847"/>
            <a:ext cx="5486400" cy="830455"/>
          </a:xfrm>
        </p:spPr>
        <p:txBody>
          <a:bodyPr/>
          <a:lstStyle/>
          <a:p>
            <a:r>
              <a:rPr lang="en-US"/>
              <a:t>Data analysis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A8DCC-F2CC-1677-FF1D-FC6B54CC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9" y="1064302"/>
            <a:ext cx="10139927" cy="57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2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A658-E676-AD88-DD25-2C15C78C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4" y="233847"/>
            <a:ext cx="5486400" cy="830455"/>
          </a:xfrm>
        </p:spPr>
        <p:txBody>
          <a:bodyPr/>
          <a:lstStyle/>
          <a:p>
            <a:r>
              <a:rPr lang="en-US"/>
              <a:t>Data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CF5C0-F182-B5A8-AEAF-37EE2FDC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6" y="1172870"/>
            <a:ext cx="6075252" cy="2519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DAF33-40B2-899F-2E78-CFC434CA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06" y="3927423"/>
            <a:ext cx="6075252" cy="2933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96318-0956-9046-3883-0904A2DD2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45" y="2143428"/>
            <a:ext cx="4749249" cy="31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1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A658-E676-AD88-DD25-2C15C78C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4" y="233847"/>
            <a:ext cx="5486400" cy="830455"/>
          </a:xfrm>
        </p:spPr>
        <p:txBody>
          <a:bodyPr/>
          <a:lstStyle/>
          <a:p>
            <a:r>
              <a:rPr lang="en-US"/>
              <a:t>Data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29AA6-C219-2ED5-B33A-845C8DF2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7" y="1137917"/>
            <a:ext cx="11036593" cy="54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51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122</TotalTime>
  <Words>434</Words>
  <Application>Microsoft Office PowerPoint</Application>
  <PresentationFormat>Widescreen</PresentationFormat>
  <Paragraphs>62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Poppins</vt:lpstr>
      <vt:lpstr>GradientRiseVTI</vt:lpstr>
      <vt:lpstr>Entertainer data analysis</vt:lpstr>
      <vt:lpstr>agenda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CHANDINI A</dc:creator>
  <cp:lastModifiedBy>CHANDINI A</cp:lastModifiedBy>
  <cp:revision>1</cp:revision>
  <dcterms:created xsi:type="dcterms:W3CDTF">2024-07-28T13:24:25Z</dcterms:created>
  <dcterms:modified xsi:type="dcterms:W3CDTF">2024-07-28T15:27:22Z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