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esh babu" userId="002b21342913f427" providerId="LiveId" clId="{BDD21D6C-1470-495E-8BFA-88B890E3264B}"/>
    <pc:docChg chg="addSld modSld">
      <pc:chgData name="naresh babu" userId="002b21342913f427" providerId="LiveId" clId="{BDD21D6C-1470-495E-8BFA-88B890E3264B}" dt="2025-05-03T01:56:58.915" v="17" actId="14100"/>
      <pc:docMkLst>
        <pc:docMk/>
      </pc:docMkLst>
      <pc:sldChg chg="modSp mod">
        <pc:chgData name="naresh babu" userId="002b21342913f427" providerId="LiveId" clId="{BDD21D6C-1470-495E-8BFA-88B890E3264B}" dt="2025-05-03T01:55:03.757" v="0" actId="20577"/>
        <pc:sldMkLst>
          <pc:docMk/>
          <pc:sldMk cId="0" sldId="263"/>
        </pc:sldMkLst>
        <pc:spChg chg="mod">
          <ac:chgData name="naresh babu" userId="002b21342913f427" providerId="LiveId" clId="{BDD21D6C-1470-495E-8BFA-88B890E3264B}" dt="2025-05-03T01:55:03.757" v="0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new mod">
        <pc:chgData name="naresh babu" userId="002b21342913f427" providerId="LiveId" clId="{BDD21D6C-1470-495E-8BFA-88B890E3264B}" dt="2025-05-03T01:56:58.915" v="17" actId="14100"/>
        <pc:sldMkLst>
          <pc:docMk/>
          <pc:sldMk cId="1991251597" sldId="267"/>
        </pc:sldMkLst>
        <pc:spChg chg="mod">
          <ac:chgData name="naresh babu" userId="002b21342913f427" providerId="LiveId" clId="{BDD21D6C-1470-495E-8BFA-88B890E3264B}" dt="2025-05-03T01:56:58.915" v="17" actId="14100"/>
          <ac:spMkLst>
            <pc:docMk/>
            <pc:sldMk cId="1991251597" sldId="267"/>
            <ac:spMk id="2" creationId="{B8A17B42-594A-D838-7313-A7DFDFEC2EBF}"/>
          </ac:spMkLst>
        </pc:spChg>
        <pc:spChg chg="mod">
          <ac:chgData name="naresh babu" userId="002b21342913f427" providerId="LiveId" clId="{BDD21D6C-1470-495E-8BFA-88B890E3264B}" dt="2025-05-03T01:56:51.331" v="16" actId="20577"/>
          <ac:spMkLst>
            <pc:docMk/>
            <pc:sldMk cId="1991251597" sldId="267"/>
            <ac:spMk id="3" creationId="{0E00AEF5-5C07-FFCA-C244-239EA861C2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6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9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44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9674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7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26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4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36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8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8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1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0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9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1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9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0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51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5400" dirty="0"/>
              <a:t>Predicting Carbon Emissions from Aircraft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Machine Learning Approach for Sustainable Aviation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for Emission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Monitor fuel consumption efficiency</a:t>
            </a:r>
          </a:p>
          <a:p>
            <a:r>
              <a:t>- Adjust cruising speed and altitude dynamically</a:t>
            </a:r>
          </a:p>
          <a:p>
            <a:r>
              <a:t>- Predict high-emission flights in advance</a:t>
            </a:r>
          </a:p>
          <a:p>
            <a:r>
              <a:t>- Incorporate real-time telemetry data for optimization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Deploy model using Streamlit for real-time predictions</a:t>
            </a:r>
          </a:p>
          <a:p>
            <a:r>
              <a:t>- Allow airline staff to input key variables</a:t>
            </a:r>
          </a:p>
          <a:p>
            <a:r>
              <a:t>- Provide carbon footprint estimates before takeoff</a:t>
            </a:r>
          </a:p>
          <a:p>
            <a:r>
              <a:t>- Enable data-driven decision-making at scale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7B42-594A-D838-7313-A7DFDFEC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756537"/>
          </a:xfrm>
        </p:spPr>
        <p:txBody>
          <a:bodyPr/>
          <a:lstStyle/>
          <a:p>
            <a:r>
              <a:rPr lang="en-IN" dirty="0"/>
              <a:t>THANK YOU 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0AEF5-5C07-FFCA-C244-239EA861C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Q&amp;A	</a:t>
            </a:r>
          </a:p>
        </p:txBody>
      </p:sp>
    </p:spTree>
    <p:extLst>
      <p:ext uri="{BB962C8B-B14F-4D97-AF65-F5344CB8AC3E}">
        <p14:creationId xmlns:p14="http://schemas.microsoft.com/office/powerpoint/2010/main" val="199125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Develop a predictive model to estimate carbon emissions using aircraft operational data</a:t>
            </a:r>
          </a:p>
          <a:p>
            <a:r>
              <a:t>- Use data-driven insights to suggest emission-reducing strategies</a:t>
            </a:r>
          </a:p>
          <a:p>
            <a:r>
              <a:t>- Leverage machine learning for automation and efficiency improvement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Challenge: Carbon Emission Burden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Aviation industry under pressure to reduce emissions per flight</a:t>
            </a:r>
          </a:p>
          <a:p>
            <a:r>
              <a:t>- Rising fuel costs and regulatory penalties for high carbon output</a:t>
            </a:r>
          </a:p>
          <a:p>
            <a:r>
              <a:t>- Need for predictive tools to optimize fuel, altitude, and flight duration</a:t>
            </a:r>
          </a:p>
          <a:p>
            <a:r>
              <a:t>- Machine learning offers a scalable solution with potential cost reduction benefits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Synthetic dataset with 100,000+ records and 50+ features</a:t>
            </a:r>
          </a:p>
          <a:p>
            <a:r>
              <a:t>- Features include: Fuel_Consumption, Flight_Duration, Altitude, Speed, etc.</a:t>
            </a:r>
          </a:p>
          <a:p>
            <a:r>
              <a:t>- Target variable: Carbon_Emissions</a:t>
            </a:r>
          </a:p>
          <a:p>
            <a:r>
              <a:t>- Includes missing values, outliers, and correlated features for realistic challenges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Handle missing values with imputation techniques (mean/median)</a:t>
            </a:r>
          </a:p>
          <a:p>
            <a:r>
              <a:t>- Detect and treat outliers using Z-score and IQR methods</a:t>
            </a:r>
          </a:p>
          <a:p>
            <a:r>
              <a:t>- Normalize, scale, or transform skewed distributions</a:t>
            </a:r>
          </a:p>
          <a:p>
            <a:r>
              <a:t>- Encode and engineer features for improved model performance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Univariate analysis: Histograms, KDEs, boxplots</a:t>
            </a:r>
          </a:p>
          <a:p>
            <a:r>
              <a:t>- Bivariate analysis: Scatter plots against Carbon_Emissions</a:t>
            </a:r>
          </a:p>
          <a:p>
            <a:r>
              <a:t>- Multivariate patterns using 3D plots and PCA/t-SNE</a:t>
            </a:r>
          </a:p>
          <a:p>
            <a:r>
              <a:t>- Statistical tests: Pearson correlation and t-tests</a:t>
            </a:r>
          </a:p>
          <a:p>
            <a:r>
              <a:t>- Q-Q plots to evaluate normality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Log transformations and scaling</a:t>
            </a:r>
          </a:p>
          <a:p>
            <a:r>
              <a:t>- Derived metrics: Fuel per km, Emissions per km, Efficiency Score</a:t>
            </a:r>
          </a:p>
          <a:p>
            <a:r>
              <a:t>- Interaction terms: Speed * Aircraft_Weight, Altitude / Distance</a:t>
            </a:r>
          </a:p>
          <a:p>
            <a:r>
              <a:t>- Multicollinearity handling using VIF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Split data into training and test sets (80–20)</a:t>
            </a:r>
          </a:p>
          <a:p>
            <a:r>
              <a:rPr dirty="0"/>
              <a:t>- Apply baseline (Linear Regression) and advanced models:</a:t>
            </a:r>
          </a:p>
          <a:p>
            <a:r>
              <a:rPr dirty="0"/>
              <a:t>   • Random Forest</a:t>
            </a:r>
          </a:p>
          <a:p>
            <a:r>
              <a:rPr dirty="0"/>
              <a:t>   • </a:t>
            </a:r>
            <a:r>
              <a:rPr dirty="0" err="1"/>
              <a:t>XGBoost</a:t>
            </a:r>
            <a:endParaRPr lang="en-IN" dirty="0"/>
          </a:p>
          <a:p>
            <a:r>
              <a:rPr dirty="0"/>
              <a:t>- Evaluate using R², MAE, RMSE, and residual plots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Tuning &amp;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Grid Search for hyperparameter tuning</a:t>
            </a:r>
          </a:p>
          <a:p>
            <a:r>
              <a:t>- Apply k-Fold Cross-validation</a:t>
            </a:r>
          </a:p>
          <a:p>
            <a:r>
              <a:t>- Extract feature importances from tree-based models</a:t>
            </a:r>
          </a:p>
          <a:p>
            <a:r>
              <a:t>- Optimize performance and generalization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417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Ion</vt:lpstr>
      <vt:lpstr>Predicting Carbon Emissions from Aircraft Operations</vt:lpstr>
      <vt:lpstr>Project Objective</vt:lpstr>
      <vt:lpstr>Business Challenge: Carbon Emission Burden</vt:lpstr>
      <vt:lpstr>Dataset Overview</vt:lpstr>
      <vt:lpstr>Data Preprocessing</vt:lpstr>
      <vt:lpstr>Exploratory Data Analysis (EDA)</vt:lpstr>
      <vt:lpstr>Feature Engineering</vt:lpstr>
      <vt:lpstr>Modeling Workflow</vt:lpstr>
      <vt:lpstr>Model Tuning &amp; Optimization</vt:lpstr>
      <vt:lpstr>Recommendations for Emission Reduction</vt:lpstr>
      <vt:lpstr>Deployment Strategy</vt:lpstr>
      <vt:lpstr>THANK YOU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naresh babu</cp:lastModifiedBy>
  <cp:revision>2</cp:revision>
  <dcterms:created xsi:type="dcterms:W3CDTF">2013-01-27T09:14:16Z</dcterms:created>
  <dcterms:modified xsi:type="dcterms:W3CDTF">2025-05-03T01:57:03Z</dcterms:modified>
  <cp:category/>
</cp:coreProperties>
</file>