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684FC-1651-46EA-B194-1F0A35124A4D}" v="3" dt="2025-06-20T05:04:35.498"/>
    <p1510:client id="{7A971EF7-D759-4960-B8D8-C99F7E38183B}" v="1" dt="2025-05-01T19:01:40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93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69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8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77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85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93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1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11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2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43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13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Predicting Carbon Emissions from Aircraft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A Machine Learning-Based Approach</a:t>
            </a:r>
          </a:p>
          <a:p>
            <a:r>
              <a:rPr lang="en-US" dirty="0"/>
              <a:t>Chandini G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Created web app to predict emissions.</a:t>
            </a:r>
          </a:p>
          <a:p>
            <a:r>
              <a:t>• Input: Top 5 features.</a:t>
            </a:r>
          </a:p>
          <a:p>
            <a:r>
              <a:t>• Handled input shape mismatch.</a:t>
            </a:r>
          </a:p>
          <a:p>
            <a:r>
              <a:t>• Model exported with joblib and loaded in app.py.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Key drivers: Fuel Consumption, Speed, Duration.</a:t>
            </a:r>
          </a:p>
          <a:p>
            <a:r>
              <a:t>• Reduce emissions by optimizing cruise conditions.</a:t>
            </a:r>
          </a:p>
          <a:p>
            <a:r>
              <a:t>• Model ready for demo; production needs real-time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You!</a:t>
            </a:r>
          </a:p>
          <a:p>
            <a:r>
              <a:rPr dirty="0"/>
              <a:t>Questions?</a:t>
            </a:r>
          </a:p>
          <a:p>
            <a:r>
              <a:rPr dirty="0"/>
              <a:t>Contact:</a:t>
            </a:r>
            <a:r>
              <a:rPr lang="en-US" dirty="0"/>
              <a:t> Chandini G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Need to monitor and reduce aircraft carbon emissions.</a:t>
            </a:r>
          </a:p>
          <a:p>
            <a:r>
              <a:t>• Objective: Predict carbon emissions using flight operation data.</a:t>
            </a:r>
          </a:p>
          <a:p>
            <a:r>
              <a:t>• Focus: Fuel efficiency, altitude, weight, and speed.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Rows: ~143,000 | Columns: 59</a:t>
            </a:r>
          </a:p>
          <a:p>
            <a:r>
              <a:t>• Target: Carbon_Emissions</a:t>
            </a:r>
          </a:p>
          <a:p>
            <a:r>
              <a:t>• Key features: Fuel_Consumption, Aircraft_Weight, Flight_Duration, Speed, Altitude, Distance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Handled missing values using SimpleImputer.</a:t>
            </a:r>
          </a:p>
          <a:p>
            <a:r>
              <a:t>• Applied log transformation &amp; standardization.</a:t>
            </a:r>
          </a:p>
          <a:p>
            <a:r>
              <a:t>• Removed outliers using IQR (1068 detected).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Univariate: Histograms &amp; KDE plots.</a:t>
            </a:r>
          </a:p>
          <a:p>
            <a:r>
              <a:t>• Bivariate: Scatter plots vs Carbon_Emissions.</a:t>
            </a:r>
          </a:p>
          <a:p>
            <a:r>
              <a:t>• Multivariate: PCA and correlation matrix.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Derived Features:</a:t>
            </a:r>
          </a:p>
          <a:p>
            <a:r>
              <a:t>   - Fuel per km = Fuel_Consumption / Distance</a:t>
            </a:r>
          </a:p>
          <a:p>
            <a:r>
              <a:t>   - Emissions per km = Carbon_Emissions / Distance</a:t>
            </a:r>
          </a:p>
          <a:p>
            <a:r>
              <a:t>   - Efficiency Score = Fuel_Efficiency / Thrust_Level</a:t>
            </a:r>
          </a:p>
          <a:p>
            <a:r>
              <a:t>• Removed multicollinear features using VIF.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Train-Test Split: 80-20.</a:t>
            </a:r>
          </a:p>
          <a:p>
            <a:r>
              <a:t>• Models Used:</a:t>
            </a:r>
          </a:p>
          <a:p>
            <a:r>
              <a:t>   - Linear Regression</a:t>
            </a:r>
          </a:p>
          <a:p>
            <a:r>
              <a:t>   - Random Forest</a:t>
            </a:r>
          </a:p>
          <a:p>
            <a:r>
              <a:t>   - XGBoost</a:t>
            </a:r>
          </a:p>
          <a:p>
            <a:r>
              <a:t>   - SVR</a:t>
            </a:r>
          </a:p>
          <a:p>
            <a:r>
              <a:t>   - Neural Network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Evaluation Metrics: R², MAE, RMSE.</a:t>
            </a:r>
          </a:p>
          <a:p>
            <a:r>
              <a:t>• Baseline (Linear Regression):</a:t>
            </a:r>
          </a:p>
          <a:p>
            <a:r>
              <a:t>   - R² = 0.9855</a:t>
            </a:r>
          </a:p>
          <a:p>
            <a:r>
              <a:t>   - MAE = 1.1444</a:t>
            </a:r>
          </a:p>
          <a:p>
            <a:r>
              <a:t>   - RMSE = 1.8957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Cross-Validation &amp;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5-Fold CV for Linear Regression.</a:t>
            </a:r>
          </a:p>
          <a:p>
            <a:r>
              <a:t>• Avg R² = 0.9887.</a:t>
            </a:r>
          </a:p>
          <a:p>
            <a:r>
              <a:t>• Hyperparameter tuning via Grid Search.</a:t>
            </a:r>
          </a:p>
          <a:p>
            <a:r>
              <a:t>• Feature importance from tree-based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359</Words>
  <Application>Microsoft Office PowerPoint</Application>
  <PresentationFormat>On-screen Show (4:3)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Predicting Carbon Emissions from Aircraft</vt:lpstr>
      <vt:lpstr>Problem Statement</vt:lpstr>
      <vt:lpstr>Dataset Overview</vt:lpstr>
      <vt:lpstr>Data Preprocessing</vt:lpstr>
      <vt:lpstr>Exploratory Data Analysis</vt:lpstr>
      <vt:lpstr>Feature Engineering</vt:lpstr>
      <vt:lpstr>Model Building</vt:lpstr>
      <vt:lpstr>Model Evaluation</vt:lpstr>
      <vt:lpstr>Cross-Validation &amp; Tuning</vt:lpstr>
      <vt:lpstr>Streamlit Deployment</vt:lpstr>
      <vt:lpstr>Conclusion &amp; Recommendations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chandini G</dc:creator>
  <cp:keywords/>
  <dc:description>generated using python-pptx</dc:description>
  <cp:lastModifiedBy>chandini G</cp:lastModifiedBy>
  <cp:revision>3</cp:revision>
  <dcterms:created xsi:type="dcterms:W3CDTF">2013-01-27T09:14:16Z</dcterms:created>
  <dcterms:modified xsi:type="dcterms:W3CDTF">2025-06-20T05:04:35Z</dcterms:modified>
  <cp:category/>
</cp:coreProperties>
</file>