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5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0FB1E-9098-413B-835B-D9E0B587EE0B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04D4-7E78-4C1B-BCBF-E03CB0ED4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77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0FB1E-9098-413B-835B-D9E0B587EE0B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04D4-7E78-4C1B-BCBF-E03CB0ED4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93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0FB1E-9098-413B-835B-D9E0B587EE0B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04D4-7E78-4C1B-BCBF-E03CB0ED4FC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6508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0FB1E-9098-413B-835B-D9E0B587EE0B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04D4-7E78-4C1B-BCBF-E03CB0ED4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528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0FB1E-9098-413B-835B-D9E0B587EE0B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04D4-7E78-4C1B-BCBF-E03CB0ED4FC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7176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0FB1E-9098-413B-835B-D9E0B587EE0B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04D4-7E78-4C1B-BCBF-E03CB0ED4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83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0FB1E-9098-413B-835B-D9E0B587EE0B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04D4-7E78-4C1B-BCBF-E03CB0ED4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33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0FB1E-9098-413B-835B-D9E0B587EE0B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04D4-7E78-4C1B-BCBF-E03CB0ED4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647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0FB1E-9098-413B-835B-D9E0B587EE0B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04D4-7E78-4C1B-BCBF-E03CB0ED4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67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0FB1E-9098-413B-835B-D9E0B587EE0B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04D4-7E78-4C1B-BCBF-E03CB0ED4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13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0FB1E-9098-413B-835B-D9E0B587EE0B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04D4-7E78-4C1B-BCBF-E03CB0ED4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43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0FB1E-9098-413B-835B-D9E0B587EE0B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04D4-7E78-4C1B-BCBF-E03CB0ED4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01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0FB1E-9098-413B-835B-D9E0B587EE0B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04D4-7E78-4C1B-BCBF-E03CB0ED4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66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0FB1E-9098-413B-835B-D9E0B587EE0B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04D4-7E78-4C1B-BCBF-E03CB0ED4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8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0FB1E-9098-413B-835B-D9E0B587EE0B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04D4-7E78-4C1B-BCBF-E03CB0ED4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428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0FB1E-9098-413B-835B-D9E0B587EE0B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04D4-7E78-4C1B-BCBF-E03CB0ED4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06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0FB1E-9098-413B-835B-D9E0B587EE0B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74804D4-7E78-4C1B-BCBF-E03CB0ED4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70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  <p:sldLayoutId id="2147483868" r:id="rId13"/>
    <p:sldLayoutId id="2147483869" r:id="rId14"/>
    <p:sldLayoutId id="2147483870" r:id="rId15"/>
    <p:sldLayoutId id="214748387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217E1-122F-4867-9AAD-0F35AFE4AE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AwesomeMovies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0B3EFC-20AF-4DCB-9B7E-ACA7978DD2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Database Project for CSC 204</a:t>
            </a:r>
          </a:p>
          <a:p>
            <a:r>
              <a:rPr lang="en-US" dirty="0"/>
              <a:t>By</a:t>
            </a:r>
          </a:p>
          <a:p>
            <a:r>
              <a:rPr lang="en-US" dirty="0"/>
              <a:t>Nickolas </a:t>
            </a:r>
            <a:r>
              <a:rPr lang="en-US" dirty="0" err="1"/>
              <a:t>Clay,Dane</a:t>
            </a:r>
            <a:r>
              <a:rPr lang="en-US" dirty="0"/>
              <a:t> Jew, &amp;</a:t>
            </a:r>
            <a:br>
              <a:rPr lang="en-US" dirty="0"/>
            </a:br>
            <a:r>
              <a:rPr lang="en-US" dirty="0" err="1"/>
              <a:t>Radoyeh</a:t>
            </a:r>
            <a:r>
              <a:rPr lang="en-US" dirty="0"/>
              <a:t> </a:t>
            </a:r>
            <a:r>
              <a:rPr lang="en-US" dirty="0" err="1"/>
              <a:t>Shojaei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264C82-8E07-4970-8EA6-32A527589F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658" y="606778"/>
            <a:ext cx="3000794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593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F8FF2-B4AB-4CD3-9375-C3AC13FF5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60B45-F971-4748-9467-1FCE4625A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903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3C9A0-839E-4C06-818B-9A89B1E51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Code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64CFF-DC86-4AFE-A274-2C591DD83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454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E74FA-2D4B-4D3E-B2B4-8D351FB43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93E2F-6674-45E0-AA0E-F626D1F23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2145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123</TotalTime>
  <Words>22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AwesomeMovies</vt:lpstr>
      <vt:lpstr>Database Schema</vt:lpstr>
      <vt:lpstr>High Level Code Design</vt:lpstr>
      <vt:lpstr>Functionality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AwsomeMovies</dc:title>
  <dc:creator>Dane Jew</dc:creator>
  <cp:lastModifiedBy>Dane Jew</cp:lastModifiedBy>
  <cp:revision>12</cp:revision>
  <dcterms:created xsi:type="dcterms:W3CDTF">2017-12-03T01:27:10Z</dcterms:created>
  <dcterms:modified xsi:type="dcterms:W3CDTF">2017-12-03T03:30:37Z</dcterms:modified>
</cp:coreProperties>
</file>