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82" r:id="rId6"/>
    <p:sldId id="279" r:id="rId7"/>
    <p:sldId id="257" r:id="rId8"/>
    <p:sldId id="258" r:id="rId9"/>
    <p:sldId id="276" r:id="rId10"/>
    <p:sldId id="281" r:id="rId11"/>
    <p:sldId id="273" r:id="rId12"/>
    <p:sldId id="274" r:id="rId13"/>
    <p:sldId id="262" r:id="rId14"/>
    <p:sldId id="264" r:id="rId15"/>
    <p:sldId id="260" r:id="rId16"/>
    <p:sldId id="259" r:id="rId17"/>
    <p:sldId id="285" r:id="rId18"/>
    <p:sldId id="280" r:id="rId19"/>
    <p:sldId id="268" r:id="rId20"/>
    <p:sldId id="271" r:id="rId21"/>
    <p:sldId id="272" r:id="rId22"/>
    <p:sldId id="275" r:id="rId23"/>
    <p:sldId id="28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B3BDD-87C9-6611-ABE1-818287A4B05A}" v="30" dt="2024-04-04T17:42:31.116"/>
    <p1510:client id="{4927605C-AD4D-423C-9508-55C5AF590952}" v="90" dt="2024-04-04T18:00:21.477"/>
    <p1510:client id="{52251351-EF68-BD46-91B7-B214B005128A}" v="321" dt="2024-04-05T15:01:48.146"/>
    <p1510:client id="{62179D16-3150-4A8E-86AE-879F3757CF19}" v="1" dt="2024-04-05T14:49:23.496"/>
    <p1510:client id="{65ED54FF-1353-6078-54C4-14B192070D8D}" v="211" dt="2024-04-05T00:35:16.464"/>
    <p1510:client id="{BA8A9F0B-5155-B973-7DC2-17AC9F41F403}" v="15" dt="2024-04-04T17:33:30.386"/>
    <p1510:client id="{C980CD76-20E9-E4DD-66B4-8BA69D31CE20}" v="6" dt="2024-04-04T17:15:37.606"/>
    <p1510:client id="{CF5A5792-645F-627E-6C9F-8EC30BA0C1F5}" v="5" dt="2024-04-05T00:43:58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FE3A7-83B4-4F46-B56D-2F8DB1CAA1B8}" type="doc">
      <dgm:prSet loTypeId="urn:microsoft.com/office/officeart/2018/2/layout/IconVerticalSolidList" loCatId="icon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1400F1-FEE4-44FE-A8AD-DC4762E92BCE}">
      <dgm:prSet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/>
              <a:cs typeface="Times New Roman"/>
            </a:rPr>
            <a:t>The 56-year-old was pouring concrete when he fell and suffered life-threatening head injuries at a residential site at Doncaster East in Melbourne</a:t>
          </a:r>
        </a:p>
      </dgm:t>
    </dgm:pt>
    <dgm:pt modelId="{4F28E0B2-C544-421B-AA70-F3640826DAF2}" type="parTrans" cxnId="{698ECA7A-65A6-4936-BA1D-9BAF6C028158}">
      <dgm:prSet/>
      <dgm:spPr/>
      <dgm:t>
        <a:bodyPr/>
        <a:lstStyle/>
        <a:p>
          <a:endParaRPr lang="en-US"/>
        </a:p>
      </dgm:t>
    </dgm:pt>
    <dgm:pt modelId="{3505EB81-F011-404A-9C11-F0226CA90A51}" type="sibTrans" cxnId="{698ECA7A-65A6-4936-BA1D-9BAF6C028158}">
      <dgm:prSet/>
      <dgm:spPr/>
      <dgm:t>
        <a:bodyPr/>
        <a:lstStyle/>
        <a:p>
          <a:endParaRPr lang="en-US"/>
        </a:p>
      </dgm:t>
    </dgm:pt>
    <dgm:pt modelId="{E00BE53D-4630-4C45-9F96-69AAA78B30C6}">
      <dgm:prSet custT="1"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As Fresno-area temperatures sizzled around 100 recently, a 59-year-old tomatillo field worker collapsed and died. </a:t>
          </a:r>
        </a:p>
      </dgm:t>
    </dgm:pt>
    <dgm:pt modelId="{0DE02787-CD8A-4154-804D-82D453553912}" type="parTrans" cxnId="{EC23B200-122F-40D3-B658-343435C3BD7C}">
      <dgm:prSet/>
      <dgm:spPr/>
      <dgm:t>
        <a:bodyPr/>
        <a:lstStyle/>
        <a:p>
          <a:endParaRPr lang="en-US"/>
        </a:p>
      </dgm:t>
    </dgm:pt>
    <dgm:pt modelId="{4E4CAD50-1A95-488F-938E-FA8495A59541}" type="sibTrans" cxnId="{EC23B200-122F-40D3-B658-343435C3BD7C}">
      <dgm:prSet/>
      <dgm:spPr/>
      <dgm:t>
        <a:bodyPr/>
        <a:lstStyle/>
        <a:p>
          <a:endParaRPr lang="en-US"/>
        </a:p>
      </dgm:t>
    </dgm:pt>
    <dgm:pt modelId="{AAA1C5C5-857A-4211-AF43-436471EA86E2}" type="pres">
      <dgm:prSet presAssocID="{196FE3A7-83B4-4F46-B56D-2F8DB1CAA1B8}" presName="root" presStyleCnt="0">
        <dgm:presLayoutVars>
          <dgm:dir/>
          <dgm:resizeHandles val="exact"/>
        </dgm:presLayoutVars>
      </dgm:prSet>
      <dgm:spPr/>
    </dgm:pt>
    <dgm:pt modelId="{52B2A027-2912-411E-9967-D997F193C437}" type="pres">
      <dgm:prSet presAssocID="{0D1400F1-FEE4-44FE-A8AD-DC4762E92BCE}" presName="compNode" presStyleCnt="0"/>
      <dgm:spPr/>
    </dgm:pt>
    <dgm:pt modelId="{194476C7-AD09-4E80-9F3A-7C31D6D451B0}" type="pres">
      <dgm:prSet presAssocID="{0D1400F1-FEE4-44FE-A8AD-DC4762E92BCE}" presName="bgRect" presStyleLbl="bgShp" presStyleIdx="0" presStyleCnt="2"/>
      <dgm:spPr>
        <a:solidFill>
          <a:schemeClr val="accent2"/>
        </a:solidFill>
      </dgm:spPr>
    </dgm:pt>
    <dgm:pt modelId="{4E6A5775-B8A5-4BE6-8AD4-7FC48F0B640A}" type="pres">
      <dgm:prSet presAssocID="{0D1400F1-FEE4-44FE-A8AD-DC4762E92B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C41274AF-533B-4075-896F-492284F4CF35}" type="pres">
      <dgm:prSet presAssocID="{0D1400F1-FEE4-44FE-A8AD-DC4762E92BCE}" presName="spaceRect" presStyleCnt="0"/>
      <dgm:spPr/>
    </dgm:pt>
    <dgm:pt modelId="{F59F1DEC-81F8-4AF8-8929-44953092791B}" type="pres">
      <dgm:prSet presAssocID="{0D1400F1-FEE4-44FE-A8AD-DC4762E92BCE}" presName="parTx" presStyleLbl="revTx" presStyleIdx="0" presStyleCnt="2">
        <dgm:presLayoutVars>
          <dgm:chMax val="0"/>
          <dgm:chPref val="0"/>
        </dgm:presLayoutVars>
      </dgm:prSet>
      <dgm:spPr/>
    </dgm:pt>
    <dgm:pt modelId="{274B6A86-7C83-4940-862C-CFA59E021050}" type="pres">
      <dgm:prSet presAssocID="{3505EB81-F011-404A-9C11-F0226CA90A51}" presName="sibTrans" presStyleCnt="0"/>
      <dgm:spPr/>
    </dgm:pt>
    <dgm:pt modelId="{6341F667-EF3F-45C3-9592-16225D12DF74}" type="pres">
      <dgm:prSet presAssocID="{E00BE53D-4630-4C45-9F96-69AAA78B30C6}" presName="compNode" presStyleCnt="0"/>
      <dgm:spPr/>
    </dgm:pt>
    <dgm:pt modelId="{C8D60ED0-0A7A-4E75-9322-40B7771E1C54}" type="pres">
      <dgm:prSet presAssocID="{E00BE53D-4630-4C45-9F96-69AAA78B30C6}" presName="bgRect" presStyleLbl="bgShp" presStyleIdx="1" presStyleCnt="2"/>
      <dgm:spPr>
        <a:solidFill>
          <a:schemeClr val="accent2"/>
        </a:solidFill>
      </dgm:spPr>
    </dgm:pt>
    <dgm:pt modelId="{CBB0BDD7-EE45-4AB5-9BF8-4D58DF6F0225}" type="pres">
      <dgm:prSet presAssocID="{E00BE53D-4630-4C45-9F96-69AAA78B30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19B73278-69E4-4094-9880-44B2C5D00A1A}" type="pres">
      <dgm:prSet presAssocID="{E00BE53D-4630-4C45-9F96-69AAA78B30C6}" presName="spaceRect" presStyleCnt="0"/>
      <dgm:spPr/>
    </dgm:pt>
    <dgm:pt modelId="{FBBD1527-7A27-4A13-A9CB-86D345D09658}" type="pres">
      <dgm:prSet presAssocID="{E00BE53D-4630-4C45-9F96-69AAA78B30C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C23B200-122F-40D3-B658-343435C3BD7C}" srcId="{196FE3A7-83B4-4F46-B56D-2F8DB1CAA1B8}" destId="{E00BE53D-4630-4C45-9F96-69AAA78B30C6}" srcOrd="1" destOrd="0" parTransId="{0DE02787-CD8A-4154-804D-82D453553912}" sibTransId="{4E4CAD50-1A95-488F-938E-FA8495A59541}"/>
    <dgm:cxn modelId="{698ECA7A-65A6-4936-BA1D-9BAF6C028158}" srcId="{196FE3A7-83B4-4F46-B56D-2F8DB1CAA1B8}" destId="{0D1400F1-FEE4-44FE-A8AD-DC4762E92BCE}" srcOrd="0" destOrd="0" parTransId="{4F28E0B2-C544-421B-AA70-F3640826DAF2}" sibTransId="{3505EB81-F011-404A-9C11-F0226CA90A51}"/>
    <dgm:cxn modelId="{162EE17D-E1CE-4F94-8E82-5056B7C4D8E9}" type="presOf" srcId="{E00BE53D-4630-4C45-9F96-69AAA78B30C6}" destId="{FBBD1527-7A27-4A13-A9CB-86D345D09658}" srcOrd="0" destOrd="0" presId="urn:microsoft.com/office/officeart/2018/2/layout/IconVerticalSolidList"/>
    <dgm:cxn modelId="{90A34B7E-C8EF-463C-88A5-5F4189F958C2}" type="presOf" srcId="{0D1400F1-FEE4-44FE-A8AD-DC4762E92BCE}" destId="{F59F1DEC-81F8-4AF8-8929-44953092791B}" srcOrd="0" destOrd="0" presId="urn:microsoft.com/office/officeart/2018/2/layout/IconVerticalSolidList"/>
    <dgm:cxn modelId="{EF2215FC-06A8-4822-9FF7-05CE04B4B308}" type="presOf" srcId="{196FE3A7-83B4-4F46-B56D-2F8DB1CAA1B8}" destId="{AAA1C5C5-857A-4211-AF43-436471EA86E2}" srcOrd="0" destOrd="0" presId="urn:microsoft.com/office/officeart/2018/2/layout/IconVerticalSolidList"/>
    <dgm:cxn modelId="{5721D864-5308-4B14-9F07-B93EC02C131C}" type="presParOf" srcId="{AAA1C5C5-857A-4211-AF43-436471EA86E2}" destId="{52B2A027-2912-411E-9967-D997F193C437}" srcOrd="0" destOrd="0" presId="urn:microsoft.com/office/officeart/2018/2/layout/IconVerticalSolidList"/>
    <dgm:cxn modelId="{6C641489-2299-412A-B3D1-55AFA947BAFA}" type="presParOf" srcId="{52B2A027-2912-411E-9967-D997F193C437}" destId="{194476C7-AD09-4E80-9F3A-7C31D6D451B0}" srcOrd="0" destOrd="0" presId="urn:microsoft.com/office/officeart/2018/2/layout/IconVerticalSolidList"/>
    <dgm:cxn modelId="{0879F001-AC41-4A4C-B912-C1C742BF2D61}" type="presParOf" srcId="{52B2A027-2912-411E-9967-D997F193C437}" destId="{4E6A5775-B8A5-4BE6-8AD4-7FC48F0B640A}" srcOrd="1" destOrd="0" presId="urn:microsoft.com/office/officeart/2018/2/layout/IconVerticalSolidList"/>
    <dgm:cxn modelId="{2AC9A698-3D19-4197-91D3-932DE0F0C60E}" type="presParOf" srcId="{52B2A027-2912-411E-9967-D997F193C437}" destId="{C41274AF-533B-4075-896F-492284F4CF35}" srcOrd="2" destOrd="0" presId="urn:microsoft.com/office/officeart/2018/2/layout/IconVerticalSolidList"/>
    <dgm:cxn modelId="{46360086-552D-467A-8355-4604D9F3BA7D}" type="presParOf" srcId="{52B2A027-2912-411E-9967-D997F193C437}" destId="{F59F1DEC-81F8-4AF8-8929-44953092791B}" srcOrd="3" destOrd="0" presId="urn:microsoft.com/office/officeart/2018/2/layout/IconVerticalSolidList"/>
    <dgm:cxn modelId="{2FD6EB48-7A6E-4907-A881-B5E979E5D63F}" type="presParOf" srcId="{AAA1C5C5-857A-4211-AF43-436471EA86E2}" destId="{274B6A86-7C83-4940-862C-CFA59E021050}" srcOrd="1" destOrd="0" presId="urn:microsoft.com/office/officeart/2018/2/layout/IconVerticalSolidList"/>
    <dgm:cxn modelId="{A6C95847-4B1C-4282-B470-3F85574A3A6A}" type="presParOf" srcId="{AAA1C5C5-857A-4211-AF43-436471EA86E2}" destId="{6341F667-EF3F-45C3-9592-16225D12DF74}" srcOrd="2" destOrd="0" presId="urn:microsoft.com/office/officeart/2018/2/layout/IconVerticalSolidList"/>
    <dgm:cxn modelId="{1FC5265A-D6B6-4524-A83A-141D3107CB0B}" type="presParOf" srcId="{6341F667-EF3F-45C3-9592-16225D12DF74}" destId="{C8D60ED0-0A7A-4E75-9322-40B7771E1C54}" srcOrd="0" destOrd="0" presId="urn:microsoft.com/office/officeart/2018/2/layout/IconVerticalSolidList"/>
    <dgm:cxn modelId="{28C9C275-E185-486F-98CE-9C864FC728B8}" type="presParOf" srcId="{6341F667-EF3F-45C3-9592-16225D12DF74}" destId="{CBB0BDD7-EE45-4AB5-9BF8-4D58DF6F0225}" srcOrd="1" destOrd="0" presId="urn:microsoft.com/office/officeart/2018/2/layout/IconVerticalSolidList"/>
    <dgm:cxn modelId="{D7FAB9EC-FDDD-4E2B-B327-29A6E3C99801}" type="presParOf" srcId="{6341F667-EF3F-45C3-9592-16225D12DF74}" destId="{19B73278-69E4-4094-9880-44B2C5D00A1A}" srcOrd="2" destOrd="0" presId="urn:microsoft.com/office/officeart/2018/2/layout/IconVerticalSolidList"/>
    <dgm:cxn modelId="{CF04AC15-DCE4-47EE-8A6A-624BCBFE7721}" type="presParOf" srcId="{6341F667-EF3F-45C3-9592-16225D12DF74}" destId="{FBBD1527-7A27-4A13-A9CB-86D345D096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487316-AF1A-4858-8BFB-2D93DF54CDCA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8CB07D4-CF97-447F-91F7-998420D63742}">
      <dgm:prSet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tx1"/>
              </a:solidFill>
              <a:latin typeface="Times New Roman"/>
              <a:cs typeface="Times New Roman"/>
            </a:rPr>
            <a:t>Basic impact protection only:</a:t>
          </a:r>
          <a:r>
            <a:rPr lang="en-US" dirty="0">
              <a:solidFill>
                <a:schemeClr val="tx1"/>
              </a:solidFill>
              <a:latin typeface="Times New Roman"/>
              <a:cs typeface="Times New Roman"/>
            </a:rPr>
            <a:t>  Hard hats miss crucial monitoring and injury prevention.</a:t>
          </a:r>
        </a:p>
      </dgm:t>
    </dgm:pt>
    <dgm:pt modelId="{245C1E12-07FF-4B83-A5CB-D1E0CDA6EB86}" type="parTrans" cxnId="{1EE3BF5B-3268-4F7A-BB30-8F61D5A8BF99}">
      <dgm:prSet/>
      <dgm:spPr/>
      <dgm:t>
        <a:bodyPr/>
        <a:lstStyle/>
        <a:p>
          <a:endParaRPr lang="en-US"/>
        </a:p>
      </dgm:t>
    </dgm:pt>
    <dgm:pt modelId="{CFE928C9-23E1-44AD-983E-983FD77BF58C}" type="sibTrans" cxnId="{1EE3BF5B-3268-4F7A-BB30-8F61D5A8BF99}">
      <dgm:prSet/>
      <dgm:spPr/>
      <dgm:t>
        <a:bodyPr/>
        <a:lstStyle/>
        <a:p>
          <a:endParaRPr lang="en-US"/>
        </a:p>
      </dgm:t>
    </dgm:pt>
    <dgm:pt modelId="{191CBD77-A6E0-4176-88BE-F646779C82B9}">
      <dgm:prSet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tx1"/>
              </a:solidFill>
              <a:latin typeface="Times New Roman"/>
              <a:cs typeface="Times New Roman"/>
            </a:rPr>
            <a:t>Environmental monitoring Gaps:</a:t>
          </a:r>
          <a:r>
            <a:rPr lang="en-US" dirty="0">
              <a:solidFill>
                <a:schemeClr val="tx1"/>
              </a:solidFill>
              <a:latin typeface="Times New Roman"/>
              <a:cs typeface="Times New Roman"/>
            </a:rPr>
            <a:t> Current PPE lacks real-time data on temp, humidity, air quality, risking worker exposure.</a:t>
          </a:r>
        </a:p>
      </dgm:t>
    </dgm:pt>
    <dgm:pt modelId="{AB23F9FD-78C9-4CEB-8354-C7945F072312}" type="parTrans" cxnId="{3BD41235-843C-43F7-84B1-1B32A9386D64}">
      <dgm:prSet/>
      <dgm:spPr/>
      <dgm:t>
        <a:bodyPr/>
        <a:lstStyle/>
        <a:p>
          <a:endParaRPr lang="en-US"/>
        </a:p>
      </dgm:t>
    </dgm:pt>
    <dgm:pt modelId="{FEC95BD0-8B0E-4B9E-ADA6-386570F59F2C}" type="sibTrans" cxnId="{3BD41235-843C-43F7-84B1-1B32A9386D64}">
      <dgm:prSet/>
      <dgm:spPr/>
      <dgm:t>
        <a:bodyPr/>
        <a:lstStyle/>
        <a:p>
          <a:endParaRPr lang="en-US"/>
        </a:p>
      </dgm:t>
    </dgm:pt>
    <dgm:pt modelId="{F0799276-D1F1-42E1-90F0-89235C1CA0A9}">
      <dgm:prSet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tx1"/>
              </a:solidFill>
              <a:latin typeface="Times New Roman"/>
              <a:cs typeface="Times New Roman"/>
            </a:rPr>
            <a:t>Communication challenges:</a:t>
          </a:r>
          <a:r>
            <a:rPr lang="en-US" dirty="0">
              <a:solidFill>
                <a:schemeClr val="tx1"/>
              </a:solidFill>
              <a:latin typeface="Times New Roman"/>
              <a:cs typeface="Times New Roman"/>
            </a:rPr>
            <a:t> Noisy sites hinder clear communication, impacting collaboration and safety.</a:t>
          </a:r>
        </a:p>
      </dgm:t>
    </dgm:pt>
    <dgm:pt modelId="{4AF01EAD-3A18-459B-B299-902B17D1D89E}" type="parTrans" cxnId="{4A3D4A71-3F46-4228-B948-D289D0324094}">
      <dgm:prSet/>
      <dgm:spPr/>
      <dgm:t>
        <a:bodyPr/>
        <a:lstStyle/>
        <a:p>
          <a:endParaRPr lang="en-US"/>
        </a:p>
      </dgm:t>
    </dgm:pt>
    <dgm:pt modelId="{A594CABB-C796-4328-BAEB-A08AF8B29262}" type="sibTrans" cxnId="{4A3D4A71-3F46-4228-B948-D289D0324094}">
      <dgm:prSet/>
      <dgm:spPr/>
      <dgm:t>
        <a:bodyPr/>
        <a:lstStyle/>
        <a:p>
          <a:endParaRPr lang="en-US"/>
        </a:p>
      </dgm:t>
    </dgm:pt>
    <dgm:pt modelId="{60C23FD4-0AAB-4AB7-935C-5832515E7FE3}">
      <dgm:prSet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tx1"/>
              </a:solidFill>
              <a:latin typeface="Times New Roman"/>
              <a:cs typeface="Times New Roman"/>
            </a:rPr>
            <a:t>Delayed Emergency response:</a:t>
          </a:r>
          <a:r>
            <a:rPr lang="en-US" dirty="0">
              <a:solidFill>
                <a:schemeClr val="tx1"/>
              </a:solidFill>
              <a:latin typeface="Times New Roman"/>
              <a:cs typeface="Times New Roman"/>
            </a:rPr>
            <a:t> Absence of panic buttons and fall sensors safety gear slows emergency assistance.</a:t>
          </a:r>
        </a:p>
      </dgm:t>
    </dgm:pt>
    <dgm:pt modelId="{675431DF-EA1D-48D7-A134-58BB924B7F8E}" type="parTrans" cxnId="{B46ADFDA-9CF9-47E9-ADE7-0727A2B0A6EC}">
      <dgm:prSet/>
      <dgm:spPr/>
      <dgm:t>
        <a:bodyPr/>
        <a:lstStyle/>
        <a:p>
          <a:endParaRPr lang="en-US"/>
        </a:p>
      </dgm:t>
    </dgm:pt>
    <dgm:pt modelId="{1A9958BD-C35D-461D-91CB-EF4AC8DC6CDE}" type="sibTrans" cxnId="{B46ADFDA-9CF9-47E9-ADE7-0727A2B0A6EC}">
      <dgm:prSet/>
      <dgm:spPr/>
      <dgm:t>
        <a:bodyPr/>
        <a:lstStyle/>
        <a:p>
          <a:endParaRPr lang="en-US"/>
        </a:p>
      </dgm:t>
    </dgm:pt>
    <dgm:pt modelId="{2912947B-C0CD-4DC2-83AF-0BB5A2FE0975}">
      <dgm:prSet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tx1"/>
              </a:solidFill>
              <a:latin typeface="Times New Roman"/>
              <a:cs typeface="Times New Roman"/>
            </a:rPr>
            <a:t>Limited Task Support:</a:t>
          </a:r>
          <a:r>
            <a:rPr lang="en-US" dirty="0">
              <a:solidFill>
                <a:schemeClr val="tx1"/>
              </a:solidFill>
              <a:latin typeface="Times New Roman"/>
              <a:cs typeface="Times New Roman"/>
            </a:rPr>
            <a:t> standard gear doesn't provide AR for task information, reducing efficiency and accuracy in operations.</a:t>
          </a:r>
        </a:p>
      </dgm:t>
    </dgm:pt>
    <dgm:pt modelId="{C8A273AF-8974-43A5-8A41-59BBBC79149C}" type="parTrans" cxnId="{47AC0F7C-8204-4D1B-8A36-4E3F52328E42}">
      <dgm:prSet/>
      <dgm:spPr/>
      <dgm:t>
        <a:bodyPr/>
        <a:lstStyle/>
        <a:p>
          <a:endParaRPr lang="en-US"/>
        </a:p>
      </dgm:t>
    </dgm:pt>
    <dgm:pt modelId="{1CB0ED17-EF39-4AE1-B850-DEC86287EAA8}" type="sibTrans" cxnId="{47AC0F7C-8204-4D1B-8A36-4E3F52328E42}">
      <dgm:prSet/>
      <dgm:spPr/>
      <dgm:t>
        <a:bodyPr/>
        <a:lstStyle/>
        <a:p>
          <a:endParaRPr lang="en-US"/>
        </a:p>
      </dgm:t>
    </dgm:pt>
    <dgm:pt modelId="{49D498D3-B6B2-4459-BE90-4F88D12021C7}" type="pres">
      <dgm:prSet presAssocID="{9C487316-AF1A-4858-8BFB-2D93DF54CDCA}" presName="outerComposite" presStyleCnt="0">
        <dgm:presLayoutVars>
          <dgm:chMax val="5"/>
          <dgm:dir/>
          <dgm:resizeHandles val="exact"/>
        </dgm:presLayoutVars>
      </dgm:prSet>
      <dgm:spPr/>
    </dgm:pt>
    <dgm:pt modelId="{4B3CA9B2-2A4D-4406-BFFC-94DA27F1CC0A}" type="pres">
      <dgm:prSet presAssocID="{9C487316-AF1A-4858-8BFB-2D93DF54CDCA}" presName="dummyMaxCanvas" presStyleCnt="0">
        <dgm:presLayoutVars/>
      </dgm:prSet>
      <dgm:spPr/>
    </dgm:pt>
    <dgm:pt modelId="{8589D367-CD2A-4D43-B512-3382AC0DCFDA}" type="pres">
      <dgm:prSet presAssocID="{9C487316-AF1A-4858-8BFB-2D93DF54CDCA}" presName="FiveNodes_1" presStyleLbl="node1" presStyleIdx="0" presStyleCnt="5">
        <dgm:presLayoutVars>
          <dgm:bulletEnabled val="1"/>
        </dgm:presLayoutVars>
      </dgm:prSet>
      <dgm:spPr/>
    </dgm:pt>
    <dgm:pt modelId="{8999DA7A-6D31-4857-A0B0-C936C220B25E}" type="pres">
      <dgm:prSet presAssocID="{9C487316-AF1A-4858-8BFB-2D93DF54CDCA}" presName="FiveNodes_2" presStyleLbl="node1" presStyleIdx="1" presStyleCnt="5">
        <dgm:presLayoutVars>
          <dgm:bulletEnabled val="1"/>
        </dgm:presLayoutVars>
      </dgm:prSet>
      <dgm:spPr/>
    </dgm:pt>
    <dgm:pt modelId="{1DC5B0A2-EC0C-4948-9267-2A950A381B98}" type="pres">
      <dgm:prSet presAssocID="{9C487316-AF1A-4858-8BFB-2D93DF54CDCA}" presName="FiveNodes_3" presStyleLbl="node1" presStyleIdx="2" presStyleCnt="5">
        <dgm:presLayoutVars>
          <dgm:bulletEnabled val="1"/>
        </dgm:presLayoutVars>
      </dgm:prSet>
      <dgm:spPr/>
    </dgm:pt>
    <dgm:pt modelId="{F0445A61-4DE4-4C45-844F-0E59C0374572}" type="pres">
      <dgm:prSet presAssocID="{9C487316-AF1A-4858-8BFB-2D93DF54CDCA}" presName="FiveNodes_4" presStyleLbl="node1" presStyleIdx="3" presStyleCnt="5">
        <dgm:presLayoutVars>
          <dgm:bulletEnabled val="1"/>
        </dgm:presLayoutVars>
      </dgm:prSet>
      <dgm:spPr/>
    </dgm:pt>
    <dgm:pt modelId="{3069DDF1-D635-4EE0-BE32-98E2356BD825}" type="pres">
      <dgm:prSet presAssocID="{9C487316-AF1A-4858-8BFB-2D93DF54CDCA}" presName="FiveNodes_5" presStyleLbl="node1" presStyleIdx="4" presStyleCnt="5">
        <dgm:presLayoutVars>
          <dgm:bulletEnabled val="1"/>
        </dgm:presLayoutVars>
      </dgm:prSet>
      <dgm:spPr/>
    </dgm:pt>
    <dgm:pt modelId="{956C4DDD-D542-4FD8-A0F2-55730001BB7C}" type="pres">
      <dgm:prSet presAssocID="{9C487316-AF1A-4858-8BFB-2D93DF54CDCA}" presName="FiveConn_1-2" presStyleLbl="fgAccFollowNode1" presStyleIdx="0" presStyleCnt="4">
        <dgm:presLayoutVars>
          <dgm:bulletEnabled val="1"/>
        </dgm:presLayoutVars>
      </dgm:prSet>
      <dgm:spPr/>
    </dgm:pt>
    <dgm:pt modelId="{7CCC1709-0AF0-46E0-B51B-3319ABB77D3D}" type="pres">
      <dgm:prSet presAssocID="{9C487316-AF1A-4858-8BFB-2D93DF54CDCA}" presName="FiveConn_2-3" presStyleLbl="fgAccFollowNode1" presStyleIdx="1" presStyleCnt="4">
        <dgm:presLayoutVars>
          <dgm:bulletEnabled val="1"/>
        </dgm:presLayoutVars>
      </dgm:prSet>
      <dgm:spPr/>
    </dgm:pt>
    <dgm:pt modelId="{35C08A4E-4667-4DC2-BBE2-C66D4D3AF783}" type="pres">
      <dgm:prSet presAssocID="{9C487316-AF1A-4858-8BFB-2D93DF54CDCA}" presName="FiveConn_3-4" presStyleLbl="fgAccFollowNode1" presStyleIdx="2" presStyleCnt="4">
        <dgm:presLayoutVars>
          <dgm:bulletEnabled val="1"/>
        </dgm:presLayoutVars>
      </dgm:prSet>
      <dgm:spPr/>
    </dgm:pt>
    <dgm:pt modelId="{CA3819CD-DEDD-4BDC-A958-1487127F3A51}" type="pres">
      <dgm:prSet presAssocID="{9C487316-AF1A-4858-8BFB-2D93DF54CDCA}" presName="FiveConn_4-5" presStyleLbl="fgAccFollowNode1" presStyleIdx="3" presStyleCnt="4">
        <dgm:presLayoutVars>
          <dgm:bulletEnabled val="1"/>
        </dgm:presLayoutVars>
      </dgm:prSet>
      <dgm:spPr/>
    </dgm:pt>
    <dgm:pt modelId="{1A94F669-30ED-4EF9-8FE0-0956E819E8C9}" type="pres">
      <dgm:prSet presAssocID="{9C487316-AF1A-4858-8BFB-2D93DF54CDCA}" presName="FiveNodes_1_text" presStyleLbl="node1" presStyleIdx="4" presStyleCnt="5">
        <dgm:presLayoutVars>
          <dgm:bulletEnabled val="1"/>
        </dgm:presLayoutVars>
      </dgm:prSet>
      <dgm:spPr/>
    </dgm:pt>
    <dgm:pt modelId="{38213FC1-8268-4A6F-BEDF-3B15C3C6EC08}" type="pres">
      <dgm:prSet presAssocID="{9C487316-AF1A-4858-8BFB-2D93DF54CDCA}" presName="FiveNodes_2_text" presStyleLbl="node1" presStyleIdx="4" presStyleCnt="5">
        <dgm:presLayoutVars>
          <dgm:bulletEnabled val="1"/>
        </dgm:presLayoutVars>
      </dgm:prSet>
      <dgm:spPr/>
    </dgm:pt>
    <dgm:pt modelId="{A7FF6463-7BA5-45B8-9358-91C846B13D7D}" type="pres">
      <dgm:prSet presAssocID="{9C487316-AF1A-4858-8BFB-2D93DF54CDCA}" presName="FiveNodes_3_text" presStyleLbl="node1" presStyleIdx="4" presStyleCnt="5">
        <dgm:presLayoutVars>
          <dgm:bulletEnabled val="1"/>
        </dgm:presLayoutVars>
      </dgm:prSet>
      <dgm:spPr/>
    </dgm:pt>
    <dgm:pt modelId="{6CE26052-454F-4319-A563-6D413079EC7C}" type="pres">
      <dgm:prSet presAssocID="{9C487316-AF1A-4858-8BFB-2D93DF54CDCA}" presName="FiveNodes_4_text" presStyleLbl="node1" presStyleIdx="4" presStyleCnt="5">
        <dgm:presLayoutVars>
          <dgm:bulletEnabled val="1"/>
        </dgm:presLayoutVars>
      </dgm:prSet>
      <dgm:spPr/>
    </dgm:pt>
    <dgm:pt modelId="{D7A4AFE3-138B-4AE5-BCAD-75A47C310429}" type="pres">
      <dgm:prSet presAssocID="{9C487316-AF1A-4858-8BFB-2D93DF54CDC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72FCC07-F4CA-46BA-8B20-52D0F36D539F}" type="presOf" srcId="{A594CABB-C796-4328-BAEB-A08AF8B29262}" destId="{35C08A4E-4667-4DC2-BBE2-C66D4D3AF783}" srcOrd="0" destOrd="0" presId="urn:microsoft.com/office/officeart/2005/8/layout/vProcess5"/>
    <dgm:cxn modelId="{35C3D80D-A360-4BBA-9C33-D4F2855E7513}" type="presOf" srcId="{60C23FD4-0AAB-4AB7-935C-5832515E7FE3}" destId="{6CE26052-454F-4319-A563-6D413079EC7C}" srcOrd="1" destOrd="0" presId="urn:microsoft.com/office/officeart/2005/8/layout/vProcess5"/>
    <dgm:cxn modelId="{113D0D28-D3A8-4B82-9C04-0E25293E5882}" type="presOf" srcId="{CFE928C9-23E1-44AD-983E-983FD77BF58C}" destId="{956C4DDD-D542-4FD8-A0F2-55730001BB7C}" srcOrd="0" destOrd="0" presId="urn:microsoft.com/office/officeart/2005/8/layout/vProcess5"/>
    <dgm:cxn modelId="{3BD41235-843C-43F7-84B1-1B32A9386D64}" srcId="{9C487316-AF1A-4858-8BFB-2D93DF54CDCA}" destId="{191CBD77-A6E0-4176-88BE-F646779C82B9}" srcOrd="1" destOrd="0" parTransId="{AB23F9FD-78C9-4CEB-8354-C7945F072312}" sibTransId="{FEC95BD0-8B0E-4B9E-ADA6-386570F59F2C}"/>
    <dgm:cxn modelId="{C386B258-2476-424E-8027-CD91AAF62DCE}" type="presOf" srcId="{1A9958BD-C35D-461D-91CB-EF4AC8DC6CDE}" destId="{CA3819CD-DEDD-4BDC-A958-1487127F3A51}" srcOrd="0" destOrd="0" presId="urn:microsoft.com/office/officeart/2005/8/layout/vProcess5"/>
    <dgm:cxn modelId="{1EE3BF5B-3268-4F7A-BB30-8F61D5A8BF99}" srcId="{9C487316-AF1A-4858-8BFB-2D93DF54CDCA}" destId="{88CB07D4-CF97-447F-91F7-998420D63742}" srcOrd="0" destOrd="0" parTransId="{245C1E12-07FF-4B83-A5CB-D1E0CDA6EB86}" sibTransId="{CFE928C9-23E1-44AD-983E-983FD77BF58C}"/>
    <dgm:cxn modelId="{4A3D4A71-3F46-4228-B948-D289D0324094}" srcId="{9C487316-AF1A-4858-8BFB-2D93DF54CDCA}" destId="{F0799276-D1F1-42E1-90F0-89235C1CA0A9}" srcOrd="2" destOrd="0" parTransId="{4AF01EAD-3A18-459B-B299-902B17D1D89E}" sibTransId="{A594CABB-C796-4328-BAEB-A08AF8B29262}"/>
    <dgm:cxn modelId="{5D9F5976-B92E-4FBB-866D-B3E1F88CD9D1}" type="presOf" srcId="{2912947B-C0CD-4DC2-83AF-0BB5A2FE0975}" destId="{3069DDF1-D635-4EE0-BE32-98E2356BD825}" srcOrd="0" destOrd="0" presId="urn:microsoft.com/office/officeart/2005/8/layout/vProcess5"/>
    <dgm:cxn modelId="{9A507F7A-7540-4FBB-9A23-FE57DB379F83}" type="presOf" srcId="{60C23FD4-0AAB-4AB7-935C-5832515E7FE3}" destId="{F0445A61-4DE4-4C45-844F-0E59C0374572}" srcOrd="0" destOrd="0" presId="urn:microsoft.com/office/officeart/2005/8/layout/vProcess5"/>
    <dgm:cxn modelId="{47AC0F7C-8204-4D1B-8A36-4E3F52328E42}" srcId="{9C487316-AF1A-4858-8BFB-2D93DF54CDCA}" destId="{2912947B-C0CD-4DC2-83AF-0BB5A2FE0975}" srcOrd="4" destOrd="0" parTransId="{C8A273AF-8974-43A5-8A41-59BBBC79149C}" sibTransId="{1CB0ED17-EF39-4AE1-B850-DEC86287EAA8}"/>
    <dgm:cxn modelId="{95CDDF89-D7B1-4D57-89CA-3B3052001F2B}" type="presOf" srcId="{F0799276-D1F1-42E1-90F0-89235C1CA0A9}" destId="{A7FF6463-7BA5-45B8-9358-91C846B13D7D}" srcOrd="1" destOrd="0" presId="urn:microsoft.com/office/officeart/2005/8/layout/vProcess5"/>
    <dgm:cxn modelId="{622A928A-7BD9-4D35-852B-563A28B7F1AE}" type="presOf" srcId="{FEC95BD0-8B0E-4B9E-ADA6-386570F59F2C}" destId="{7CCC1709-0AF0-46E0-B51B-3319ABB77D3D}" srcOrd="0" destOrd="0" presId="urn:microsoft.com/office/officeart/2005/8/layout/vProcess5"/>
    <dgm:cxn modelId="{F7178FAC-95BC-4025-A25E-F87BE552DE92}" type="presOf" srcId="{F0799276-D1F1-42E1-90F0-89235C1CA0A9}" destId="{1DC5B0A2-EC0C-4948-9267-2A950A381B98}" srcOrd="0" destOrd="0" presId="urn:microsoft.com/office/officeart/2005/8/layout/vProcess5"/>
    <dgm:cxn modelId="{1C6F33B7-E2F6-4D04-9D82-24DFC9475F07}" type="presOf" srcId="{9C487316-AF1A-4858-8BFB-2D93DF54CDCA}" destId="{49D498D3-B6B2-4459-BE90-4F88D12021C7}" srcOrd="0" destOrd="0" presId="urn:microsoft.com/office/officeart/2005/8/layout/vProcess5"/>
    <dgm:cxn modelId="{15F30ABD-BB13-4DB0-B556-BC265B93D4C9}" type="presOf" srcId="{2912947B-C0CD-4DC2-83AF-0BB5A2FE0975}" destId="{D7A4AFE3-138B-4AE5-BCAD-75A47C310429}" srcOrd="1" destOrd="0" presId="urn:microsoft.com/office/officeart/2005/8/layout/vProcess5"/>
    <dgm:cxn modelId="{B46ADFDA-9CF9-47E9-ADE7-0727A2B0A6EC}" srcId="{9C487316-AF1A-4858-8BFB-2D93DF54CDCA}" destId="{60C23FD4-0AAB-4AB7-935C-5832515E7FE3}" srcOrd="3" destOrd="0" parTransId="{675431DF-EA1D-48D7-A134-58BB924B7F8E}" sibTransId="{1A9958BD-C35D-461D-91CB-EF4AC8DC6CDE}"/>
    <dgm:cxn modelId="{7A0B75E6-701C-486C-9EBC-B91B39D7AD09}" type="presOf" srcId="{88CB07D4-CF97-447F-91F7-998420D63742}" destId="{8589D367-CD2A-4D43-B512-3382AC0DCFDA}" srcOrd="0" destOrd="0" presId="urn:microsoft.com/office/officeart/2005/8/layout/vProcess5"/>
    <dgm:cxn modelId="{C5A8ECF0-659A-4691-B082-50CADA38FBC6}" type="presOf" srcId="{191CBD77-A6E0-4176-88BE-F646779C82B9}" destId="{38213FC1-8268-4A6F-BEDF-3B15C3C6EC08}" srcOrd="1" destOrd="0" presId="urn:microsoft.com/office/officeart/2005/8/layout/vProcess5"/>
    <dgm:cxn modelId="{96CF17FA-1879-4981-AFDF-A4A2D4065B27}" type="presOf" srcId="{191CBD77-A6E0-4176-88BE-F646779C82B9}" destId="{8999DA7A-6D31-4857-A0B0-C936C220B25E}" srcOrd="0" destOrd="0" presId="urn:microsoft.com/office/officeart/2005/8/layout/vProcess5"/>
    <dgm:cxn modelId="{8D2270FF-E930-43FA-8041-E33D0D417FD6}" type="presOf" srcId="{88CB07D4-CF97-447F-91F7-998420D63742}" destId="{1A94F669-30ED-4EF9-8FE0-0956E819E8C9}" srcOrd="1" destOrd="0" presId="urn:microsoft.com/office/officeart/2005/8/layout/vProcess5"/>
    <dgm:cxn modelId="{21FFA1D5-60A2-4CCC-91E7-0207F65410B7}" type="presParOf" srcId="{49D498D3-B6B2-4459-BE90-4F88D12021C7}" destId="{4B3CA9B2-2A4D-4406-BFFC-94DA27F1CC0A}" srcOrd="0" destOrd="0" presId="urn:microsoft.com/office/officeart/2005/8/layout/vProcess5"/>
    <dgm:cxn modelId="{B59F525E-57BE-4CA1-BFBD-77A76B2CE285}" type="presParOf" srcId="{49D498D3-B6B2-4459-BE90-4F88D12021C7}" destId="{8589D367-CD2A-4D43-B512-3382AC0DCFDA}" srcOrd="1" destOrd="0" presId="urn:microsoft.com/office/officeart/2005/8/layout/vProcess5"/>
    <dgm:cxn modelId="{2BBE2D0D-F5BE-4FBC-B3F2-780A182E9433}" type="presParOf" srcId="{49D498D3-B6B2-4459-BE90-4F88D12021C7}" destId="{8999DA7A-6D31-4857-A0B0-C936C220B25E}" srcOrd="2" destOrd="0" presId="urn:microsoft.com/office/officeart/2005/8/layout/vProcess5"/>
    <dgm:cxn modelId="{47AABD6A-3466-4EBA-8A33-B11417C9C8B5}" type="presParOf" srcId="{49D498D3-B6B2-4459-BE90-4F88D12021C7}" destId="{1DC5B0A2-EC0C-4948-9267-2A950A381B98}" srcOrd="3" destOrd="0" presId="urn:microsoft.com/office/officeart/2005/8/layout/vProcess5"/>
    <dgm:cxn modelId="{663EC3E7-AFFF-4E52-9B92-7C32A8609174}" type="presParOf" srcId="{49D498D3-B6B2-4459-BE90-4F88D12021C7}" destId="{F0445A61-4DE4-4C45-844F-0E59C0374572}" srcOrd="4" destOrd="0" presId="urn:microsoft.com/office/officeart/2005/8/layout/vProcess5"/>
    <dgm:cxn modelId="{97EDE12F-68F6-4C09-8A03-0714102F2CD7}" type="presParOf" srcId="{49D498D3-B6B2-4459-BE90-4F88D12021C7}" destId="{3069DDF1-D635-4EE0-BE32-98E2356BD825}" srcOrd="5" destOrd="0" presId="urn:microsoft.com/office/officeart/2005/8/layout/vProcess5"/>
    <dgm:cxn modelId="{D37E0AE6-48B0-4BFD-8624-E795C7F93AEB}" type="presParOf" srcId="{49D498D3-B6B2-4459-BE90-4F88D12021C7}" destId="{956C4DDD-D542-4FD8-A0F2-55730001BB7C}" srcOrd="6" destOrd="0" presId="urn:microsoft.com/office/officeart/2005/8/layout/vProcess5"/>
    <dgm:cxn modelId="{AB8B8068-7AF5-4525-8F48-50D4FDA1B3D7}" type="presParOf" srcId="{49D498D3-B6B2-4459-BE90-4F88D12021C7}" destId="{7CCC1709-0AF0-46E0-B51B-3319ABB77D3D}" srcOrd="7" destOrd="0" presId="urn:microsoft.com/office/officeart/2005/8/layout/vProcess5"/>
    <dgm:cxn modelId="{AC36A4A0-A11C-4B59-9190-C197A6DF155E}" type="presParOf" srcId="{49D498D3-B6B2-4459-BE90-4F88D12021C7}" destId="{35C08A4E-4667-4DC2-BBE2-C66D4D3AF783}" srcOrd="8" destOrd="0" presId="urn:microsoft.com/office/officeart/2005/8/layout/vProcess5"/>
    <dgm:cxn modelId="{A98CD38C-CFBC-453B-A90E-008D16E4CC24}" type="presParOf" srcId="{49D498D3-B6B2-4459-BE90-4F88D12021C7}" destId="{CA3819CD-DEDD-4BDC-A958-1487127F3A51}" srcOrd="9" destOrd="0" presId="urn:microsoft.com/office/officeart/2005/8/layout/vProcess5"/>
    <dgm:cxn modelId="{BBFE0E79-CBD6-492E-A709-FA7085C9D1D4}" type="presParOf" srcId="{49D498D3-B6B2-4459-BE90-4F88D12021C7}" destId="{1A94F669-30ED-4EF9-8FE0-0956E819E8C9}" srcOrd="10" destOrd="0" presId="urn:microsoft.com/office/officeart/2005/8/layout/vProcess5"/>
    <dgm:cxn modelId="{A2C50A68-9216-4988-AE32-060DA78ED556}" type="presParOf" srcId="{49D498D3-B6B2-4459-BE90-4F88D12021C7}" destId="{38213FC1-8268-4A6F-BEDF-3B15C3C6EC08}" srcOrd="11" destOrd="0" presId="urn:microsoft.com/office/officeart/2005/8/layout/vProcess5"/>
    <dgm:cxn modelId="{680A3F33-20C9-49B3-81F2-CCEF5FC9626B}" type="presParOf" srcId="{49D498D3-B6B2-4459-BE90-4F88D12021C7}" destId="{A7FF6463-7BA5-45B8-9358-91C846B13D7D}" srcOrd="12" destOrd="0" presId="urn:microsoft.com/office/officeart/2005/8/layout/vProcess5"/>
    <dgm:cxn modelId="{1AFDFAA7-593B-4DAD-972B-F16A913543CA}" type="presParOf" srcId="{49D498D3-B6B2-4459-BE90-4F88D12021C7}" destId="{6CE26052-454F-4319-A563-6D413079EC7C}" srcOrd="13" destOrd="0" presId="urn:microsoft.com/office/officeart/2005/8/layout/vProcess5"/>
    <dgm:cxn modelId="{A0EC680A-5162-4C10-8860-BF390FBCC2EB}" type="presParOf" srcId="{49D498D3-B6B2-4459-BE90-4F88D12021C7}" destId="{D7A4AFE3-138B-4AE5-BCAD-75A47C31042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A93922-5443-4ADA-AA10-7E3B0B0D620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A967CBA-C481-43C1-A53D-FF9DCE74A9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>
              <a:latin typeface="Times New Roman"/>
              <a:cs typeface="Times New Roman"/>
            </a:rPr>
            <a:t>A breakthrough in PPE:</a:t>
          </a:r>
          <a:r>
            <a:rPr lang="en-IN">
              <a:latin typeface="Times New Roman"/>
              <a:cs typeface="Times New Roman"/>
            </a:rPr>
            <a:t> integrating cutting-edge technology into traditional safety gear.</a:t>
          </a:r>
          <a:endParaRPr lang="en-US">
            <a:latin typeface="Times New Roman"/>
            <a:cs typeface="Times New Roman"/>
          </a:endParaRPr>
        </a:p>
      </dgm:t>
    </dgm:pt>
    <dgm:pt modelId="{E59126ED-BCE2-4200-8EB1-6550C50F29C6}" type="parTrans" cxnId="{4321C941-D252-418E-B0BC-3AF2E9ADF5EA}">
      <dgm:prSet/>
      <dgm:spPr/>
      <dgm:t>
        <a:bodyPr/>
        <a:lstStyle/>
        <a:p>
          <a:endParaRPr lang="en-US"/>
        </a:p>
      </dgm:t>
    </dgm:pt>
    <dgm:pt modelId="{21798FFD-88C4-4731-8BD6-E9BCEF1B0714}" type="sibTrans" cxnId="{4321C941-D252-418E-B0BC-3AF2E9ADF5EA}">
      <dgm:prSet/>
      <dgm:spPr/>
      <dgm:t>
        <a:bodyPr/>
        <a:lstStyle/>
        <a:p>
          <a:endParaRPr lang="en-US"/>
        </a:p>
      </dgm:t>
    </dgm:pt>
    <dgm:pt modelId="{2DE15426-A8BD-4240-B76E-30C90F7634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>
              <a:latin typeface="Times New Roman"/>
              <a:cs typeface="Times New Roman"/>
            </a:rPr>
            <a:t>Real-time monitoring:</a:t>
          </a:r>
          <a:r>
            <a:rPr lang="en-IN">
              <a:latin typeface="Times New Roman"/>
              <a:cs typeface="Times New Roman"/>
            </a:rPr>
            <a:t> sensors for health and environmental alerts.</a:t>
          </a:r>
          <a:endParaRPr lang="en-US">
            <a:latin typeface="Times New Roman"/>
            <a:cs typeface="Times New Roman"/>
          </a:endParaRPr>
        </a:p>
      </dgm:t>
    </dgm:pt>
    <dgm:pt modelId="{A79D9EA2-67BA-4A52-9AEC-10C59DA0CCD7}" type="parTrans" cxnId="{D5E736AB-18A8-4896-8626-67F65E1E05C8}">
      <dgm:prSet/>
      <dgm:spPr/>
      <dgm:t>
        <a:bodyPr/>
        <a:lstStyle/>
        <a:p>
          <a:endParaRPr lang="en-US"/>
        </a:p>
      </dgm:t>
    </dgm:pt>
    <dgm:pt modelId="{DA6423FF-7D94-410D-BA01-5C0CBDD9A671}" type="sibTrans" cxnId="{D5E736AB-18A8-4896-8626-67F65E1E05C8}">
      <dgm:prSet/>
      <dgm:spPr/>
      <dgm:t>
        <a:bodyPr/>
        <a:lstStyle/>
        <a:p>
          <a:endParaRPr lang="en-US"/>
        </a:p>
      </dgm:t>
    </dgm:pt>
    <dgm:pt modelId="{4D590FA7-B137-4DCA-83EC-D1D897BDCC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dirty="0">
              <a:latin typeface="Times New Roman"/>
              <a:cs typeface="Times New Roman"/>
            </a:rPr>
            <a:t>Clear communication:</a:t>
          </a:r>
          <a:r>
            <a:rPr lang="en-IN" dirty="0">
              <a:latin typeface="Times New Roman"/>
              <a:cs typeface="Times New Roman"/>
            </a:rPr>
            <a:t> Robust two-way system for effective team coordination.</a:t>
          </a:r>
          <a:endParaRPr lang="en-US" dirty="0">
            <a:latin typeface="Times New Roman"/>
            <a:cs typeface="Times New Roman"/>
          </a:endParaRPr>
        </a:p>
      </dgm:t>
    </dgm:pt>
    <dgm:pt modelId="{C1234FC6-E409-4D03-A71D-5F867FACB404}" type="parTrans" cxnId="{4F289B59-F52A-49B1-AE29-55231F187D8C}">
      <dgm:prSet/>
      <dgm:spPr/>
      <dgm:t>
        <a:bodyPr/>
        <a:lstStyle/>
        <a:p>
          <a:endParaRPr lang="en-US"/>
        </a:p>
      </dgm:t>
    </dgm:pt>
    <dgm:pt modelId="{5488D160-471C-4CC7-8616-CD9EF5740617}" type="sibTrans" cxnId="{4F289B59-F52A-49B1-AE29-55231F187D8C}">
      <dgm:prSet/>
      <dgm:spPr/>
      <dgm:t>
        <a:bodyPr/>
        <a:lstStyle/>
        <a:p>
          <a:endParaRPr lang="en-US"/>
        </a:p>
      </dgm:t>
    </dgm:pt>
    <dgm:pt modelId="{009180C6-D07A-46D1-B471-5AAA023338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>
              <a:latin typeface="Times New Roman"/>
              <a:cs typeface="Times New Roman"/>
            </a:rPr>
            <a:t>Emergency features:</a:t>
          </a:r>
          <a:r>
            <a:rPr lang="en-IN">
              <a:latin typeface="Times New Roman"/>
              <a:cs typeface="Times New Roman"/>
            </a:rPr>
            <a:t> panic buttons and fall detection for enhanced safety.</a:t>
          </a:r>
          <a:endParaRPr lang="en-US">
            <a:latin typeface="Times New Roman"/>
            <a:cs typeface="Times New Roman"/>
          </a:endParaRPr>
        </a:p>
      </dgm:t>
    </dgm:pt>
    <dgm:pt modelId="{E2D0ED59-53AC-4E53-95B7-68D553D53506}" type="parTrans" cxnId="{57ABEFB7-846F-4331-854B-C432066DAFD1}">
      <dgm:prSet/>
      <dgm:spPr/>
      <dgm:t>
        <a:bodyPr/>
        <a:lstStyle/>
        <a:p>
          <a:endParaRPr lang="en-US"/>
        </a:p>
      </dgm:t>
    </dgm:pt>
    <dgm:pt modelId="{42F8F076-96E5-4F6C-9F41-030445C56459}" type="sibTrans" cxnId="{57ABEFB7-846F-4331-854B-C432066DAFD1}">
      <dgm:prSet/>
      <dgm:spPr/>
      <dgm:t>
        <a:bodyPr/>
        <a:lstStyle/>
        <a:p>
          <a:endParaRPr lang="en-US"/>
        </a:p>
      </dgm:t>
    </dgm:pt>
    <dgm:pt modelId="{66D17AB8-1E5A-4150-B2B6-5E6BDB35FF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>
              <a:latin typeface="Times New Roman"/>
              <a:cs typeface="Times New Roman"/>
            </a:rPr>
            <a:t>AR for productivity:</a:t>
          </a:r>
          <a:r>
            <a:rPr lang="en-IN">
              <a:latin typeface="Times New Roman"/>
              <a:cs typeface="Times New Roman"/>
            </a:rPr>
            <a:t> Augmented reality for efficient task handling.</a:t>
          </a:r>
          <a:endParaRPr lang="en-US">
            <a:latin typeface="Times New Roman"/>
            <a:cs typeface="Times New Roman"/>
          </a:endParaRPr>
        </a:p>
      </dgm:t>
    </dgm:pt>
    <dgm:pt modelId="{9C30D62E-D8B6-4750-B07E-6A4A05AE6DB4}" type="parTrans" cxnId="{A86B497E-CD04-4FFD-A75D-ED8AADB72641}">
      <dgm:prSet/>
      <dgm:spPr/>
      <dgm:t>
        <a:bodyPr/>
        <a:lstStyle/>
        <a:p>
          <a:endParaRPr lang="en-US"/>
        </a:p>
      </dgm:t>
    </dgm:pt>
    <dgm:pt modelId="{3C7B9E39-1C40-4D30-846E-74283FD2DDC7}" type="sibTrans" cxnId="{A86B497E-CD04-4FFD-A75D-ED8AADB72641}">
      <dgm:prSet/>
      <dgm:spPr/>
      <dgm:t>
        <a:bodyPr/>
        <a:lstStyle/>
        <a:p>
          <a:endParaRPr lang="en-US"/>
        </a:p>
      </dgm:t>
    </dgm:pt>
    <dgm:pt modelId="{EB79EC40-1E11-4250-9E40-E060AD9550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>
              <a:latin typeface="Times New Roman"/>
              <a:cs typeface="Times New Roman"/>
            </a:rPr>
            <a:t>Industry-specific Design</a:t>
          </a:r>
          <a:r>
            <a:rPr lang="en-IN">
              <a:latin typeface="Times New Roman"/>
              <a:cs typeface="Times New Roman"/>
            </a:rPr>
            <a:t>: customizable to various industrial requirements</a:t>
          </a:r>
          <a:endParaRPr lang="en-US">
            <a:latin typeface="Times New Roman"/>
            <a:cs typeface="Times New Roman"/>
          </a:endParaRPr>
        </a:p>
      </dgm:t>
    </dgm:pt>
    <dgm:pt modelId="{B8261CFF-F95C-4690-9487-84A3F71B6E0A}" type="parTrans" cxnId="{70140CDA-E099-4A39-8588-1E0D892FCFEB}">
      <dgm:prSet/>
      <dgm:spPr/>
      <dgm:t>
        <a:bodyPr/>
        <a:lstStyle/>
        <a:p>
          <a:endParaRPr lang="en-US"/>
        </a:p>
      </dgm:t>
    </dgm:pt>
    <dgm:pt modelId="{9446F1BA-398C-4FA7-B6D8-3CCE4B8DCA53}" type="sibTrans" cxnId="{70140CDA-E099-4A39-8588-1E0D892FCFEB}">
      <dgm:prSet/>
      <dgm:spPr/>
      <dgm:t>
        <a:bodyPr/>
        <a:lstStyle/>
        <a:p>
          <a:endParaRPr lang="en-US"/>
        </a:p>
      </dgm:t>
    </dgm:pt>
    <dgm:pt modelId="{A1114AF7-45C3-46B9-8F04-8791F80508C3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cap="all">
              <a:latin typeface="Times New Roman"/>
              <a:cs typeface="Times New Roman"/>
            </a:rPr>
            <a:t>APP MONITORING: </a:t>
          </a:r>
          <a:r>
            <a:rPr lang="en-IN" b="0" cap="all">
              <a:latin typeface="Times New Roman"/>
              <a:cs typeface="Times New Roman"/>
            </a:rPr>
            <a:t>Health monitoring, Efficient user interface</a:t>
          </a:r>
        </a:p>
      </dgm:t>
    </dgm:pt>
    <dgm:pt modelId="{56F6736D-8C92-484C-93C9-8FE77DEB8446}" type="parTrans" cxnId="{E67B0EA3-41B3-4560-9B01-44E7847071E4}">
      <dgm:prSet/>
      <dgm:spPr/>
      <dgm:t>
        <a:bodyPr/>
        <a:lstStyle/>
        <a:p>
          <a:endParaRPr lang="en-US"/>
        </a:p>
      </dgm:t>
    </dgm:pt>
    <dgm:pt modelId="{16EED188-526B-4967-9E0B-1B2E3A539283}" type="sibTrans" cxnId="{E67B0EA3-41B3-4560-9B01-44E7847071E4}">
      <dgm:prSet/>
      <dgm:spPr/>
      <dgm:t>
        <a:bodyPr/>
        <a:lstStyle/>
        <a:p>
          <a:endParaRPr lang="en-US"/>
        </a:p>
      </dgm:t>
    </dgm:pt>
    <dgm:pt modelId="{87EB5FBD-243C-473E-A3BF-28B72A62ED83}">
      <dgm:prSet phldr="0"/>
      <dgm:spPr/>
      <dgm:t>
        <a:bodyPr/>
        <a:lstStyle/>
        <a:p>
          <a:pPr rtl="0"/>
          <a:endParaRPr lang="en-US">
            <a:latin typeface="Aptos Display" panose="02110004020202020204"/>
          </a:endParaRPr>
        </a:p>
      </dgm:t>
    </dgm:pt>
    <dgm:pt modelId="{4E148EC2-BEBA-4D77-BEC0-6DF07D4E82D6}" type="parTrans" cxnId="{B30DA193-FF1F-4959-9182-8E37EABA0431}">
      <dgm:prSet/>
      <dgm:spPr/>
      <dgm:t>
        <a:bodyPr/>
        <a:lstStyle/>
        <a:p>
          <a:endParaRPr lang="en-GB"/>
        </a:p>
      </dgm:t>
    </dgm:pt>
    <dgm:pt modelId="{5A5AE9E0-AEBA-4B86-8D52-E8C8D7AB52D2}" type="sibTrans" cxnId="{B30DA193-FF1F-4959-9182-8E37EABA0431}">
      <dgm:prSet/>
      <dgm:spPr/>
      <dgm:t>
        <a:bodyPr/>
        <a:lstStyle/>
        <a:p>
          <a:endParaRPr lang="en-GB"/>
        </a:p>
      </dgm:t>
    </dgm:pt>
    <dgm:pt modelId="{205EC2F3-7CFC-443B-B795-2DF9637495F9}" type="pres">
      <dgm:prSet presAssocID="{26A93922-5443-4ADA-AA10-7E3B0B0D620D}" presName="root" presStyleCnt="0">
        <dgm:presLayoutVars>
          <dgm:dir/>
          <dgm:resizeHandles val="exact"/>
        </dgm:presLayoutVars>
      </dgm:prSet>
      <dgm:spPr/>
    </dgm:pt>
    <dgm:pt modelId="{5CB7C9AE-4E2A-42AA-B234-8A8A203D31ED}" type="pres">
      <dgm:prSet presAssocID="{4A967CBA-C481-43C1-A53D-FF9DCE74A9EE}" presName="compNode" presStyleCnt="0"/>
      <dgm:spPr/>
    </dgm:pt>
    <dgm:pt modelId="{44521985-672A-448C-910A-392D6A73AA39}" type="pres">
      <dgm:prSet presAssocID="{4A967CBA-C481-43C1-A53D-FF9DCE74A9EE}" presName="iconBgRect" presStyleLbl="bgShp" presStyleIdx="0" presStyleCnt="7"/>
      <dgm:spPr/>
    </dgm:pt>
    <dgm:pt modelId="{A9BA8F06-5052-473A-A7AC-8DA910578CB1}" type="pres">
      <dgm:prSet presAssocID="{4A967CBA-C481-43C1-A53D-FF9DCE74A9E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33F9636-FF58-408A-B951-B5CA3999FCE4}" type="pres">
      <dgm:prSet presAssocID="{4A967CBA-C481-43C1-A53D-FF9DCE74A9EE}" presName="spaceRect" presStyleCnt="0"/>
      <dgm:spPr/>
    </dgm:pt>
    <dgm:pt modelId="{2B403521-1528-42BE-860C-CB2DAE9B2F17}" type="pres">
      <dgm:prSet presAssocID="{4A967CBA-C481-43C1-A53D-FF9DCE74A9EE}" presName="textRect" presStyleLbl="revTx" presStyleIdx="0" presStyleCnt="7">
        <dgm:presLayoutVars>
          <dgm:chMax val="1"/>
          <dgm:chPref val="1"/>
        </dgm:presLayoutVars>
      </dgm:prSet>
      <dgm:spPr/>
    </dgm:pt>
    <dgm:pt modelId="{E4174A2B-332B-461F-814B-6F9997405F9C}" type="pres">
      <dgm:prSet presAssocID="{21798FFD-88C4-4731-8BD6-E9BCEF1B0714}" presName="sibTrans" presStyleCnt="0"/>
      <dgm:spPr/>
    </dgm:pt>
    <dgm:pt modelId="{2208C0AB-CB26-4DDD-A66F-5EAFFEE8E6D3}" type="pres">
      <dgm:prSet presAssocID="{2DE15426-A8BD-4240-B76E-30C90F763409}" presName="compNode" presStyleCnt="0"/>
      <dgm:spPr/>
    </dgm:pt>
    <dgm:pt modelId="{D941A507-41FB-4B0B-9E60-4EA5085C7E43}" type="pres">
      <dgm:prSet presAssocID="{2DE15426-A8BD-4240-B76E-30C90F763409}" presName="iconBgRect" presStyleLbl="bgShp" presStyleIdx="1" presStyleCnt="7"/>
      <dgm:spPr/>
    </dgm:pt>
    <dgm:pt modelId="{274CDE66-B66D-4DEE-860E-1166E07AF767}" type="pres">
      <dgm:prSet presAssocID="{2DE15426-A8BD-4240-B76E-30C90F76340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64256DC3-24B5-42CA-9191-1D91C7A99C91}" type="pres">
      <dgm:prSet presAssocID="{2DE15426-A8BD-4240-B76E-30C90F763409}" presName="spaceRect" presStyleCnt="0"/>
      <dgm:spPr/>
    </dgm:pt>
    <dgm:pt modelId="{E2547BC8-AD29-4783-81C4-AA5D723046D2}" type="pres">
      <dgm:prSet presAssocID="{2DE15426-A8BD-4240-B76E-30C90F763409}" presName="textRect" presStyleLbl="revTx" presStyleIdx="1" presStyleCnt="7">
        <dgm:presLayoutVars>
          <dgm:chMax val="1"/>
          <dgm:chPref val="1"/>
        </dgm:presLayoutVars>
      </dgm:prSet>
      <dgm:spPr/>
    </dgm:pt>
    <dgm:pt modelId="{E97CDC72-9E1E-4038-B64B-A800CD5EE1D9}" type="pres">
      <dgm:prSet presAssocID="{DA6423FF-7D94-410D-BA01-5C0CBDD9A671}" presName="sibTrans" presStyleCnt="0"/>
      <dgm:spPr/>
    </dgm:pt>
    <dgm:pt modelId="{D80E7D7A-904E-4DB2-A7C1-ADB4376F1046}" type="pres">
      <dgm:prSet presAssocID="{4D590FA7-B137-4DCA-83EC-D1D897BDCCFD}" presName="compNode" presStyleCnt="0"/>
      <dgm:spPr/>
    </dgm:pt>
    <dgm:pt modelId="{CF7C0B66-FBD6-4237-8E97-9F5A8D9138B4}" type="pres">
      <dgm:prSet presAssocID="{4D590FA7-B137-4DCA-83EC-D1D897BDCCFD}" presName="iconBgRect" presStyleLbl="bgShp" presStyleIdx="2" presStyleCnt="7"/>
      <dgm:spPr/>
    </dgm:pt>
    <dgm:pt modelId="{9CFFECA0-5FF4-441D-8343-6A01990E526C}" type="pres">
      <dgm:prSet presAssocID="{4D590FA7-B137-4DCA-83EC-D1D897BDCCF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DBF03FDD-4B3A-4D82-9D81-F583704C32AC}" type="pres">
      <dgm:prSet presAssocID="{4D590FA7-B137-4DCA-83EC-D1D897BDCCFD}" presName="spaceRect" presStyleCnt="0"/>
      <dgm:spPr/>
    </dgm:pt>
    <dgm:pt modelId="{DB5EEDED-AC23-4EEE-86D8-C4A20B512F66}" type="pres">
      <dgm:prSet presAssocID="{4D590FA7-B137-4DCA-83EC-D1D897BDCCFD}" presName="textRect" presStyleLbl="revTx" presStyleIdx="2" presStyleCnt="7">
        <dgm:presLayoutVars>
          <dgm:chMax val="1"/>
          <dgm:chPref val="1"/>
        </dgm:presLayoutVars>
      </dgm:prSet>
      <dgm:spPr/>
    </dgm:pt>
    <dgm:pt modelId="{599AEC93-8BD8-4D4E-9B98-06DFF1D187A4}" type="pres">
      <dgm:prSet presAssocID="{5488D160-471C-4CC7-8616-CD9EF5740617}" presName="sibTrans" presStyleCnt="0"/>
      <dgm:spPr/>
    </dgm:pt>
    <dgm:pt modelId="{CFBE3138-A69B-4673-9AA7-F1C12B0B24D0}" type="pres">
      <dgm:prSet presAssocID="{009180C6-D07A-46D1-B471-5AAA023338FC}" presName="compNode" presStyleCnt="0"/>
      <dgm:spPr/>
    </dgm:pt>
    <dgm:pt modelId="{ECA1786E-5A3E-49A9-8113-FE3D03C61A2A}" type="pres">
      <dgm:prSet presAssocID="{009180C6-D07A-46D1-B471-5AAA023338FC}" presName="iconBgRect" presStyleLbl="bgShp" presStyleIdx="3" presStyleCnt="7"/>
      <dgm:spPr/>
    </dgm:pt>
    <dgm:pt modelId="{E2F51C76-3949-42A4-A7DF-D094E43117E0}" type="pres">
      <dgm:prSet presAssocID="{009180C6-D07A-46D1-B471-5AAA023338F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6345F091-FE42-49BC-A4F2-13FFEA9566E4}" type="pres">
      <dgm:prSet presAssocID="{009180C6-D07A-46D1-B471-5AAA023338FC}" presName="spaceRect" presStyleCnt="0"/>
      <dgm:spPr/>
    </dgm:pt>
    <dgm:pt modelId="{95EB2129-B890-4C49-81DA-D4B1591382EC}" type="pres">
      <dgm:prSet presAssocID="{009180C6-D07A-46D1-B471-5AAA023338FC}" presName="textRect" presStyleLbl="revTx" presStyleIdx="3" presStyleCnt="7">
        <dgm:presLayoutVars>
          <dgm:chMax val="1"/>
          <dgm:chPref val="1"/>
        </dgm:presLayoutVars>
      </dgm:prSet>
      <dgm:spPr/>
    </dgm:pt>
    <dgm:pt modelId="{7DA2F7E4-4F6F-4708-9782-40EFE18F6612}" type="pres">
      <dgm:prSet presAssocID="{42F8F076-96E5-4F6C-9F41-030445C56459}" presName="sibTrans" presStyleCnt="0"/>
      <dgm:spPr/>
    </dgm:pt>
    <dgm:pt modelId="{379E39A3-16DF-4D9D-B03B-A9828F92465A}" type="pres">
      <dgm:prSet presAssocID="{66D17AB8-1E5A-4150-B2B6-5E6BDB35FFEB}" presName="compNode" presStyleCnt="0"/>
      <dgm:spPr/>
    </dgm:pt>
    <dgm:pt modelId="{046CC603-1090-43BA-A49E-76F4396414E3}" type="pres">
      <dgm:prSet presAssocID="{66D17AB8-1E5A-4150-B2B6-5E6BDB35FFEB}" presName="iconBgRect" presStyleLbl="bgShp" presStyleIdx="4" presStyleCnt="7"/>
      <dgm:spPr/>
    </dgm:pt>
    <dgm:pt modelId="{754F4893-310F-4EBB-9CF3-8B5184BC0830}" type="pres">
      <dgm:prSet presAssocID="{66D17AB8-1E5A-4150-B2B6-5E6BDB35FFE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E4765DD-44DB-413D-B07E-9DDC41F57CD5}" type="pres">
      <dgm:prSet presAssocID="{66D17AB8-1E5A-4150-B2B6-5E6BDB35FFEB}" presName="spaceRect" presStyleCnt="0"/>
      <dgm:spPr/>
    </dgm:pt>
    <dgm:pt modelId="{1B3365E8-C070-4791-9AD1-CA0B435A0660}" type="pres">
      <dgm:prSet presAssocID="{66D17AB8-1E5A-4150-B2B6-5E6BDB35FFEB}" presName="textRect" presStyleLbl="revTx" presStyleIdx="4" presStyleCnt="7">
        <dgm:presLayoutVars>
          <dgm:chMax val="1"/>
          <dgm:chPref val="1"/>
        </dgm:presLayoutVars>
      </dgm:prSet>
      <dgm:spPr/>
    </dgm:pt>
    <dgm:pt modelId="{3ABD135A-DB55-4C7D-B96A-2A1F46F4349C}" type="pres">
      <dgm:prSet presAssocID="{3C7B9E39-1C40-4D30-846E-74283FD2DDC7}" presName="sibTrans" presStyleCnt="0"/>
      <dgm:spPr/>
    </dgm:pt>
    <dgm:pt modelId="{26C01CC0-193E-44BB-8BB1-5EF579793F8F}" type="pres">
      <dgm:prSet presAssocID="{EB79EC40-1E11-4250-9E40-E060AD95500D}" presName="compNode" presStyleCnt="0"/>
      <dgm:spPr/>
    </dgm:pt>
    <dgm:pt modelId="{5B5C5E94-A802-41A1-8EA5-BFCBA1706BAA}" type="pres">
      <dgm:prSet presAssocID="{EB79EC40-1E11-4250-9E40-E060AD95500D}" presName="iconBgRect" presStyleLbl="bgShp" presStyleIdx="5" presStyleCnt="7"/>
      <dgm:spPr/>
    </dgm:pt>
    <dgm:pt modelId="{1C62F730-1921-4E78-B5F5-6A84F247A7D5}" type="pres">
      <dgm:prSet presAssocID="{EB79EC40-1E11-4250-9E40-E060AD95500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F3BBD7AA-255B-460B-9DA7-0336E8B2D114}" type="pres">
      <dgm:prSet presAssocID="{EB79EC40-1E11-4250-9E40-E060AD95500D}" presName="spaceRect" presStyleCnt="0"/>
      <dgm:spPr/>
    </dgm:pt>
    <dgm:pt modelId="{B0E4D1AA-B003-4B6A-A3E7-2354A1882BA5}" type="pres">
      <dgm:prSet presAssocID="{EB79EC40-1E11-4250-9E40-E060AD95500D}" presName="textRect" presStyleLbl="revTx" presStyleIdx="5" presStyleCnt="7">
        <dgm:presLayoutVars>
          <dgm:chMax val="1"/>
          <dgm:chPref val="1"/>
        </dgm:presLayoutVars>
      </dgm:prSet>
      <dgm:spPr/>
    </dgm:pt>
    <dgm:pt modelId="{67F890C1-30CD-4E8E-9CE2-10E1C13F0508}" type="pres">
      <dgm:prSet presAssocID="{9446F1BA-398C-4FA7-B6D8-3CCE4B8DCA53}" presName="sibTrans" presStyleCnt="0"/>
      <dgm:spPr/>
    </dgm:pt>
    <dgm:pt modelId="{944BC7F1-29DD-4190-8F20-3F06927D734B}" type="pres">
      <dgm:prSet presAssocID="{A1114AF7-45C3-46B9-8F04-8791F80508C3}" presName="compNode" presStyleCnt="0"/>
      <dgm:spPr/>
    </dgm:pt>
    <dgm:pt modelId="{611955E5-6342-41CC-B84D-AA657DDBA144}" type="pres">
      <dgm:prSet presAssocID="{A1114AF7-45C3-46B9-8F04-8791F80508C3}" presName="iconBgRect" presStyleLbl="bgShp" presStyleIdx="6" presStyleCnt="7"/>
      <dgm:spPr/>
    </dgm:pt>
    <dgm:pt modelId="{D08303E7-80B3-4074-925E-0F2FA6C0E7AC}" type="pres">
      <dgm:prSet presAssocID="{A1114AF7-45C3-46B9-8F04-8791F80508C3}" presName="iconRect" presStyleLbl="node1" presStyleIdx="6" presStyleCnt="7"/>
      <dgm:spPr/>
    </dgm:pt>
    <dgm:pt modelId="{9E4596C9-BF6F-4D39-BCCE-ABF9F9FC3682}" type="pres">
      <dgm:prSet presAssocID="{A1114AF7-45C3-46B9-8F04-8791F80508C3}" presName="spaceRect" presStyleCnt="0"/>
      <dgm:spPr/>
    </dgm:pt>
    <dgm:pt modelId="{5E30BE88-A937-4134-A1FE-8651EA527554}" type="pres">
      <dgm:prSet presAssocID="{A1114AF7-45C3-46B9-8F04-8791F80508C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55A9B34-0E48-44E5-94EA-0E5697AFE462}" type="presOf" srcId="{009180C6-D07A-46D1-B471-5AAA023338FC}" destId="{95EB2129-B890-4C49-81DA-D4B1591382EC}" srcOrd="0" destOrd="0" presId="urn:microsoft.com/office/officeart/2018/5/layout/IconCircleLabelList"/>
    <dgm:cxn modelId="{4321C941-D252-418E-B0BC-3AF2E9ADF5EA}" srcId="{26A93922-5443-4ADA-AA10-7E3B0B0D620D}" destId="{4A967CBA-C481-43C1-A53D-FF9DCE74A9EE}" srcOrd="0" destOrd="0" parTransId="{E59126ED-BCE2-4200-8EB1-6550C50F29C6}" sibTransId="{21798FFD-88C4-4731-8BD6-E9BCEF1B0714}"/>
    <dgm:cxn modelId="{92262F43-1F80-449E-94F1-A0E4402D1662}" type="presOf" srcId="{2DE15426-A8BD-4240-B76E-30C90F763409}" destId="{E2547BC8-AD29-4783-81C4-AA5D723046D2}" srcOrd="0" destOrd="0" presId="urn:microsoft.com/office/officeart/2018/5/layout/IconCircleLabelList"/>
    <dgm:cxn modelId="{96BFF355-684A-468D-96CF-E960BB7B4FFF}" type="presOf" srcId="{4D590FA7-B137-4DCA-83EC-D1D897BDCCFD}" destId="{DB5EEDED-AC23-4EEE-86D8-C4A20B512F66}" srcOrd="0" destOrd="0" presId="urn:microsoft.com/office/officeart/2018/5/layout/IconCircleLabelList"/>
    <dgm:cxn modelId="{4F289B59-F52A-49B1-AE29-55231F187D8C}" srcId="{26A93922-5443-4ADA-AA10-7E3B0B0D620D}" destId="{4D590FA7-B137-4DCA-83EC-D1D897BDCCFD}" srcOrd="2" destOrd="0" parTransId="{C1234FC6-E409-4D03-A71D-5F867FACB404}" sibTransId="{5488D160-471C-4CC7-8616-CD9EF5740617}"/>
    <dgm:cxn modelId="{A86B497E-CD04-4FFD-A75D-ED8AADB72641}" srcId="{26A93922-5443-4ADA-AA10-7E3B0B0D620D}" destId="{66D17AB8-1E5A-4150-B2B6-5E6BDB35FFEB}" srcOrd="4" destOrd="0" parTransId="{9C30D62E-D8B6-4750-B07E-6A4A05AE6DB4}" sibTransId="{3C7B9E39-1C40-4D30-846E-74283FD2DDC7}"/>
    <dgm:cxn modelId="{2A960289-BEC5-4D9C-9F14-A2793F6F1785}" type="presOf" srcId="{66D17AB8-1E5A-4150-B2B6-5E6BDB35FFEB}" destId="{1B3365E8-C070-4791-9AD1-CA0B435A0660}" srcOrd="0" destOrd="0" presId="urn:microsoft.com/office/officeart/2018/5/layout/IconCircleLabelList"/>
    <dgm:cxn modelId="{B30DA193-FF1F-4959-9182-8E37EABA0431}" srcId="{A1114AF7-45C3-46B9-8F04-8791F80508C3}" destId="{87EB5FBD-243C-473E-A3BF-28B72A62ED83}" srcOrd="0" destOrd="0" parTransId="{4E148EC2-BEBA-4D77-BEC0-6DF07D4E82D6}" sibTransId="{5A5AE9E0-AEBA-4B86-8D52-E8C8D7AB52D2}"/>
    <dgm:cxn modelId="{E67B0EA3-41B3-4560-9B01-44E7847071E4}" srcId="{26A93922-5443-4ADA-AA10-7E3B0B0D620D}" destId="{A1114AF7-45C3-46B9-8F04-8791F80508C3}" srcOrd="6" destOrd="0" parTransId="{56F6736D-8C92-484C-93C9-8FE77DEB8446}" sibTransId="{16EED188-526B-4967-9E0B-1B2E3A539283}"/>
    <dgm:cxn modelId="{D5E736AB-18A8-4896-8626-67F65E1E05C8}" srcId="{26A93922-5443-4ADA-AA10-7E3B0B0D620D}" destId="{2DE15426-A8BD-4240-B76E-30C90F763409}" srcOrd="1" destOrd="0" parTransId="{A79D9EA2-67BA-4A52-9AEC-10C59DA0CCD7}" sibTransId="{DA6423FF-7D94-410D-BA01-5C0CBDD9A671}"/>
    <dgm:cxn modelId="{57ABEFB7-846F-4331-854B-C432066DAFD1}" srcId="{26A93922-5443-4ADA-AA10-7E3B0B0D620D}" destId="{009180C6-D07A-46D1-B471-5AAA023338FC}" srcOrd="3" destOrd="0" parTransId="{E2D0ED59-53AC-4E53-95B7-68D553D53506}" sibTransId="{42F8F076-96E5-4F6C-9F41-030445C56459}"/>
    <dgm:cxn modelId="{FAD6BDC0-FB24-455C-ACD0-C8B64B385FA3}" type="presOf" srcId="{EB79EC40-1E11-4250-9E40-E060AD95500D}" destId="{B0E4D1AA-B003-4B6A-A3E7-2354A1882BA5}" srcOrd="0" destOrd="0" presId="urn:microsoft.com/office/officeart/2018/5/layout/IconCircleLabelList"/>
    <dgm:cxn modelId="{70140CDA-E099-4A39-8588-1E0D892FCFEB}" srcId="{26A93922-5443-4ADA-AA10-7E3B0B0D620D}" destId="{EB79EC40-1E11-4250-9E40-E060AD95500D}" srcOrd="5" destOrd="0" parTransId="{B8261CFF-F95C-4690-9487-84A3F71B6E0A}" sibTransId="{9446F1BA-398C-4FA7-B6D8-3CCE4B8DCA53}"/>
    <dgm:cxn modelId="{125A45DC-6BE7-43B0-BECE-D2A962ABDA97}" type="presOf" srcId="{26A93922-5443-4ADA-AA10-7E3B0B0D620D}" destId="{205EC2F3-7CFC-443B-B795-2DF9637495F9}" srcOrd="0" destOrd="0" presId="urn:microsoft.com/office/officeart/2018/5/layout/IconCircleLabelList"/>
    <dgm:cxn modelId="{9AB13FE9-2FB0-44D6-A903-A890F38517AE}" type="presOf" srcId="{A1114AF7-45C3-46B9-8F04-8791F80508C3}" destId="{5E30BE88-A937-4134-A1FE-8651EA527554}" srcOrd="0" destOrd="0" presId="urn:microsoft.com/office/officeart/2018/5/layout/IconCircleLabelList"/>
    <dgm:cxn modelId="{858AB8FD-106B-4A43-B663-E13C7752D460}" type="presOf" srcId="{4A967CBA-C481-43C1-A53D-FF9DCE74A9EE}" destId="{2B403521-1528-42BE-860C-CB2DAE9B2F17}" srcOrd="0" destOrd="0" presId="urn:microsoft.com/office/officeart/2018/5/layout/IconCircleLabelList"/>
    <dgm:cxn modelId="{20898A9F-71B0-4EE0-81F8-DE23B30DD967}" type="presParOf" srcId="{205EC2F3-7CFC-443B-B795-2DF9637495F9}" destId="{5CB7C9AE-4E2A-42AA-B234-8A8A203D31ED}" srcOrd="0" destOrd="0" presId="urn:microsoft.com/office/officeart/2018/5/layout/IconCircleLabelList"/>
    <dgm:cxn modelId="{2CF0119E-A982-49D4-9DDE-B44D3183E37C}" type="presParOf" srcId="{5CB7C9AE-4E2A-42AA-B234-8A8A203D31ED}" destId="{44521985-672A-448C-910A-392D6A73AA39}" srcOrd="0" destOrd="0" presId="urn:microsoft.com/office/officeart/2018/5/layout/IconCircleLabelList"/>
    <dgm:cxn modelId="{D4DB2DAA-0B69-46F5-A854-B15562720CF5}" type="presParOf" srcId="{5CB7C9AE-4E2A-42AA-B234-8A8A203D31ED}" destId="{A9BA8F06-5052-473A-A7AC-8DA910578CB1}" srcOrd="1" destOrd="0" presId="urn:microsoft.com/office/officeart/2018/5/layout/IconCircleLabelList"/>
    <dgm:cxn modelId="{1C2C5945-2696-40A4-A2DA-A351141C32D2}" type="presParOf" srcId="{5CB7C9AE-4E2A-42AA-B234-8A8A203D31ED}" destId="{F33F9636-FF58-408A-B951-B5CA3999FCE4}" srcOrd="2" destOrd="0" presId="urn:microsoft.com/office/officeart/2018/5/layout/IconCircleLabelList"/>
    <dgm:cxn modelId="{F26B7048-3B87-4469-93D8-2DFB50F4519B}" type="presParOf" srcId="{5CB7C9AE-4E2A-42AA-B234-8A8A203D31ED}" destId="{2B403521-1528-42BE-860C-CB2DAE9B2F17}" srcOrd="3" destOrd="0" presId="urn:microsoft.com/office/officeart/2018/5/layout/IconCircleLabelList"/>
    <dgm:cxn modelId="{C6BC47A7-4E86-463C-86FF-A8391D62F0D7}" type="presParOf" srcId="{205EC2F3-7CFC-443B-B795-2DF9637495F9}" destId="{E4174A2B-332B-461F-814B-6F9997405F9C}" srcOrd="1" destOrd="0" presId="urn:microsoft.com/office/officeart/2018/5/layout/IconCircleLabelList"/>
    <dgm:cxn modelId="{F0BDCE1B-EBC8-4069-BF11-85D3C0A0CFE8}" type="presParOf" srcId="{205EC2F3-7CFC-443B-B795-2DF9637495F9}" destId="{2208C0AB-CB26-4DDD-A66F-5EAFFEE8E6D3}" srcOrd="2" destOrd="0" presId="urn:microsoft.com/office/officeart/2018/5/layout/IconCircleLabelList"/>
    <dgm:cxn modelId="{DE616011-BE2B-4D19-90FD-028FD53F0382}" type="presParOf" srcId="{2208C0AB-CB26-4DDD-A66F-5EAFFEE8E6D3}" destId="{D941A507-41FB-4B0B-9E60-4EA5085C7E43}" srcOrd="0" destOrd="0" presId="urn:microsoft.com/office/officeart/2018/5/layout/IconCircleLabelList"/>
    <dgm:cxn modelId="{ED6A857C-26C1-451A-85F5-A70588E8A32C}" type="presParOf" srcId="{2208C0AB-CB26-4DDD-A66F-5EAFFEE8E6D3}" destId="{274CDE66-B66D-4DEE-860E-1166E07AF767}" srcOrd="1" destOrd="0" presId="urn:microsoft.com/office/officeart/2018/5/layout/IconCircleLabelList"/>
    <dgm:cxn modelId="{A1ED0FE9-778E-40F7-AC71-E2B252F84928}" type="presParOf" srcId="{2208C0AB-CB26-4DDD-A66F-5EAFFEE8E6D3}" destId="{64256DC3-24B5-42CA-9191-1D91C7A99C91}" srcOrd="2" destOrd="0" presId="urn:microsoft.com/office/officeart/2018/5/layout/IconCircleLabelList"/>
    <dgm:cxn modelId="{97687BEA-4827-4C1E-9E6C-1716272BD57A}" type="presParOf" srcId="{2208C0AB-CB26-4DDD-A66F-5EAFFEE8E6D3}" destId="{E2547BC8-AD29-4783-81C4-AA5D723046D2}" srcOrd="3" destOrd="0" presId="urn:microsoft.com/office/officeart/2018/5/layout/IconCircleLabelList"/>
    <dgm:cxn modelId="{9DDCFA62-FA6D-4728-BC14-A42EF4D60ABD}" type="presParOf" srcId="{205EC2F3-7CFC-443B-B795-2DF9637495F9}" destId="{E97CDC72-9E1E-4038-B64B-A800CD5EE1D9}" srcOrd="3" destOrd="0" presId="urn:microsoft.com/office/officeart/2018/5/layout/IconCircleLabelList"/>
    <dgm:cxn modelId="{B43165B3-6411-433E-A0FE-72A0BC4F3513}" type="presParOf" srcId="{205EC2F3-7CFC-443B-B795-2DF9637495F9}" destId="{D80E7D7A-904E-4DB2-A7C1-ADB4376F1046}" srcOrd="4" destOrd="0" presId="urn:microsoft.com/office/officeart/2018/5/layout/IconCircleLabelList"/>
    <dgm:cxn modelId="{CBF96FF4-0DB6-46EE-8083-1C687D370487}" type="presParOf" srcId="{D80E7D7A-904E-4DB2-A7C1-ADB4376F1046}" destId="{CF7C0B66-FBD6-4237-8E97-9F5A8D9138B4}" srcOrd="0" destOrd="0" presId="urn:microsoft.com/office/officeart/2018/5/layout/IconCircleLabelList"/>
    <dgm:cxn modelId="{EED9E50D-0EF9-4702-A27C-F4C4FAF3BAAE}" type="presParOf" srcId="{D80E7D7A-904E-4DB2-A7C1-ADB4376F1046}" destId="{9CFFECA0-5FF4-441D-8343-6A01990E526C}" srcOrd="1" destOrd="0" presId="urn:microsoft.com/office/officeart/2018/5/layout/IconCircleLabelList"/>
    <dgm:cxn modelId="{982F479A-084C-4F84-8BD3-FF3F5678212C}" type="presParOf" srcId="{D80E7D7A-904E-4DB2-A7C1-ADB4376F1046}" destId="{DBF03FDD-4B3A-4D82-9D81-F583704C32AC}" srcOrd="2" destOrd="0" presId="urn:microsoft.com/office/officeart/2018/5/layout/IconCircleLabelList"/>
    <dgm:cxn modelId="{9D5944F3-CE67-4C39-8427-6955A78FE2B6}" type="presParOf" srcId="{D80E7D7A-904E-4DB2-A7C1-ADB4376F1046}" destId="{DB5EEDED-AC23-4EEE-86D8-C4A20B512F66}" srcOrd="3" destOrd="0" presId="urn:microsoft.com/office/officeart/2018/5/layout/IconCircleLabelList"/>
    <dgm:cxn modelId="{95DA6907-5F09-40CD-B378-F4F3238EB916}" type="presParOf" srcId="{205EC2F3-7CFC-443B-B795-2DF9637495F9}" destId="{599AEC93-8BD8-4D4E-9B98-06DFF1D187A4}" srcOrd="5" destOrd="0" presId="urn:microsoft.com/office/officeart/2018/5/layout/IconCircleLabelList"/>
    <dgm:cxn modelId="{87CA8913-EA0C-43AC-AC37-9B0153F83CB3}" type="presParOf" srcId="{205EC2F3-7CFC-443B-B795-2DF9637495F9}" destId="{CFBE3138-A69B-4673-9AA7-F1C12B0B24D0}" srcOrd="6" destOrd="0" presId="urn:microsoft.com/office/officeart/2018/5/layout/IconCircleLabelList"/>
    <dgm:cxn modelId="{47DED57C-292B-4D02-8986-B5B2AC8E8F87}" type="presParOf" srcId="{CFBE3138-A69B-4673-9AA7-F1C12B0B24D0}" destId="{ECA1786E-5A3E-49A9-8113-FE3D03C61A2A}" srcOrd="0" destOrd="0" presId="urn:microsoft.com/office/officeart/2018/5/layout/IconCircleLabelList"/>
    <dgm:cxn modelId="{32F03C24-33C5-493C-82CB-8FE97EFD98DF}" type="presParOf" srcId="{CFBE3138-A69B-4673-9AA7-F1C12B0B24D0}" destId="{E2F51C76-3949-42A4-A7DF-D094E43117E0}" srcOrd="1" destOrd="0" presId="urn:microsoft.com/office/officeart/2018/5/layout/IconCircleLabelList"/>
    <dgm:cxn modelId="{A84FC9FB-8503-4C50-A89D-65AD85067B61}" type="presParOf" srcId="{CFBE3138-A69B-4673-9AA7-F1C12B0B24D0}" destId="{6345F091-FE42-49BC-A4F2-13FFEA9566E4}" srcOrd="2" destOrd="0" presId="urn:microsoft.com/office/officeart/2018/5/layout/IconCircleLabelList"/>
    <dgm:cxn modelId="{23F61367-EB47-4F0A-A475-166A37782CFD}" type="presParOf" srcId="{CFBE3138-A69B-4673-9AA7-F1C12B0B24D0}" destId="{95EB2129-B890-4C49-81DA-D4B1591382EC}" srcOrd="3" destOrd="0" presId="urn:microsoft.com/office/officeart/2018/5/layout/IconCircleLabelList"/>
    <dgm:cxn modelId="{1A37A041-E875-476B-9A05-14EBD2DF2EA2}" type="presParOf" srcId="{205EC2F3-7CFC-443B-B795-2DF9637495F9}" destId="{7DA2F7E4-4F6F-4708-9782-40EFE18F6612}" srcOrd="7" destOrd="0" presId="urn:microsoft.com/office/officeart/2018/5/layout/IconCircleLabelList"/>
    <dgm:cxn modelId="{6F1B2573-2FA5-487B-9808-E44ED9B46F0D}" type="presParOf" srcId="{205EC2F3-7CFC-443B-B795-2DF9637495F9}" destId="{379E39A3-16DF-4D9D-B03B-A9828F92465A}" srcOrd="8" destOrd="0" presId="urn:microsoft.com/office/officeart/2018/5/layout/IconCircleLabelList"/>
    <dgm:cxn modelId="{ED78E921-EDEA-4098-970B-E27646C0A32A}" type="presParOf" srcId="{379E39A3-16DF-4D9D-B03B-A9828F92465A}" destId="{046CC603-1090-43BA-A49E-76F4396414E3}" srcOrd="0" destOrd="0" presId="urn:microsoft.com/office/officeart/2018/5/layout/IconCircleLabelList"/>
    <dgm:cxn modelId="{367D4100-174C-4E86-8EB6-4F12AF206BA7}" type="presParOf" srcId="{379E39A3-16DF-4D9D-B03B-A9828F92465A}" destId="{754F4893-310F-4EBB-9CF3-8B5184BC0830}" srcOrd="1" destOrd="0" presId="urn:microsoft.com/office/officeart/2018/5/layout/IconCircleLabelList"/>
    <dgm:cxn modelId="{0AEBECDD-DFE6-467D-B9B7-700A6E619D93}" type="presParOf" srcId="{379E39A3-16DF-4D9D-B03B-A9828F92465A}" destId="{3E4765DD-44DB-413D-B07E-9DDC41F57CD5}" srcOrd="2" destOrd="0" presId="urn:microsoft.com/office/officeart/2018/5/layout/IconCircleLabelList"/>
    <dgm:cxn modelId="{C781FF9E-AA52-4074-A3E4-424746D1288C}" type="presParOf" srcId="{379E39A3-16DF-4D9D-B03B-A9828F92465A}" destId="{1B3365E8-C070-4791-9AD1-CA0B435A0660}" srcOrd="3" destOrd="0" presId="urn:microsoft.com/office/officeart/2018/5/layout/IconCircleLabelList"/>
    <dgm:cxn modelId="{76CD4442-FE93-4DBF-B627-32308EF0ABF9}" type="presParOf" srcId="{205EC2F3-7CFC-443B-B795-2DF9637495F9}" destId="{3ABD135A-DB55-4C7D-B96A-2A1F46F4349C}" srcOrd="9" destOrd="0" presId="urn:microsoft.com/office/officeart/2018/5/layout/IconCircleLabelList"/>
    <dgm:cxn modelId="{E95F04D4-4395-43CE-B318-809565C7DD14}" type="presParOf" srcId="{205EC2F3-7CFC-443B-B795-2DF9637495F9}" destId="{26C01CC0-193E-44BB-8BB1-5EF579793F8F}" srcOrd="10" destOrd="0" presId="urn:microsoft.com/office/officeart/2018/5/layout/IconCircleLabelList"/>
    <dgm:cxn modelId="{23940266-8B35-433A-A28D-82D451E23C89}" type="presParOf" srcId="{26C01CC0-193E-44BB-8BB1-5EF579793F8F}" destId="{5B5C5E94-A802-41A1-8EA5-BFCBA1706BAA}" srcOrd="0" destOrd="0" presId="urn:microsoft.com/office/officeart/2018/5/layout/IconCircleLabelList"/>
    <dgm:cxn modelId="{3A808D4D-35DF-411F-A976-75E8F4B8E597}" type="presParOf" srcId="{26C01CC0-193E-44BB-8BB1-5EF579793F8F}" destId="{1C62F730-1921-4E78-B5F5-6A84F247A7D5}" srcOrd="1" destOrd="0" presId="urn:microsoft.com/office/officeart/2018/5/layout/IconCircleLabelList"/>
    <dgm:cxn modelId="{4390EE4E-276F-49BC-A1B7-6A4370C6ED05}" type="presParOf" srcId="{26C01CC0-193E-44BB-8BB1-5EF579793F8F}" destId="{F3BBD7AA-255B-460B-9DA7-0336E8B2D114}" srcOrd="2" destOrd="0" presId="urn:microsoft.com/office/officeart/2018/5/layout/IconCircleLabelList"/>
    <dgm:cxn modelId="{E1506721-2D7A-4126-AC4E-C5AD2789C5F3}" type="presParOf" srcId="{26C01CC0-193E-44BB-8BB1-5EF579793F8F}" destId="{B0E4D1AA-B003-4B6A-A3E7-2354A1882BA5}" srcOrd="3" destOrd="0" presId="urn:microsoft.com/office/officeart/2018/5/layout/IconCircleLabelList"/>
    <dgm:cxn modelId="{A8D07C57-88C5-4945-8410-C29C347C2C9B}" type="presParOf" srcId="{205EC2F3-7CFC-443B-B795-2DF9637495F9}" destId="{67F890C1-30CD-4E8E-9CE2-10E1C13F0508}" srcOrd="11" destOrd="0" presId="urn:microsoft.com/office/officeart/2018/5/layout/IconCircleLabelList"/>
    <dgm:cxn modelId="{91CC9A13-E1FE-45C2-86DA-196D15AC380D}" type="presParOf" srcId="{205EC2F3-7CFC-443B-B795-2DF9637495F9}" destId="{944BC7F1-29DD-4190-8F20-3F06927D734B}" srcOrd="12" destOrd="0" presId="urn:microsoft.com/office/officeart/2018/5/layout/IconCircleLabelList"/>
    <dgm:cxn modelId="{FD9C449B-787A-435A-B0CF-5FAC5C675BAD}" type="presParOf" srcId="{944BC7F1-29DD-4190-8F20-3F06927D734B}" destId="{611955E5-6342-41CC-B84D-AA657DDBA144}" srcOrd="0" destOrd="0" presId="urn:microsoft.com/office/officeart/2018/5/layout/IconCircleLabelList"/>
    <dgm:cxn modelId="{4F31B0B4-388D-47C0-A635-2D9CF3F4102E}" type="presParOf" srcId="{944BC7F1-29DD-4190-8F20-3F06927D734B}" destId="{D08303E7-80B3-4074-925E-0F2FA6C0E7AC}" srcOrd="1" destOrd="0" presId="urn:microsoft.com/office/officeart/2018/5/layout/IconCircleLabelList"/>
    <dgm:cxn modelId="{E3C4ACB0-A98F-4EBD-A84E-24D816F80680}" type="presParOf" srcId="{944BC7F1-29DD-4190-8F20-3F06927D734B}" destId="{9E4596C9-BF6F-4D39-BCCE-ABF9F9FC3682}" srcOrd="2" destOrd="0" presId="urn:microsoft.com/office/officeart/2018/5/layout/IconCircleLabelList"/>
    <dgm:cxn modelId="{2DE0311C-C3B3-40FD-9E00-450CC4652AA8}" type="presParOf" srcId="{944BC7F1-29DD-4190-8F20-3F06927D734B}" destId="{5E30BE88-A937-4134-A1FE-8651EA527554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A0E86F-9EC7-4FE2-A746-720ADA9622D1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518556-89A8-4557-9C21-AFACDE4D0A94}">
      <dgm:prSet/>
      <dgm:spPr/>
      <dgm:t>
        <a:bodyPr/>
        <a:lstStyle/>
        <a:p>
          <a:r>
            <a:rPr lang="en-US" b="1" dirty="0"/>
            <a:t>I</a:t>
          </a:r>
          <a:r>
            <a:rPr lang="en-US" b="1" dirty="0">
              <a:latin typeface="Times New Roman"/>
              <a:cs typeface="Times New Roman"/>
            </a:rPr>
            <a:t>ntuitive Design</a:t>
          </a:r>
          <a:r>
            <a:rPr lang="en-US" dirty="0">
              <a:latin typeface="Times New Roman"/>
              <a:cs typeface="Times New Roman"/>
            </a:rPr>
            <a:t>: Easy-to-navigate interface, ensuring quick adaptability for new users.</a:t>
          </a:r>
        </a:p>
      </dgm:t>
    </dgm:pt>
    <dgm:pt modelId="{B9D2D50D-731F-472A-A45A-5DC9BBA94F3E}" type="parTrans" cxnId="{82F1266D-0760-4565-8349-38EDB49EFC80}">
      <dgm:prSet/>
      <dgm:spPr/>
      <dgm:t>
        <a:bodyPr/>
        <a:lstStyle/>
        <a:p>
          <a:endParaRPr lang="en-US"/>
        </a:p>
      </dgm:t>
    </dgm:pt>
    <dgm:pt modelId="{CAF1D4E4-7B93-4CB1-B03F-AD7361FF6570}" type="sibTrans" cxnId="{82F1266D-0760-4565-8349-38EDB49EFC80}">
      <dgm:prSet/>
      <dgm:spPr/>
      <dgm:t>
        <a:bodyPr/>
        <a:lstStyle/>
        <a:p>
          <a:endParaRPr lang="en-US"/>
        </a:p>
      </dgm:t>
    </dgm:pt>
    <dgm:pt modelId="{0F4FF2DF-E6D7-4CB6-A9A6-CD09F35C1786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Customization: Options for personalization to suit individual preferences and job requirements.</a:t>
          </a:r>
        </a:p>
      </dgm:t>
    </dgm:pt>
    <dgm:pt modelId="{84E7D955-0CA5-4DBD-A860-95EEBCB26A52}" type="parTrans" cxnId="{46C5AE44-B00F-46E1-8096-EE131F150BD3}">
      <dgm:prSet/>
      <dgm:spPr/>
      <dgm:t>
        <a:bodyPr/>
        <a:lstStyle/>
        <a:p>
          <a:endParaRPr lang="en-US"/>
        </a:p>
      </dgm:t>
    </dgm:pt>
    <dgm:pt modelId="{0543BE4A-61BB-4D0A-A9CE-4AF91A78C962}" type="sibTrans" cxnId="{46C5AE44-B00F-46E1-8096-EE131F150BD3}">
      <dgm:prSet/>
      <dgm:spPr/>
      <dgm:t>
        <a:bodyPr/>
        <a:lstStyle/>
        <a:p>
          <a:endParaRPr lang="en-US"/>
        </a:p>
      </dgm:t>
    </dgm:pt>
    <dgm:pt modelId="{EFAED858-F61F-4F47-9075-734F594F09C3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Real-Time Alerts: Clear, actionable notifications for environmental hazards and health monitoring.</a:t>
          </a:r>
        </a:p>
      </dgm:t>
    </dgm:pt>
    <dgm:pt modelId="{9D5EB070-E942-4FC3-AD4D-315DC98D7459}" type="parTrans" cxnId="{70532A4E-A192-42DA-A296-C8F60FC53670}">
      <dgm:prSet/>
      <dgm:spPr/>
      <dgm:t>
        <a:bodyPr/>
        <a:lstStyle/>
        <a:p>
          <a:endParaRPr lang="en-US"/>
        </a:p>
      </dgm:t>
    </dgm:pt>
    <dgm:pt modelId="{A8EF645C-780E-401A-B313-CC1ED73C155B}" type="sibTrans" cxnId="{70532A4E-A192-42DA-A296-C8F60FC53670}">
      <dgm:prSet/>
      <dgm:spPr/>
      <dgm:t>
        <a:bodyPr/>
        <a:lstStyle/>
        <a:p>
          <a:endParaRPr lang="en-US"/>
        </a:p>
      </dgm:t>
    </dgm:pt>
    <dgm:pt modelId="{7F278104-D344-41E9-83AB-006C7F96FB54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AR Integration: Augmented Reality overlays for efficient task management and decision support.</a:t>
          </a:r>
        </a:p>
      </dgm:t>
    </dgm:pt>
    <dgm:pt modelId="{E806CD40-B103-4AE2-B507-B9C82147D622}" type="parTrans" cxnId="{0AFDB8B5-C538-4230-A5BD-7A4B48B38AFC}">
      <dgm:prSet/>
      <dgm:spPr/>
      <dgm:t>
        <a:bodyPr/>
        <a:lstStyle/>
        <a:p>
          <a:endParaRPr lang="en-US"/>
        </a:p>
      </dgm:t>
    </dgm:pt>
    <dgm:pt modelId="{28A50162-9F84-43C6-8712-F03DB0713DAB}" type="sibTrans" cxnId="{0AFDB8B5-C538-4230-A5BD-7A4B48B38AFC}">
      <dgm:prSet/>
      <dgm:spPr/>
      <dgm:t>
        <a:bodyPr/>
        <a:lstStyle/>
        <a:p>
          <a:endParaRPr lang="en-US"/>
        </a:p>
      </dgm:t>
    </dgm:pt>
    <dgm:pt modelId="{23AE0CC2-BA26-46F4-852D-7A8203A3B5E5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Voice Activation: Hands-free control for enhanced convenience and safety on-site.</a:t>
          </a:r>
        </a:p>
      </dgm:t>
    </dgm:pt>
    <dgm:pt modelId="{37EB71C0-F0B0-48DE-A779-33DB33BCD2BE}" type="parTrans" cxnId="{6C390A8A-7C1C-4473-A49A-D1FCB5FE4478}">
      <dgm:prSet/>
      <dgm:spPr/>
      <dgm:t>
        <a:bodyPr/>
        <a:lstStyle/>
        <a:p>
          <a:endParaRPr lang="en-US"/>
        </a:p>
      </dgm:t>
    </dgm:pt>
    <dgm:pt modelId="{6EB9E2B2-11AB-4B49-9CF4-EC3B578B3457}" type="sibTrans" cxnId="{6C390A8A-7C1C-4473-A49A-D1FCB5FE4478}">
      <dgm:prSet/>
      <dgm:spPr/>
      <dgm:t>
        <a:bodyPr/>
        <a:lstStyle/>
        <a:p>
          <a:endParaRPr lang="en-US"/>
        </a:p>
      </dgm:t>
    </dgm:pt>
    <dgm:pt modelId="{5A0A4E8C-9D1F-154A-9052-9C25003C4A94}" type="pres">
      <dgm:prSet presAssocID="{5EA0E86F-9EC7-4FE2-A746-720ADA9622D1}" presName="compositeShape" presStyleCnt="0">
        <dgm:presLayoutVars>
          <dgm:chMax val="7"/>
          <dgm:dir/>
          <dgm:resizeHandles val="exact"/>
        </dgm:presLayoutVars>
      </dgm:prSet>
      <dgm:spPr/>
    </dgm:pt>
    <dgm:pt modelId="{F8A9FB9F-CD18-CA4E-B033-4D2D4BD15E58}" type="pres">
      <dgm:prSet presAssocID="{5EA0E86F-9EC7-4FE2-A746-720ADA9622D1}" presName="wedge1" presStyleLbl="node1" presStyleIdx="0" presStyleCnt="5"/>
      <dgm:spPr/>
    </dgm:pt>
    <dgm:pt modelId="{B543AC89-CD19-6143-8AF3-3AF89F7CD91B}" type="pres">
      <dgm:prSet presAssocID="{5EA0E86F-9EC7-4FE2-A746-720ADA9622D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39AD666-DD42-BA42-ACEA-C5BFEBA5C3FF}" type="pres">
      <dgm:prSet presAssocID="{5EA0E86F-9EC7-4FE2-A746-720ADA9622D1}" presName="wedge2" presStyleLbl="node1" presStyleIdx="1" presStyleCnt="5"/>
      <dgm:spPr/>
    </dgm:pt>
    <dgm:pt modelId="{62C95239-F911-BA47-B3DE-FF7BFBC6C9C5}" type="pres">
      <dgm:prSet presAssocID="{5EA0E86F-9EC7-4FE2-A746-720ADA9622D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59DAA5C-512F-2241-A110-8FFC7B78F6BA}" type="pres">
      <dgm:prSet presAssocID="{5EA0E86F-9EC7-4FE2-A746-720ADA9622D1}" presName="wedge3" presStyleLbl="node1" presStyleIdx="2" presStyleCnt="5"/>
      <dgm:spPr/>
    </dgm:pt>
    <dgm:pt modelId="{D09682D8-FA4C-6543-9B00-6B2A26D67E23}" type="pres">
      <dgm:prSet presAssocID="{5EA0E86F-9EC7-4FE2-A746-720ADA9622D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4AE843B-8BF7-6F4E-A05D-CE7C51C6BA0A}" type="pres">
      <dgm:prSet presAssocID="{5EA0E86F-9EC7-4FE2-A746-720ADA9622D1}" presName="wedge4" presStyleLbl="node1" presStyleIdx="3" presStyleCnt="5"/>
      <dgm:spPr/>
    </dgm:pt>
    <dgm:pt modelId="{20B049ED-2C21-FE4B-8A6B-358743CF404F}" type="pres">
      <dgm:prSet presAssocID="{5EA0E86F-9EC7-4FE2-A746-720ADA9622D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D0D38EF-1443-B046-AE1F-47F6B3E31CAE}" type="pres">
      <dgm:prSet presAssocID="{5EA0E86F-9EC7-4FE2-A746-720ADA9622D1}" presName="wedge5" presStyleLbl="node1" presStyleIdx="4" presStyleCnt="5"/>
      <dgm:spPr/>
    </dgm:pt>
    <dgm:pt modelId="{82DDAFA7-2EC4-9C4A-9DEB-444EC3F70278}" type="pres">
      <dgm:prSet presAssocID="{5EA0E86F-9EC7-4FE2-A746-720ADA9622D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BE01B02-25AD-4447-A3B8-A1E32423CC97}" type="presOf" srcId="{23AE0CC2-BA26-46F4-852D-7A8203A3B5E5}" destId="{ED0D38EF-1443-B046-AE1F-47F6B3E31CAE}" srcOrd="0" destOrd="0" presId="urn:microsoft.com/office/officeart/2005/8/layout/chart3"/>
    <dgm:cxn modelId="{3790C111-F28B-4B4C-BDA7-51D0F59C353B}" type="presOf" srcId="{0F4FF2DF-E6D7-4CB6-A9A6-CD09F35C1786}" destId="{739AD666-DD42-BA42-ACEA-C5BFEBA5C3FF}" srcOrd="0" destOrd="0" presId="urn:microsoft.com/office/officeart/2005/8/layout/chart3"/>
    <dgm:cxn modelId="{16DF7E2A-65E1-0F41-9D51-A02C617E0086}" type="presOf" srcId="{0F4FF2DF-E6D7-4CB6-A9A6-CD09F35C1786}" destId="{62C95239-F911-BA47-B3DE-FF7BFBC6C9C5}" srcOrd="1" destOrd="0" presId="urn:microsoft.com/office/officeart/2005/8/layout/chart3"/>
    <dgm:cxn modelId="{46C5AE44-B00F-46E1-8096-EE131F150BD3}" srcId="{5EA0E86F-9EC7-4FE2-A746-720ADA9622D1}" destId="{0F4FF2DF-E6D7-4CB6-A9A6-CD09F35C1786}" srcOrd="1" destOrd="0" parTransId="{84E7D955-0CA5-4DBD-A860-95EEBCB26A52}" sibTransId="{0543BE4A-61BB-4D0A-A9CE-4AF91A78C962}"/>
    <dgm:cxn modelId="{70532A4E-A192-42DA-A296-C8F60FC53670}" srcId="{5EA0E86F-9EC7-4FE2-A746-720ADA9622D1}" destId="{EFAED858-F61F-4F47-9075-734F594F09C3}" srcOrd="2" destOrd="0" parTransId="{9D5EB070-E942-4FC3-AD4D-315DC98D7459}" sibTransId="{A8EF645C-780E-401A-B313-CC1ED73C155B}"/>
    <dgm:cxn modelId="{CD522954-1FC3-584B-8347-B1030EE1CC41}" type="presOf" srcId="{7F278104-D344-41E9-83AB-006C7F96FB54}" destId="{B4AE843B-8BF7-6F4E-A05D-CE7C51C6BA0A}" srcOrd="0" destOrd="0" presId="urn:microsoft.com/office/officeart/2005/8/layout/chart3"/>
    <dgm:cxn modelId="{743FEA5C-AB5E-1D44-A885-D84E15B83275}" type="presOf" srcId="{EFAED858-F61F-4F47-9075-734F594F09C3}" destId="{859DAA5C-512F-2241-A110-8FFC7B78F6BA}" srcOrd="0" destOrd="0" presId="urn:microsoft.com/office/officeart/2005/8/layout/chart3"/>
    <dgm:cxn modelId="{4015A16B-9515-134D-867B-A35ED15AEC6D}" type="presOf" srcId="{7F278104-D344-41E9-83AB-006C7F96FB54}" destId="{20B049ED-2C21-FE4B-8A6B-358743CF404F}" srcOrd="1" destOrd="0" presId="urn:microsoft.com/office/officeart/2005/8/layout/chart3"/>
    <dgm:cxn modelId="{82F1266D-0760-4565-8349-38EDB49EFC80}" srcId="{5EA0E86F-9EC7-4FE2-A746-720ADA9622D1}" destId="{99518556-89A8-4557-9C21-AFACDE4D0A94}" srcOrd="0" destOrd="0" parTransId="{B9D2D50D-731F-472A-A45A-5DC9BBA94F3E}" sibTransId="{CAF1D4E4-7B93-4CB1-B03F-AD7361FF6570}"/>
    <dgm:cxn modelId="{847BB17F-85A5-D14F-8B88-FB5B19D1C89F}" type="presOf" srcId="{EFAED858-F61F-4F47-9075-734F594F09C3}" destId="{D09682D8-FA4C-6543-9B00-6B2A26D67E23}" srcOrd="1" destOrd="0" presId="urn:microsoft.com/office/officeart/2005/8/layout/chart3"/>
    <dgm:cxn modelId="{6C390A8A-7C1C-4473-A49A-D1FCB5FE4478}" srcId="{5EA0E86F-9EC7-4FE2-A746-720ADA9622D1}" destId="{23AE0CC2-BA26-46F4-852D-7A8203A3B5E5}" srcOrd="4" destOrd="0" parTransId="{37EB71C0-F0B0-48DE-A779-33DB33BCD2BE}" sibTransId="{6EB9E2B2-11AB-4B49-9CF4-EC3B578B3457}"/>
    <dgm:cxn modelId="{5097E994-49C6-9441-8479-20D9FFA7136B}" type="presOf" srcId="{99518556-89A8-4557-9C21-AFACDE4D0A94}" destId="{B543AC89-CD19-6143-8AF3-3AF89F7CD91B}" srcOrd="1" destOrd="0" presId="urn:microsoft.com/office/officeart/2005/8/layout/chart3"/>
    <dgm:cxn modelId="{E0A61EA2-9B8F-1E4E-9880-A9FEA3822D4F}" type="presOf" srcId="{23AE0CC2-BA26-46F4-852D-7A8203A3B5E5}" destId="{82DDAFA7-2EC4-9C4A-9DEB-444EC3F70278}" srcOrd="1" destOrd="0" presId="urn:microsoft.com/office/officeart/2005/8/layout/chart3"/>
    <dgm:cxn modelId="{526CD2A2-40A8-5742-AA0D-EABFF6135D44}" type="presOf" srcId="{99518556-89A8-4557-9C21-AFACDE4D0A94}" destId="{F8A9FB9F-CD18-CA4E-B033-4D2D4BD15E58}" srcOrd="0" destOrd="0" presId="urn:microsoft.com/office/officeart/2005/8/layout/chart3"/>
    <dgm:cxn modelId="{AE200CA7-3543-EC44-B8C1-EF973E08E54E}" type="presOf" srcId="{5EA0E86F-9EC7-4FE2-A746-720ADA9622D1}" destId="{5A0A4E8C-9D1F-154A-9052-9C25003C4A94}" srcOrd="0" destOrd="0" presId="urn:microsoft.com/office/officeart/2005/8/layout/chart3"/>
    <dgm:cxn modelId="{0AFDB8B5-C538-4230-A5BD-7A4B48B38AFC}" srcId="{5EA0E86F-9EC7-4FE2-A746-720ADA9622D1}" destId="{7F278104-D344-41E9-83AB-006C7F96FB54}" srcOrd="3" destOrd="0" parTransId="{E806CD40-B103-4AE2-B507-B9C82147D622}" sibTransId="{28A50162-9F84-43C6-8712-F03DB0713DAB}"/>
    <dgm:cxn modelId="{9F43F0B4-DEB9-9145-ABAA-D4DCDD5F0879}" type="presParOf" srcId="{5A0A4E8C-9D1F-154A-9052-9C25003C4A94}" destId="{F8A9FB9F-CD18-CA4E-B033-4D2D4BD15E58}" srcOrd="0" destOrd="0" presId="urn:microsoft.com/office/officeart/2005/8/layout/chart3"/>
    <dgm:cxn modelId="{B9C821FD-E0A5-5E4D-AB0B-231E7A598C41}" type="presParOf" srcId="{5A0A4E8C-9D1F-154A-9052-9C25003C4A94}" destId="{B543AC89-CD19-6143-8AF3-3AF89F7CD91B}" srcOrd="1" destOrd="0" presId="urn:microsoft.com/office/officeart/2005/8/layout/chart3"/>
    <dgm:cxn modelId="{33017B13-66AC-9E4D-926B-D751A37B7558}" type="presParOf" srcId="{5A0A4E8C-9D1F-154A-9052-9C25003C4A94}" destId="{739AD666-DD42-BA42-ACEA-C5BFEBA5C3FF}" srcOrd="2" destOrd="0" presId="urn:microsoft.com/office/officeart/2005/8/layout/chart3"/>
    <dgm:cxn modelId="{2ECB156C-A8C0-2D41-80C7-4B768FFBC47E}" type="presParOf" srcId="{5A0A4E8C-9D1F-154A-9052-9C25003C4A94}" destId="{62C95239-F911-BA47-B3DE-FF7BFBC6C9C5}" srcOrd="3" destOrd="0" presId="urn:microsoft.com/office/officeart/2005/8/layout/chart3"/>
    <dgm:cxn modelId="{D82CFAA5-094B-8845-960A-0AC8860B4161}" type="presParOf" srcId="{5A0A4E8C-9D1F-154A-9052-9C25003C4A94}" destId="{859DAA5C-512F-2241-A110-8FFC7B78F6BA}" srcOrd="4" destOrd="0" presId="urn:microsoft.com/office/officeart/2005/8/layout/chart3"/>
    <dgm:cxn modelId="{305B9585-35F9-0A43-AC8E-5C1B2BBE2EC4}" type="presParOf" srcId="{5A0A4E8C-9D1F-154A-9052-9C25003C4A94}" destId="{D09682D8-FA4C-6543-9B00-6B2A26D67E23}" srcOrd="5" destOrd="0" presId="urn:microsoft.com/office/officeart/2005/8/layout/chart3"/>
    <dgm:cxn modelId="{925F8D6E-6617-2E43-B171-66BF48F354A9}" type="presParOf" srcId="{5A0A4E8C-9D1F-154A-9052-9C25003C4A94}" destId="{B4AE843B-8BF7-6F4E-A05D-CE7C51C6BA0A}" srcOrd="6" destOrd="0" presId="urn:microsoft.com/office/officeart/2005/8/layout/chart3"/>
    <dgm:cxn modelId="{27D0157D-0CF1-6647-A24A-3061E34307E3}" type="presParOf" srcId="{5A0A4E8C-9D1F-154A-9052-9C25003C4A94}" destId="{20B049ED-2C21-FE4B-8A6B-358743CF404F}" srcOrd="7" destOrd="0" presId="urn:microsoft.com/office/officeart/2005/8/layout/chart3"/>
    <dgm:cxn modelId="{D75B7103-2712-AD4B-B096-9715E2361F7E}" type="presParOf" srcId="{5A0A4E8C-9D1F-154A-9052-9C25003C4A94}" destId="{ED0D38EF-1443-B046-AE1F-47F6B3E31CAE}" srcOrd="8" destOrd="0" presId="urn:microsoft.com/office/officeart/2005/8/layout/chart3"/>
    <dgm:cxn modelId="{52637508-5002-F747-9B56-F1B0F0DEB3C9}" type="presParOf" srcId="{5A0A4E8C-9D1F-154A-9052-9C25003C4A94}" destId="{82DDAFA7-2EC4-9C4A-9DEB-444EC3F70278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7809BB-1A4A-4E7F-BD9E-DDC14F7961F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F81E68-EF86-4AD8-9527-22F2DEF60C43}">
      <dgm:prSet/>
      <dgm:spPr/>
      <dgm:t>
        <a:bodyPr/>
        <a:lstStyle/>
        <a:p>
          <a:r>
            <a:rPr lang="en-US" b="1"/>
            <a:t>1. Development and Introduction</a:t>
          </a:r>
          <a:r>
            <a:rPr lang="en-US"/>
            <a:t>: Early R&amp;D and market introduction with low initial sales, focusing on design finalization and awareness.</a:t>
          </a:r>
        </a:p>
      </dgm:t>
    </dgm:pt>
    <dgm:pt modelId="{91266976-1820-4EA8-A909-869446E12E9A}" type="parTrans" cxnId="{7729BFC3-E174-45AF-9225-8E3C6CA46A4E}">
      <dgm:prSet/>
      <dgm:spPr/>
      <dgm:t>
        <a:bodyPr/>
        <a:lstStyle/>
        <a:p>
          <a:endParaRPr lang="en-US"/>
        </a:p>
      </dgm:t>
    </dgm:pt>
    <dgm:pt modelId="{AC928CAF-D149-4BB5-9DD0-2C2F4F7A15FB}" type="sibTrans" cxnId="{7729BFC3-E174-45AF-9225-8E3C6CA46A4E}">
      <dgm:prSet/>
      <dgm:spPr/>
      <dgm:t>
        <a:bodyPr/>
        <a:lstStyle/>
        <a:p>
          <a:endParaRPr lang="en-US"/>
        </a:p>
      </dgm:t>
    </dgm:pt>
    <dgm:pt modelId="{1E004134-36CF-444B-9AAD-EECEEEE60D36}">
      <dgm:prSet/>
      <dgm:spPr/>
      <dgm:t>
        <a:bodyPr/>
        <a:lstStyle/>
        <a:p>
          <a:r>
            <a:rPr lang="en-US" b="1"/>
            <a:t>2. Growth</a:t>
          </a:r>
          <a:r>
            <a:rPr lang="en-US"/>
            <a:t>: Rapid sales increase as market acceptance grows, with intensified marketing and distribution expansion.</a:t>
          </a:r>
        </a:p>
      </dgm:t>
    </dgm:pt>
    <dgm:pt modelId="{28C62083-CA36-47A2-B810-DD3FCCA09102}" type="parTrans" cxnId="{0A02A16E-1E0E-4B5A-9951-17A53F83EF57}">
      <dgm:prSet/>
      <dgm:spPr/>
      <dgm:t>
        <a:bodyPr/>
        <a:lstStyle/>
        <a:p>
          <a:endParaRPr lang="en-US"/>
        </a:p>
      </dgm:t>
    </dgm:pt>
    <dgm:pt modelId="{C79AD971-2300-40F8-86C7-E482A6746FAA}" type="sibTrans" cxnId="{0A02A16E-1E0E-4B5A-9951-17A53F83EF57}">
      <dgm:prSet/>
      <dgm:spPr/>
      <dgm:t>
        <a:bodyPr/>
        <a:lstStyle/>
        <a:p>
          <a:endParaRPr lang="en-US"/>
        </a:p>
      </dgm:t>
    </dgm:pt>
    <dgm:pt modelId="{C2FDDF17-F7C2-43A2-A50D-FCA2B2D6AD68}">
      <dgm:prSet/>
      <dgm:spPr/>
      <dgm:t>
        <a:bodyPr/>
        <a:lstStyle/>
        <a:p>
          <a:r>
            <a:rPr lang="en-US" b="1"/>
            <a:t>3. Maturity: </a:t>
          </a:r>
          <a:r>
            <a:rPr lang="en-US"/>
            <a:t>Peak sales with stabilized growth; emphasis on differentiation and market share maximization.</a:t>
          </a:r>
        </a:p>
      </dgm:t>
    </dgm:pt>
    <dgm:pt modelId="{E9AB166E-3A41-488C-A30B-F60B8B5E7964}" type="parTrans" cxnId="{AF066FEC-D1A1-4AAA-BA60-55441A478645}">
      <dgm:prSet/>
      <dgm:spPr/>
      <dgm:t>
        <a:bodyPr/>
        <a:lstStyle/>
        <a:p>
          <a:endParaRPr lang="en-US"/>
        </a:p>
      </dgm:t>
    </dgm:pt>
    <dgm:pt modelId="{E979B9E1-F6F1-44D0-9893-F8A36B8F4E8A}" type="sibTrans" cxnId="{AF066FEC-D1A1-4AAA-BA60-55441A478645}">
      <dgm:prSet/>
      <dgm:spPr/>
      <dgm:t>
        <a:bodyPr/>
        <a:lstStyle/>
        <a:p>
          <a:endParaRPr lang="en-US"/>
        </a:p>
      </dgm:t>
    </dgm:pt>
    <dgm:pt modelId="{E55DE3B8-6A04-4D3F-8012-B7A52B4FBA0F}">
      <dgm:prSet/>
      <dgm:spPr/>
      <dgm:t>
        <a:bodyPr/>
        <a:lstStyle/>
        <a:p>
          <a:r>
            <a:rPr lang="en-US" b="1"/>
            <a:t>4. Saturation: </a:t>
          </a:r>
          <a:r>
            <a:rPr lang="en-US"/>
            <a:t>Slowing sales due to market saturation; strategies include cost-cutting, niche exploration, and feature enhancements.</a:t>
          </a:r>
        </a:p>
      </dgm:t>
    </dgm:pt>
    <dgm:pt modelId="{83811C8D-9CED-4D53-96DC-82EE318DBBC7}" type="parTrans" cxnId="{5CA91B1B-90CA-4624-B426-73590AA75E77}">
      <dgm:prSet/>
      <dgm:spPr/>
      <dgm:t>
        <a:bodyPr/>
        <a:lstStyle/>
        <a:p>
          <a:endParaRPr lang="en-US"/>
        </a:p>
      </dgm:t>
    </dgm:pt>
    <dgm:pt modelId="{3F8B0E80-E2EF-4096-9107-844D7C1CDE45}" type="sibTrans" cxnId="{5CA91B1B-90CA-4624-B426-73590AA75E77}">
      <dgm:prSet/>
      <dgm:spPr/>
      <dgm:t>
        <a:bodyPr/>
        <a:lstStyle/>
        <a:p>
          <a:endParaRPr lang="en-US"/>
        </a:p>
      </dgm:t>
    </dgm:pt>
    <dgm:pt modelId="{F41F5A94-0EA4-4E6B-A1D9-DE7780D93D03}">
      <dgm:prSet/>
      <dgm:spPr/>
      <dgm:t>
        <a:bodyPr/>
        <a:lstStyle/>
        <a:p>
          <a:r>
            <a:rPr lang="en-US" b="1"/>
            <a:t>5. Decline: </a:t>
          </a:r>
          <a:r>
            <a:rPr lang="en-US"/>
            <a:t>Sales decline as market interest fades, leading to cost management, product phase-out, or pivot to new lines.</a:t>
          </a:r>
        </a:p>
      </dgm:t>
    </dgm:pt>
    <dgm:pt modelId="{B9401C93-0A4B-49F8-B204-00A1194CCCE5}" type="parTrans" cxnId="{0E32FEBC-684E-4F79-B5D2-3BAF7694AA67}">
      <dgm:prSet/>
      <dgm:spPr/>
      <dgm:t>
        <a:bodyPr/>
        <a:lstStyle/>
        <a:p>
          <a:endParaRPr lang="en-US"/>
        </a:p>
      </dgm:t>
    </dgm:pt>
    <dgm:pt modelId="{ACF2703A-62E8-4281-8836-207FF8430676}" type="sibTrans" cxnId="{0E32FEBC-684E-4F79-B5D2-3BAF7694AA67}">
      <dgm:prSet/>
      <dgm:spPr/>
      <dgm:t>
        <a:bodyPr/>
        <a:lstStyle/>
        <a:p>
          <a:endParaRPr lang="en-US"/>
        </a:p>
      </dgm:t>
    </dgm:pt>
    <dgm:pt modelId="{754B4AC3-4979-41FE-97C1-C716D6254063}" type="pres">
      <dgm:prSet presAssocID="{957809BB-1A4A-4E7F-BD9E-DDC14F7961F6}" presName="root" presStyleCnt="0">
        <dgm:presLayoutVars>
          <dgm:dir/>
          <dgm:resizeHandles val="exact"/>
        </dgm:presLayoutVars>
      </dgm:prSet>
      <dgm:spPr/>
    </dgm:pt>
    <dgm:pt modelId="{5751E781-E91C-4DB2-AA70-859DB6800E0A}" type="pres">
      <dgm:prSet presAssocID="{957809BB-1A4A-4E7F-BD9E-DDC14F7961F6}" presName="container" presStyleCnt="0">
        <dgm:presLayoutVars>
          <dgm:dir/>
          <dgm:resizeHandles val="exact"/>
        </dgm:presLayoutVars>
      </dgm:prSet>
      <dgm:spPr/>
    </dgm:pt>
    <dgm:pt modelId="{1C7141C8-AF4E-4768-8132-140FC92AD12A}" type="pres">
      <dgm:prSet presAssocID="{A0F81E68-EF86-4AD8-9527-22F2DEF60C43}" presName="compNode" presStyleCnt="0"/>
      <dgm:spPr/>
    </dgm:pt>
    <dgm:pt modelId="{F1945FD6-8754-471C-8D12-76C30EB4B8B4}" type="pres">
      <dgm:prSet presAssocID="{A0F81E68-EF86-4AD8-9527-22F2DEF60C43}" presName="iconBgRect" presStyleLbl="bgShp" presStyleIdx="0" presStyleCnt="5"/>
      <dgm:spPr/>
    </dgm:pt>
    <dgm:pt modelId="{99B43BFB-174D-4170-84B0-C897CACA28C7}" type="pres">
      <dgm:prSet presAssocID="{A0F81E68-EF86-4AD8-9527-22F2DEF60C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212A1B4-1DFD-4625-846C-BE87524A0EB5}" type="pres">
      <dgm:prSet presAssocID="{A0F81E68-EF86-4AD8-9527-22F2DEF60C43}" presName="spaceRect" presStyleCnt="0"/>
      <dgm:spPr/>
    </dgm:pt>
    <dgm:pt modelId="{EFFBE35D-A6A8-4881-B049-63ED74807594}" type="pres">
      <dgm:prSet presAssocID="{A0F81E68-EF86-4AD8-9527-22F2DEF60C43}" presName="textRect" presStyleLbl="revTx" presStyleIdx="0" presStyleCnt="5">
        <dgm:presLayoutVars>
          <dgm:chMax val="1"/>
          <dgm:chPref val="1"/>
        </dgm:presLayoutVars>
      </dgm:prSet>
      <dgm:spPr/>
    </dgm:pt>
    <dgm:pt modelId="{A0BF07F5-47F2-4657-AF96-CE6834EA5AF1}" type="pres">
      <dgm:prSet presAssocID="{AC928CAF-D149-4BB5-9DD0-2C2F4F7A15FB}" presName="sibTrans" presStyleLbl="sibTrans2D1" presStyleIdx="0" presStyleCnt="0"/>
      <dgm:spPr/>
    </dgm:pt>
    <dgm:pt modelId="{73CC8E76-DAE0-432F-A24E-34F2743727CB}" type="pres">
      <dgm:prSet presAssocID="{1E004134-36CF-444B-9AAD-EECEEEE60D36}" presName="compNode" presStyleCnt="0"/>
      <dgm:spPr/>
    </dgm:pt>
    <dgm:pt modelId="{C8B73E03-DEF7-4B00-88F9-B97CEEF9A4A1}" type="pres">
      <dgm:prSet presAssocID="{1E004134-36CF-444B-9AAD-EECEEEE60D36}" presName="iconBgRect" presStyleLbl="bgShp" presStyleIdx="1" presStyleCnt="5"/>
      <dgm:spPr>
        <a:solidFill>
          <a:schemeClr val="accent2"/>
        </a:solidFill>
      </dgm:spPr>
    </dgm:pt>
    <dgm:pt modelId="{AD78559F-2659-44E3-86B3-5661677F199A}" type="pres">
      <dgm:prSet presAssocID="{1E004134-36CF-444B-9AAD-EECEEEE60D3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491096D-D0B8-4770-AF17-C2A83529FDFE}" type="pres">
      <dgm:prSet presAssocID="{1E004134-36CF-444B-9AAD-EECEEEE60D36}" presName="spaceRect" presStyleCnt="0"/>
      <dgm:spPr/>
    </dgm:pt>
    <dgm:pt modelId="{F58345FF-D3F8-437E-AA70-4F7FA8825EF9}" type="pres">
      <dgm:prSet presAssocID="{1E004134-36CF-444B-9AAD-EECEEEE60D36}" presName="textRect" presStyleLbl="revTx" presStyleIdx="1" presStyleCnt="5">
        <dgm:presLayoutVars>
          <dgm:chMax val="1"/>
          <dgm:chPref val="1"/>
        </dgm:presLayoutVars>
      </dgm:prSet>
      <dgm:spPr/>
    </dgm:pt>
    <dgm:pt modelId="{B00FCDB4-F873-45B9-963D-047F81B7F09D}" type="pres">
      <dgm:prSet presAssocID="{C79AD971-2300-40F8-86C7-E482A6746FAA}" presName="sibTrans" presStyleLbl="sibTrans2D1" presStyleIdx="0" presStyleCnt="0"/>
      <dgm:spPr/>
    </dgm:pt>
    <dgm:pt modelId="{BBB95A46-C45E-4563-B641-300180F5EAC8}" type="pres">
      <dgm:prSet presAssocID="{C2FDDF17-F7C2-43A2-A50D-FCA2B2D6AD68}" presName="compNode" presStyleCnt="0"/>
      <dgm:spPr/>
    </dgm:pt>
    <dgm:pt modelId="{BA0FCB87-0789-49AE-8552-9586AE8F5267}" type="pres">
      <dgm:prSet presAssocID="{C2FDDF17-F7C2-43A2-A50D-FCA2B2D6AD68}" presName="iconBgRect" presStyleLbl="bgShp" presStyleIdx="2" presStyleCnt="5"/>
      <dgm:spPr>
        <a:solidFill>
          <a:schemeClr val="accent2"/>
        </a:solidFill>
      </dgm:spPr>
    </dgm:pt>
    <dgm:pt modelId="{A9FF1407-5221-49CA-8404-0950624C3E80}" type="pres">
      <dgm:prSet presAssocID="{C2FDDF17-F7C2-43A2-A50D-FCA2B2D6AD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FE94BB9F-03A2-4526-AC32-978745E955B0}" type="pres">
      <dgm:prSet presAssocID="{C2FDDF17-F7C2-43A2-A50D-FCA2B2D6AD68}" presName="spaceRect" presStyleCnt="0"/>
      <dgm:spPr/>
    </dgm:pt>
    <dgm:pt modelId="{494CFC32-00A1-4D94-AFD1-58933CB5939B}" type="pres">
      <dgm:prSet presAssocID="{C2FDDF17-F7C2-43A2-A50D-FCA2B2D6AD68}" presName="textRect" presStyleLbl="revTx" presStyleIdx="2" presStyleCnt="5">
        <dgm:presLayoutVars>
          <dgm:chMax val="1"/>
          <dgm:chPref val="1"/>
        </dgm:presLayoutVars>
      </dgm:prSet>
      <dgm:spPr/>
    </dgm:pt>
    <dgm:pt modelId="{8DE16348-20C6-4C33-994D-EEE673F25AE4}" type="pres">
      <dgm:prSet presAssocID="{E979B9E1-F6F1-44D0-9893-F8A36B8F4E8A}" presName="sibTrans" presStyleLbl="sibTrans2D1" presStyleIdx="0" presStyleCnt="0"/>
      <dgm:spPr/>
    </dgm:pt>
    <dgm:pt modelId="{BA47BAD6-9581-4468-A1B8-FA0896B989F2}" type="pres">
      <dgm:prSet presAssocID="{E55DE3B8-6A04-4D3F-8012-B7A52B4FBA0F}" presName="compNode" presStyleCnt="0"/>
      <dgm:spPr/>
    </dgm:pt>
    <dgm:pt modelId="{1AE2E8D7-9F80-417B-9C0E-477B160167E2}" type="pres">
      <dgm:prSet presAssocID="{E55DE3B8-6A04-4D3F-8012-B7A52B4FBA0F}" presName="iconBgRect" presStyleLbl="bgShp" presStyleIdx="3" presStyleCnt="5"/>
      <dgm:spPr>
        <a:solidFill>
          <a:schemeClr val="accent2"/>
        </a:solidFill>
      </dgm:spPr>
    </dgm:pt>
    <dgm:pt modelId="{007131EC-6BC8-4212-A757-DB4BD36F19E1}" type="pres">
      <dgm:prSet presAssocID="{E55DE3B8-6A04-4D3F-8012-B7A52B4FBA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572EDCE-7AF9-4195-87AF-FD638A86B0CB}" type="pres">
      <dgm:prSet presAssocID="{E55DE3B8-6A04-4D3F-8012-B7A52B4FBA0F}" presName="spaceRect" presStyleCnt="0"/>
      <dgm:spPr/>
    </dgm:pt>
    <dgm:pt modelId="{3229B8C3-6721-40B9-88DC-4BE51D89A494}" type="pres">
      <dgm:prSet presAssocID="{E55DE3B8-6A04-4D3F-8012-B7A52B4FBA0F}" presName="textRect" presStyleLbl="revTx" presStyleIdx="3" presStyleCnt="5">
        <dgm:presLayoutVars>
          <dgm:chMax val="1"/>
          <dgm:chPref val="1"/>
        </dgm:presLayoutVars>
      </dgm:prSet>
      <dgm:spPr/>
    </dgm:pt>
    <dgm:pt modelId="{D251D3CD-B490-4F7B-A064-FEC92308F427}" type="pres">
      <dgm:prSet presAssocID="{3F8B0E80-E2EF-4096-9107-844D7C1CDE45}" presName="sibTrans" presStyleLbl="sibTrans2D1" presStyleIdx="0" presStyleCnt="0"/>
      <dgm:spPr/>
    </dgm:pt>
    <dgm:pt modelId="{7E30A088-6FAB-47E4-829B-B9FF88D91F23}" type="pres">
      <dgm:prSet presAssocID="{F41F5A94-0EA4-4E6B-A1D9-DE7780D93D03}" presName="compNode" presStyleCnt="0"/>
      <dgm:spPr/>
    </dgm:pt>
    <dgm:pt modelId="{69E39596-38C6-47BC-AC83-09AC48045DD3}" type="pres">
      <dgm:prSet presAssocID="{F41F5A94-0EA4-4E6B-A1D9-DE7780D93D03}" presName="iconBgRect" presStyleLbl="bgShp" presStyleIdx="4" presStyleCnt="5"/>
      <dgm:spPr>
        <a:solidFill>
          <a:schemeClr val="accent2"/>
        </a:solidFill>
      </dgm:spPr>
    </dgm:pt>
    <dgm:pt modelId="{F9ACAB4B-728F-4BCD-9B92-A6C7C0E743E5}" type="pres">
      <dgm:prSet presAssocID="{F41F5A94-0EA4-4E6B-A1D9-DE7780D93D0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DAF8E9D-B5C4-47EA-A2A6-C9269838391B}" type="pres">
      <dgm:prSet presAssocID="{F41F5A94-0EA4-4E6B-A1D9-DE7780D93D03}" presName="spaceRect" presStyleCnt="0"/>
      <dgm:spPr/>
    </dgm:pt>
    <dgm:pt modelId="{4E6BF6DA-D63B-4B75-845D-5635F2D871F0}" type="pres">
      <dgm:prSet presAssocID="{F41F5A94-0EA4-4E6B-A1D9-DE7780D93D0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F89CF0A-2543-4915-970E-CBFB70BA25A6}" type="presOf" srcId="{E979B9E1-F6F1-44D0-9893-F8A36B8F4E8A}" destId="{8DE16348-20C6-4C33-994D-EEE673F25AE4}" srcOrd="0" destOrd="0" presId="urn:microsoft.com/office/officeart/2018/2/layout/IconCircleList"/>
    <dgm:cxn modelId="{8F5D7C16-CCBE-4DB4-8110-9084A3B05A10}" type="presOf" srcId="{1E004134-36CF-444B-9AAD-EECEEEE60D36}" destId="{F58345FF-D3F8-437E-AA70-4F7FA8825EF9}" srcOrd="0" destOrd="0" presId="urn:microsoft.com/office/officeart/2018/2/layout/IconCircleList"/>
    <dgm:cxn modelId="{5CA91B1B-90CA-4624-B426-73590AA75E77}" srcId="{957809BB-1A4A-4E7F-BD9E-DDC14F7961F6}" destId="{E55DE3B8-6A04-4D3F-8012-B7A52B4FBA0F}" srcOrd="3" destOrd="0" parTransId="{83811C8D-9CED-4D53-96DC-82EE318DBBC7}" sibTransId="{3F8B0E80-E2EF-4096-9107-844D7C1CDE45}"/>
    <dgm:cxn modelId="{88E3481C-B04E-4A0F-9D45-239C3713BEC1}" type="presOf" srcId="{957809BB-1A4A-4E7F-BD9E-DDC14F7961F6}" destId="{754B4AC3-4979-41FE-97C1-C716D6254063}" srcOrd="0" destOrd="0" presId="urn:microsoft.com/office/officeart/2018/2/layout/IconCircleList"/>
    <dgm:cxn modelId="{E0B23C5D-3805-424E-85FB-6226BDB9EF52}" type="presOf" srcId="{F41F5A94-0EA4-4E6B-A1D9-DE7780D93D03}" destId="{4E6BF6DA-D63B-4B75-845D-5635F2D871F0}" srcOrd="0" destOrd="0" presId="urn:microsoft.com/office/officeart/2018/2/layout/IconCircleList"/>
    <dgm:cxn modelId="{094A5D61-1334-4641-8F59-986ED0529D4E}" type="presOf" srcId="{E55DE3B8-6A04-4D3F-8012-B7A52B4FBA0F}" destId="{3229B8C3-6721-40B9-88DC-4BE51D89A494}" srcOrd="0" destOrd="0" presId="urn:microsoft.com/office/officeart/2018/2/layout/IconCircleList"/>
    <dgm:cxn modelId="{0A02A16E-1E0E-4B5A-9951-17A53F83EF57}" srcId="{957809BB-1A4A-4E7F-BD9E-DDC14F7961F6}" destId="{1E004134-36CF-444B-9AAD-EECEEEE60D36}" srcOrd="1" destOrd="0" parTransId="{28C62083-CA36-47A2-B810-DD3FCCA09102}" sibTransId="{C79AD971-2300-40F8-86C7-E482A6746FAA}"/>
    <dgm:cxn modelId="{E40B1578-4E0F-4BFC-B59E-B557D451C48C}" type="presOf" srcId="{C79AD971-2300-40F8-86C7-E482A6746FAA}" destId="{B00FCDB4-F873-45B9-963D-047F81B7F09D}" srcOrd="0" destOrd="0" presId="urn:microsoft.com/office/officeart/2018/2/layout/IconCircleList"/>
    <dgm:cxn modelId="{A946FD9F-7D2B-43D0-935C-520E1FBB72EF}" type="presOf" srcId="{A0F81E68-EF86-4AD8-9527-22F2DEF60C43}" destId="{EFFBE35D-A6A8-4881-B049-63ED74807594}" srcOrd="0" destOrd="0" presId="urn:microsoft.com/office/officeart/2018/2/layout/IconCircleList"/>
    <dgm:cxn modelId="{A3D3EFA1-70DD-476F-8B5F-160624B6B77A}" type="presOf" srcId="{AC928CAF-D149-4BB5-9DD0-2C2F4F7A15FB}" destId="{A0BF07F5-47F2-4657-AF96-CE6834EA5AF1}" srcOrd="0" destOrd="0" presId="urn:microsoft.com/office/officeart/2018/2/layout/IconCircleList"/>
    <dgm:cxn modelId="{CB5476A7-664D-4873-AD4D-952A9FCBD467}" type="presOf" srcId="{3F8B0E80-E2EF-4096-9107-844D7C1CDE45}" destId="{D251D3CD-B490-4F7B-A064-FEC92308F427}" srcOrd="0" destOrd="0" presId="urn:microsoft.com/office/officeart/2018/2/layout/IconCircleList"/>
    <dgm:cxn modelId="{0E32FEBC-684E-4F79-B5D2-3BAF7694AA67}" srcId="{957809BB-1A4A-4E7F-BD9E-DDC14F7961F6}" destId="{F41F5A94-0EA4-4E6B-A1D9-DE7780D93D03}" srcOrd="4" destOrd="0" parTransId="{B9401C93-0A4B-49F8-B204-00A1194CCCE5}" sibTransId="{ACF2703A-62E8-4281-8836-207FF8430676}"/>
    <dgm:cxn modelId="{01A4DFBE-83E3-42E1-8126-CF786FD5B61F}" type="presOf" srcId="{C2FDDF17-F7C2-43A2-A50D-FCA2B2D6AD68}" destId="{494CFC32-00A1-4D94-AFD1-58933CB5939B}" srcOrd="0" destOrd="0" presId="urn:microsoft.com/office/officeart/2018/2/layout/IconCircleList"/>
    <dgm:cxn modelId="{7729BFC3-E174-45AF-9225-8E3C6CA46A4E}" srcId="{957809BB-1A4A-4E7F-BD9E-DDC14F7961F6}" destId="{A0F81E68-EF86-4AD8-9527-22F2DEF60C43}" srcOrd="0" destOrd="0" parTransId="{91266976-1820-4EA8-A909-869446E12E9A}" sibTransId="{AC928CAF-D149-4BB5-9DD0-2C2F4F7A15FB}"/>
    <dgm:cxn modelId="{AF066FEC-D1A1-4AAA-BA60-55441A478645}" srcId="{957809BB-1A4A-4E7F-BD9E-DDC14F7961F6}" destId="{C2FDDF17-F7C2-43A2-A50D-FCA2B2D6AD68}" srcOrd="2" destOrd="0" parTransId="{E9AB166E-3A41-488C-A30B-F60B8B5E7964}" sibTransId="{E979B9E1-F6F1-44D0-9893-F8A36B8F4E8A}"/>
    <dgm:cxn modelId="{54970BD1-E1B9-4CB8-A6E7-B0D47262D9F1}" type="presParOf" srcId="{754B4AC3-4979-41FE-97C1-C716D6254063}" destId="{5751E781-E91C-4DB2-AA70-859DB6800E0A}" srcOrd="0" destOrd="0" presId="urn:microsoft.com/office/officeart/2018/2/layout/IconCircleList"/>
    <dgm:cxn modelId="{C031DA9B-3E26-44D6-AF76-81F69E39646F}" type="presParOf" srcId="{5751E781-E91C-4DB2-AA70-859DB6800E0A}" destId="{1C7141C8-AF4E-4768-8132-140FC92AD12A}" srcOrd="0" destOrd="0" presId="urn:microsoft.com/office/officeart/2018/2/layout/IconCircleList"/>
    <dgm:cxn modelId="{57D4D1C8-7994-423E-92AB-95C621676478}" type="presParOf" srcId="{1C7141C8-AF4E-4768-8132-140FC92AD12A}" destId="{F1945FD6-8754-471C-8D12-76C30EB4B8B4}" srcOrd="0" destOrd="0" presId="urn:microsoft.com/office/officeart/2018/2/layout/IconCircleList"/>
    <dgm:cxn modelId="{5D110CD5-9864-407A-94EB-11D3925DE48E}" type="presParOf" srcId="{1C7141C8-AF4E-4768-8132-140FC92AD12A}" destId="{99B43BFB-174D-4170-84B0-C897CACA28C7}" srcOrd="1" destOrd="0" presId="urn:microsoft.com/office/officeart/2018/2/layout/IconCircleList"/>
    <dgm:cxn modelId="{3CE623B7-DDC8-4111-B783-1CA1E97DF260}" type="presParOf" srcId="{1C7141C8-AF4E-4768-8132-140FC92AD12A}" destId="{7212A1B4-1DFD-4625-846C-BE87524A0EB5}" srcOrd="2" destOrd="0" presId="urn:microsoft.com/office/officeart/2018/2/layout/IconCircleList"/>
    <dgm:cxn modelId="{21575D85-1C1B-4344-965B-63F2045086F7}" type="presParOf" srcId="{1C7141C8-AF4E-4768-8132-140FC92AD12A}" destId="{EFFBE35D-A6A8-4881-B049-63ED74807594}" srcOrd="3" destOrd="0" presId="urn:microsoft.com/office/officeart/2018/2/layout/IconCircleList"/>
    <dgm:cxn modelId="{FB487F9C-D421-4073-9218-9EBF1C786F72}" type="presParOf" srcId="{5751E781-E91C-4DB2-AA70-859DB6800E0A}" destId="{A0BF07F5-47F2-4657-AF96-CE6834EA5AF1}" srcOrd="1" destOrd="0" presId="urn:microsoft.com/office/officeart/2018/2/layout/IconCircleList"/>
    <dgm:cxn modelId="{8481A5A2-9944-464D-858E-9C5E49482DDA}" type="presParOf" srcId="{5751E781-E91C-4DB2-AA70-859DB6800E0A}" destId="{73CC8E76-DAE0-432F-A24E-34F2743727CB}" srcOrd="2" destOrd="0" presId="urn:microsoft.com/office/officeart/2018/2/layout/IconCircleList"/>
    <dgm:cxn modelId="{DB0E2F0C-5165-4599-BB7A-A873E1628F3C}" type="presParOf" srcId="{73CC8E76-DAE0-432F-A24E-34F2743727CB}" destId="{C8B73E03-DEF7-4B00-88F9-B97CEEF9A4A1}" srcOrd="0" destOrd="0" presId="urn:microsoft.com/office/officeart/2018/2/layout/IconCircleList"/>
    <dgm:cxn modelId="{7F811A02-D205-41D3-9065-E4F53D83BF30}" type="presParOf" srcId="{73CC8E76-DAE0-432F-A24E-34F2743727CB}" destId="{AD78559F-2659-44E3-86B3-5661677F199A}" srcOrd="1" destOrd="0" presId="urn:microsoft.com/office/officeart/2018/2/layout/IconCircleList"/>
    <dgm:cxn modelId="{D0157C49-F9DC-4284-A181-1FE819BF5EDC}" type="presParOf" srcId="{73CC8E76-DAE0-432F-A24E-34F2743727CB}" destId="{0491096D-D0B8-4770-AF17-C2A83529FDFE}" srcOrd="2" destOrd="0" presId="urn:microsoft.com/office/officeart/2018/2/layout/IconCircleList"/>
    <dgm:cxn modelId="{91056D2B-52CA-4585-A4E5-C1890AFB2D7C}" type="presParOf" srcId="{73CC8E76-DAE0-432F-A24E-34F2743727CB}" destId="{F58345FF-D3F8-437E-AA70-4F7FA8825EF9}" srcOrd="3" destOrd="0" presId="urn:microsoft.com/office/officeart/2018/2/layout/IconCircleList"/>
    <dgm:cxn modelId="{24EE2BAC-25EA-4052-A1AA-AA405FB786C0}" type="presParOf" srcId="{5751E781-E91C-4DB2-AA70-859DB6800E0A}" destId="{B00FCDB4-F873-45B9-963D-047F81B7F09D}" srcOrd="3" destOrd="0" presId="urn:microsoft.com/office/officeart/2018/2/layout/IconCircleList"/>
    <dgm:cxn modelId="{2E97AF07-389A-4157-B401-0CDFE41E58AD}" type="presParOf" srcId="{5751E781-E91C-4DB2-AA70-859DB6800E0A}" destId="{BBB95A46-C45E-4563-B641-300180F5EAC8}" srcOrd="4" destOrd="0" presId="urn:microsoft.com/office/officeart/2018/2/layout/IconCircleList"/>
    <dgm:cxn modelId="{7621FF2E-B373-4C33-BF69-5EB7153BF1F3}" type="presParOf" srcId="{BBB95A46-C45E-4563-B641-300180F5EAC8}" destId="{BA0FCB87-0789-49AE-8552-9586AE8F5267}" srcOrd="0" destOrd="0" presId="urn:microsoft.com/office/officeart/2018/2/layout/IconCircleList"/>
    <dgm:cxn modelId="{92FCA35D-38C8-4087-B149-0BEF0694771E}" type="presParOf" srcId="{BBB95A46-C45E-4563-B641-300180F5EAC8}" destId="{A9FF1407-5221-49CA-8404-0950624C3E80}" srcOrd="1" destOrd="0" presId="urn:microsoft.com/office/officeart/2018/2/layout/IconCircleList"/>
    <dgm:cxn modelId="{03F8A31A-7E17-4074-A725-9E29D23C5777}" type="presParOf" srcId="{BBB95A46-C45E-4563-B641-300180F5EAC8}" destId="{FE94BB9F-03A2-4526-AC32-978745E955B0}" srcOrd="2" destOrd="0" presId="urn:microsoft.com/office/officeart/2018/2/layout/IconCircleList"/>
    <dgm:cxn modelId="{262B6814-8983-4DBA-99B3-E11A33FA39A0}" type="presParOf" srcId="{BBB95A46-C45E-4563-B641-300180F5EAC8}" destId="{494CFC32-00A1-4D94-AFD1-58933CB5939B}" srcOrd="3" destOrd="0" presId="urn:microsoft.com/office/officeart/2018/2/layout/IconCircleList"/>
    <dgm:cxn modelId="{97232C78-E381-4AF1-8665-2A0581BF1CD4}" type="presParOf" srcId="{5751E781-E91C-4DB2-AA70-859DB6800E0A}" destId="{8DE16348-20C6-4C33-994D-EEE673F25AE4}" srcOrd="5" destOrd="0" presId="urn:microsoft.com/office/officeart/2018/2/layout/IconCircleList"/>
    <dgm:cxn modelId="{FB005AE0-675A-46CA-8CED-83359B593437}" type="presParOf" srcId="{5751E781-E91C-4DB2-AA70-859DB6800E0A}" destId="{BA47BAD6-9581-4468-A1B8-FA0896B989F2}" srcOrd="6" destOrd="0" presId="urn:microsoft.com/office/officeart/2018/2/layout/IconCircleList"/>
    <dgm:cxn modelId="{F5D22AAC-E851-4DCD-9323-29B64BCAD7C2}" type="presParOf" srcId="{BA47BAD6-9581-4468-A1B8-FA0896B989F2}" destId="{1AE2E8D7-9F80-417B-9C0E-477B160167E2}" srcOrd="0" destOrd="0" presId="urn:microsoft.com/office/officeart/2018/2/layout/IconCircleList"/>
    <dgm:cxn modelId="{CC411684-422C-4626-A81D-749D2535B340}" type="presParOf" srcId="{BA47BAD6-9581-4468-A1B8-FA0896B989F2}" destId="{007131EC-6BC8-4212-A757-DB4BD36F19E1}" srcOrd="1" destOrd="0" presId="urn:microsoft.com/office/officeart/2018/2/layout/IconCircleList"/>
    <dgm:cxn modelId="{0488E074-33EF-4517-B00C-34849F12B812}" type="presParOf" srcId="{BA47BAD6-9581-4468-A1B8-FA0896B989F2}" destId="{A572EDCE-7AF9-4195-87AF-FD638A86B0CB}" srcOrd="2" destOrd="0" presId="urn:microsoft.com/office/officeart/2018/2/layout/IconCircleList"/>
    <dgm:cxn modelId="{94FA5C9D-51CD-4E90-9C83-5640759ED280}" type="presParOf" srcId="{BA47BAD6-9581-4468-A1B8-FA0896B989F2}" destId="{3229B8C3-6721-40B9-88DC-4BE51D89A494}" srcOrd="3" destOrd="0" presId="urn:microsoft.com/office/officeart/2018/2/layout/IconCircleList"/>
    <dgm:cxn modelId="{5C7AAE75-352F-4A11-A119-EA10A2E312DC}" type="presParOf" srcId="{5751E781-E91C-4DB2-AA70-859DB6800E0A}" destId="{D251D3CD-B490-4F7B-A064-FEC92308F427}" srcOrd="7" destOrd="0" presId="urn:microsoft.com/office/officeart/2018/2/layout/IconCircleList"/>
    <dgm:cxn modelId="{472F18C9-3359-4A7E-888F-2514A0EED01A}" type="presParOf" srcId="{5751E781-E91C-4DB2-AA70-859DB6800E0A}" destId="{7E30A088-6FAB-47E4-829B-B9FF88D91F23}" srcOrd="8" destOrd="0" presId="urn:microsoft.com/office/officeart/2018/2/layout/IconCircleList"/>
    <dgm:cxn modelId="{5C69DFE2-70AD-4FE8-AA08-44E0803FA7E7}" type="presParOf" srcId="{7E30A088-6FAB-47E4-829B-B9FF88D91F23}" destId="{69E39596-38C6-47BC-AC83-09AC48045DD3}" srcOrd="0" destOrd="0" presId="urn:microsoft.com/office/officeart/2018/2/layout/IconCircleList"/>
    <dgm:cxn modelId="{C8F69A22-B7D6-4037-B562-5758354510EB}" type="presParOf" srcId="{7E30A088-6FAB-47E4-829B-B9FF88D91F23}" destId="{F9ACAB4B-728F-4BCD-9B92-A6C7C0E743E5}" srcOrd="1" destOrd="0" presId="urn:microsoft.com/office/officeart/2018/2/layout/IconCircleList"/>
    <dgm:cxn modelId="{045C5378-9985-4CC9-8571-B5E837DB5123}" type="presParOf" srcId="{7E30A088-6FAB-47E4-829B-B9FF88D91F23}" destId="{8DAF8E9D-B5C4-47EA-A2A6-C9269838391B}" srcOrd="2" destOrd="0" presId="urn:microsoft.com/office/officeart/2018/2/layout/IconCircleList"/>
    <dgm:cxn modelId="{95CD2B22-278D-49C9-B3BA-DDD6AF896956}" type="presParOf" srcId="{7E30A088-6FAB-47E4-829B-B9FF88D91F23}" destId="{4E6BF6DA-D63B-4B75-845D-5635F2D871F0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1A935D-208A-4833-B4BC-C8A510F2778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C8142D-141E-474B-AA7A-CA76200DE3DC}">
      <dgm:prSet/>
      <dgm:spPr/>
      <dgm:t>
        <a:bodyPr/>
        <a:lstStyle/>
        <a:p>
          <a:r>
            <a:rPr lang="en-IN" b="1" dirty="0"/>
            <a:t>Early-stage network Building : </a:t>
          </a:r>
          <a:r>
            <a:rPr lang="en-IN" dirty="0"/>
            <a:t>Collaborating with market leaders at early stage of development and testing </a:t>
          </a:r>
          <a:endParaRPr lang="en-US" dirty="0"/>
        </a:p>
      </dgm:t>
    </dgm:pt>
    <dgm:pt modelId="{96928901-6195-4233-9B3A-2A0E27677EF2}" type="parTrans" cxnId="{36AF1752-3231-467E-9CB2-0E24575B9862}">
      <dgm:prSet/>
      <dgm:spPr/>
      <dgm:t>
        <a:bodyPr/>
        <a:lstStyle/>
        <a:p>
          <a:endParaRPr lang="en-US"/>
        </a:p>
      </dgm:t>
    </dgm:pt>
    <dgm:pt modelId="{90147601-404C-4B99-8D25-A5E331A2C5EA}" type="sibTrans" cxnId="{36AF1752-3231-467E-9CB2-0E24575B9862}">
      <dgm:prSet/>
      <dgm:spPr/>
      <dgm:t>
        <a:bodyPr/>
        <a:lstStyle/>
        <a:p>
          <a:endParaRPr lang="en-US"/>
        </a:p>
      </dgm:t>
    </dgm:pt>
    <dgm:pt modelId="{1455679B-F034-46D0-AC4F-480DF27467DC}">
      <dgm:prSet/>
      <dgm:spPr/>
      <dgm:t>
        <a:bodyPr/>
        <a:lstStyle/>
        <a:p>
          <a:r>
            <a:rPr lang="en-IN" b="1"/>
            <a:t>Customization</a:t>
          </a:r>
          <a:r>
            <a:rPr lang="en-IN"/>
            <a:t> : Customising products specific to each customer needs(Adding or removing existing features) </a:t>
          </a:r>
          <a:endParaRPr lang="en-US"/>
        </a:p>
      </dgm:t>
    </dgm:pt>
    <dgm:pt modelId="{0FBD13C6-0A99-4F7F-BC0F-F38921CF8C08}" type="parTrans" cxnId="{B95890AA-C12B-4BFD-B6AC-9F573075135E}">
      <dgm:prSet/>
      <dgm:spPr/>
      <dgm:t>
        <a:bodyPr/>
        <a:lstStyle/>
        <a:p>
          <a:endParaRPr lang="en-US"/>
        </a:p>
      </dgm:t>
    </dgm:pt>
    <dgm:pt modelId="{81323A15-08AE-453B-96FC-2933C4769ACF}" type="sibTrans" cxnId="{B95890AA-C12B-4BFD-B6AC-9F573075135E}">
      <dgm:prSet/>
      <dgm:spPr/>
      <dgm:t>
        <a:bodyPr/>
        <a:lstStyle/>
        <a:p>
          <a:endParaRPr lang="en-US"/>
        </a:p>
      </dgm:t>
    </dgm:pt>
    <dgm:pt modelId="{9A5795E1-25E0-46AA-B40D-E8EEE52226E2}">
      <dgm:prSet/>
      <dgm:spPr/>
      <dgm:t>
        <a:bodyPr/>
        <a:lstStyle/>
        <a:p>
          <a:r>
            <a:rPr lang="en-IN" b="1" dirty="0"/>
            <a:t>Competitive Landscape: </a:t>
          </a:r>
          <a:r>
            <a:rPr lang="en-IN" dirty="0"/>
            <a:t>Collaborating with Regulatory boards and government agencies across </a:t>
          </a:r>
          <a:endParaRPr lang="en-US" dirty="0"/>
        </a:p>
      </dgm:t>
    </dgm:pt>
    <dgm:pt modelId="{9DDE4D83-5ED6-4BF7-836D-AAEC7E6CDC28}" type="parTrans" cxnId="{9287BA97-7032-4238-9B87-505C0D663AD2}">
      <dgm:prSet/>
      <dgm:spPr/>
      <dgm:t>
        <a:bodyPr/>
        <a:lstStyle/>
        <a:p>
          <a:endParaRPr lang="en-US"/>
        </a:p>
      </dgm:t>
    </dgm:pt>
    <dgm:pt modelId="{AD7833C3-8F2E-4656-BC99-F6B49133EF45}" type="sibTrans" cxnId="{9287BA97-7032-4238-9B87-505C0D663AD2}">
      <dgm:prSet/>
      <dgm:spPr/>
      <dgm:t>
        <a:bodyPr/>
        <a:lstStyle/>
        <a:p>
          <a:endParaRPr lang="en-US"/>
        </a:p>
      </dgm:t>
    </dgm:pt>
    <dgm:pt modelId="{4F0FF104-A1D0-4189-8428-A1F2E552225B}">
      <dgm:prSet/>
      <dgm:spPr/>
      <dgm:t>
        <a:bodyPr/>
        <a:lstStyle/>
        <a:p>
          <a:r>
            <a:rPr lang="en-IN"/>
            <a:t>Nations/geographic locations where safety measures are not fully addressed.</a:t>
          </a:r>
          <a:endParaRPr lang="en-US"/>
        </a:p>
      </dgm:t>
    </dgm:pt>
    <dgm:pt modelId="{EA60B8E5-CF69-47CB-B0FD-AC35783D9A12}" type="parTrans" cxnId="{DBCAA3CA-F8DB-4992-9891-D9824EF54813}">
      <dgm:prSet/>
      <dgm:spPr/>
      <dgm:t>
        <a:bodyPr/>
        <a:lstStyle/>
        <a:p>
          <a:endParaRPr lang="en-US"/>
        </a:p>
      </dgm:t>
    </dgm:pt>
    <dgm:pt modelId="{B88CD2AE-2102-49CE-A38F-E21C530E7C96}" type="sibTrans" cxnId="{DBCAA3CA-F8DB-4992-9891-D9824EF54813}">
      <dgm:prSet/>
      <dgm:spPr/>
      <dgm:t>
        <a:bodyPr/>
        <a:lstStyle/>
        <a:p>
          <a:endParaRPr lang="en-US"/>
        </a:p>
      </dgm:t>
    </dgm:pt>
    <dgm:pt modelId="{33C70E70-0BA0-46A5-8E3C-357393418F0C}">
      <dgm:prSet/>
      <dgm:spPr/>
      <dgm:t>
        <a:bodyPr/>
        <a:lstStyle/>
        <a:p>
          <a:r>
            <a:rPr lang="en-IN"/>
            <a:t>Tailoring products to meet safety standards of each regulatory board.</a:t>
          </a:r>
          <a:endParaRPr lang="en-US"/>
        </a:p>
      </dgm:t>
    </dgm:pt>
    <dgm:pt modelId="{5D763EAD-5D53-4527-B5E0-EC9CBFDFDF4D}" type="parTrans" cxnId="{0107BCBE-ABDD-4B25-81CF-5A764C4E5E90}">
      <dgm:prSet/>
      <dgm:spPr/>
      <dgm:t>
        <a:bodyPr/>
        <a:lstStyle/>
        <a:p>
          <a:endParaRPr lang="en-US"/>
        </a:p>
      </dgm:t>
    </dgm:pt>
    <dgm:pt modelId="{9CC57A91-DB3E-42D0-AF90-25AA2CB4A615}" type="sibTrans" cxnId="{0107BCBE-ABDD-4B25-81CF-5A764C4E5E90}">
      <dgm:prSet/>
      <dgm:spPr/>
      <dgm:t>
        <a:bodyPr/>
        <a:lstStyle/>
        <a:p>
          <a:endParaRPr lang="en-US"/>
        </a:p>
      </dgm:t>
    </dgm:pt>
    <dgm:pt modelId="{5BA17C3E-1780-4277-83C2-F803DCF40B5F}">
      <dgm:prSet/>
      <dgm:spPr/>
      <dgm:t>
        <a:bodyPr/>
        <a:lstStyle/>
        <a:p>
          <a:r>
            <a:rPr lang="en-IN" b="1" dirty="0"/>
            <a:t>Branding : </a:t>
          </a:r>
          <a:r>
            <a:rPr lang="en-IN" dirty="0"/>
            <a:t>Focusing on Safety enhancement, Health monitoring, Customisation </a:t>
          </a:r>
          <a:endParaRPr lang="en-US" dirty="0"/>
        </a:p>
      </dgm:t>
    </dgm:pt>
    <dgm:pt modelId="{D5616B32-889D-4C60-925B-C1A04E872EB2}" type="parTrans" cxnId="{2D854011-454E-42BD-AC4D-5D31C3ECAAAF}">
      <dgm:prSet/>
      <dgm:spPr/>
      <dgm:t>
        <a:bodyPr/>
        <a:lstStyle/>
        <a:p>
          <a:endParaRPr lang="en-US"/>
        </a:p>
      </dgm:t>
    </dgm:pt>
    <dgm:pt modelId="{3FF4CDB1-99AA-4779-9BDD-36EC675BB82E}" type="sibTrans" cxnId="{2D854011-454E-42BD-AC4D-5D31C3ECAAAF}">
      <dgm:prSet/>
      <dgm:spPr/>
      <dgm:t>
        <a:bodyPr/>
        <a:lstStyle/>
        <a:p>
          <a:endParaRPr lang="en-US"/>
        </a:p>
      </dgm:t>
    </dgm:pt>
    <dgm:pt modelId="{D051B908-8A78-4DD2-B4E9-0CCF1BD8A000}">
      <dgm:prSet/>
      <dgm:spPr/>
      <dgm:t>
        <a:bodyPr/>
        <a:lstStyle/>
        <a:p>
          <a:r>
            <a:rPr lang="en-IN" b="1"/>
            <a:t>Continuous Improvement : </a:t>
          </a:r>
          <a:r>
            <a:rPr lang="en-US"/>
            <a:t>Design iterations and modification for incorporating new technologies in the market or keeping up with changing regulations and new customer needs </a:t>
          </a:r>
        </a:p>
      </dgm:t>
    </dgm:pt>
    <dgm:pt modelId="{457780D5-E436-4702-9417-875C357D96D9}" type="parTrans" cxnId="{4295B4B1-D176-44A6-A208-838B63F4B531}">
      <dgm:prSet/>
      <dgm:spPr/>
      <dgm:t>
        <a:bodyPr/>
        <a:lstStyle/>
        <a:p>
          <a:endParaRPr lang="en-US"/>
        </a:p>
      </dgm:t>
    </dgm:pt>
    <dgm:pt modelId="{DF88FD7C-DC93-46AA-8605-100E941BC36E}" type="sibTrans" cxnId="{4295B4B1-D176-44A6-A208-838B63F4B531}">
      <dgm:prSet/>
      <dgm:spPr/>
      <dgm:t>
        <a:bodyPr/>
        <a:lstStyle/>
        <a:p>
          <a:endParaRPr lang="en-US"/>
        </a:p>
      </dgm:t>
    </dgm:pt>
    <dgm:pt modelId="{A7DF363B-A4BA-478D-9E16-529DD84BE8F4}">
      <dgm:prSet/>
      <dgm:spPr/>
      <dgm:t>
        <a:bodyPr/>
        <a:lstStyle/>
        <a:p>
          <a:r>
            <a:rPr lang="en-IN" b="1"/>
            <a:t>Software Integration</a:t>
          </a:r>
          <a:r>
            <a:rPr lang="en-IN"/>
            <a:t> : Integrating our software with already existing company's Platform </a:t>
          </a:r>
          <a:endParaRPr lang="en-US"/>
        </a:p>
      </dgm:t>
    </dgm:pt>
    <dgm:pt modelId="{D85F3C81-BDDB-416A-8E30-75DD94EB42CB}" type="parTrans" cxnId="{33D04B26-B0B3-40CE-A4D3-AB86F2515995}">
      <dgm:prSet/>
      <dgm:spPr/>
      <dgm:t>
        <a:bodyPr/>
        <a:lstStyle/>
        <a:p>
          <a:endParaRPr lang="en-US"/>
        </a:p>
      </dgm:t>
    </dgm:pt>
    <dgm:pt modelId="{2B1E69F2-E880-4E7B-9E89-CEE5F6FD3C86}" type="sibTrans" cxnId="{33D04B26-B0B3-40CE-A4D3-AB86F2515995}">
      <dgm:prSet/>
      <dgm:spPr/>
      <dgm:t>
        <a:bodyPr/>
        <a:lstStyle/>
        <a:p>
          <a:endParaRPr lang="en-US"/>
        </a:p>
      </dgm:t>
    </dgm:pt>
    <dgm:pt modelId="{04A36154-FC8C-4CED-90E4-D83E4BDB7FE3}">
      <dgm:prSet/>
      <dgm:spPr/>
      <dgm:t>
        <a:bodyPr/>
        <a:lstStyle/>
        <a:p>
          <a:r>
            <a:rPr lang="en-IN" b="1"/>
            <a:t>Training </a:t>
          </a:r>
          <a:r>
            <a:rPr lang="en-IN"/>
            <a:t>: Providing training on software use and equipment best handling methods</a:t>
          </a:r>
          <a:endParaRPr lang="en-US"/>
        </a:p>
      </dgm:t>
    </dgm:pt>
    <dgm:pt modelId="{48EE579D-B2B2-46CB-992F-23CA4F38BB81}" type="parTrans" cxnId="{C9871D36-9BC7-4921-8262-65E97F302766}">
      <dgm:prSet/>
      <dgm:spPr/>
      <dgm:t>
        <a:bodyPr/>
        <a:lstStyle/>
        <a:p>
          <a:endParaRPr lang="en-US"/>
        </a:p>
      </dgm:t>
    </dgm:pt>
    <dgm:pt modelId="{F51DB23B-2C80-4BB0-BC58-AE3136A78EC1}" type="sibTrans" cxnId="{C9871D36-9BC7-4921-8262-65E97F302766}">
      <dgm:prSet/>
      <dgm:spPr/>
      <dgm:t>
        <a:bodyPr/>
        <a:lstStyle/>
        <a:p>
          <a:endParaRPr lang="en-US"/>
        </a:p>
      </dgm:t>
    </dgm:pt>
    <dgm:pt modelId="{6F73B3C4-55E8-4083-9E7D-E8722145ECA2}">
      <dgm:prSet/>
      <dgm:spPr/>
      <dgm:t>
        <a:bodyPr/>
        <a:lstStyle/>
        <a:p>
          <a:r>
            <a:rPr lang="en-IN" b="1"/>
            <a:t>Replaceable Items : </a:t>
          </a:r>
          <a:r>
            <a:rPr lang="en-IN"/>
            <a:t>Chin straps, suspension, Sweat bands, Snap in Accessories </a:t>
          </a:r>
          <a:br>
            <a:rPr lang="en-IN"/>
          </a:br>
          <a:endParaRPr lang="en-US"/>
        </a:p>
      </dgm:t>
    </dgm:pt>
    <dgm:pt modelId="{36F4AB1A-11AB-4D5B-83F9-0B8536A59470}" type="parTrans" cxnId="{4451FC2A-18CA-4222-9BB7-F2293DD9876F}">
      <dgm:prSet/>
      <dgm:spPr/>
      <dgm:t>
        <a:bodyPr/>
        <a:lstStyle/>
        <a:p>
          <a:endParaRPr lang="en-US"/>
        </a:p>
      </dgm:t>
    </dgm:pt>
    <dgm:pt modelId="{D31E7BD2-53F6-4C0E-A5BC-5404311EE2F3}" type="sibTrans" cxnId="{4451FC2A-18CA-4222-9BB7-F2293DD9876F}">
      <dgm:prSet/>
      <dgm:spPr/>
      <dgm:t>
        <a:bodyPr/>
        <a:lstStyle/>
        <a:p>
          <a:endParaRPr lang="en-US"/>
        </a:p>
      </dgm:t>
    </dgm:pt>
    <dgm:pt modelId="{41B396D1-0EC1-F24B-BAB0-51558F6DEEB5}" type="pres">
      <dgm:prSet presAssocID="{461A935D-208A-4833-B4BC-C8A510F27788}" presName="diagram" presStyleCnt="0">
        <dgm:presLayoutVars>
          <dgm:dir/>
          <dgm:resizeHandles val="exact"/>
        </dgm:presLayoutVars>
      </dgm:prSet>
      <dgm:spPr/>
    </dgm:pt>
    <dgm:pt modelId="{64D86B6B-DA28-044D-A094-518E39574DD5}" type="pres">
      <dgm:prSet presAssocID="{FEC8142D-141E-474B-AA7A-CA76200DE3DC}" presName="node" presStyleLbl="node1" presStyleIdx="0" presStyleCnt="10">
        <dgm:presLayoutVars>
          <dgm:bulletEnabled val="1"/>
        </dgm:presLayoutVars>
      </dgm:prSet>
      <dgm:spPr/>
    </dgm:pt>
    <dgm:pt modelId="{6A31D672-2A91-0E4E-9194-3550A83E3BF7}" type="pres">
      <dgm:prSet presAssocID="{90147601-404C-4B99-8D25-A5E331A2C5EA}" presName="sibTrans" presStyleCnt="0"/>
      <dgm:spPr/>
    </dgm:pt>
    <dgm:pt modelId="{EEE5F2C4-AC14-4348-8220-F8E6EF1B5F79}" type="pres">
      <dgm:prSet presAssocID="{1455679B-F034-46D0-AC4F-480DF27467DC}" presName="node" presStyleLbl="node1" presStyleIdx="1" presStyleCnt="10">
        <dgm:presLayoutVars>
          <dgm:bulletEnabled val="1"/>
        </dgm:presLayoutVars>
      </dgm:prSet>
      <dgm:spPr/>
    </dgm:pt>
    <dgm:pt modelId="{F3C572BF-DE0D-9443-A6AE-FD4076FF1E88}" type="pres">
      <dgm:prSet presAssocID="{81323A15-08AE-453B-96FC-2933C4769ACF}" presName="sibTrans" presStyleCnt="0"/>
      <dgm:spPr/>
    </dgm:pt>
    <dgm:pt modelId="{3550FA40-EFB9-454A-9BC7-DB4E29F138A9}" type="pres">
      <dgm:prSet presAssocID="{9A5795E1-25E0-46AA-B40D-E8EEE52226E2}" presName="node" presStyleLbl="node1" presStyleIdx="2" presStyleCnt="10">
        <dgm:presLayoutVars>
          <dgm:bulletEnabled val="1"/>
        </dgm:presLayoutVars>
      </dgm:prSet>
      <dgm:spPr/>
    </dgm:pt>
    <dgm:pt modelId="{2DA96C67-16DB-0A43-A3AC-5567A522ED23}" type="pres">
      <dgm:prSet presAssocID="{AD7833C3-8F2E-4656-BC99-F6B49133EF45}" presName="sibTrans" presStyleCnt="0"/>
      <dgm:spPr/>
    </dgm:pt>
    <dgm:pt modelId="{31B79B4C-6E57-D448-BF77-6C5B5EF6C018}" type="pres">
      <dgm:prSet presAssocID="{4F0FF104-A1D0-4189-8428-A1F2E552225B}" presName="node" presStyleLbl="node1" presStyleIdx="3" presStyleCnt="10">
        <dgm:presLayoutVars>
          <dgm:bulletEnabled val="1"/>
        </dgm:presLayoutVars>
      </dgm:prSet>
      <dgm:spPr/>
    </dgm:pt>
    <dgm:pt modelId="{BC428F35-AE6D-4C46-BE04-793042FCC23B}" type="pres">
      <dgm:prSet presAssocID="{B88CD2AE-2102-49CE-A38F-E21C530E7C96}" presName="sibTrans" presStyleCnt="0"/>
      <dgm:spPr/>
    </dgm:pt>
    <dgm:pt modelId="{9D8DA050-A1DD-D345-A3BA-EEE1AF8EA512}" type="pres">
      <dgm:prSet presAssocID="{33C70E70-0BA0-46A5-8E3C-357393418F0C}" presName="node" presStyleLbl="node1" presStyleIdx="4" presStyleCnt="10">
        <dgm:presLayoutVars>
          <dgm:bulletEnabled val="1"/>
        </dgm:presLayoutVars>
      </dgm:prSet>
      <dgm:spPr/>
    </dgm:pt>
    <dgm:pt modelId="{7E04D5C1-99FD-7B4E-BFAF-642BCD67E951}" type="pres">
      <dgm:prSet presAssocID="{9CC57A91-DB3E-42D0-AF90-25AA2CB4A615}" presName="sibTrans" presStyleCnt="0"/>
      <dgm:spPr/>
    </dgm:pt>
    <dgm:pt modelId="{5EF43A9A-250F-0149-91DB-DF5B2D10C7C9}" type="pres">
      <dgm:prSet presAssocID="{5BA17C3E-1780-4277-83C2-F803DCF40B5F}" presName="node" presStyleLbl="node1" presStyleIdx="5" presStyleCnt="10">
        <dgm:presLayoutVars>
          <dgm:bulletEnabled val="1"/>
        </dgm:presLayoutVars>
      </dgm:prSet>
      <dgm:spPr/>
    </dgm:pt>
    <dgm:pt modelId="{8DF3603F-3939-5445-A68A-4D45005E05CF}" type="pres">
      <dgm:prSet presAssocID="{3FF4CDB1-99AA-4779-9BDD-36EC675BB82E}" presName="sibTrans" presStyleCnt="0"/>
      <dgm:spPr/>
    </dgm:pt>
    <dgm:pt modelId="{83B70C08-6029-F34C-96B2-DF59FE102F63}" type="pres">
      <dgm:prSet presAssocID="{D051B908-8A78-4DD2-B4E9-0CCF1BD8A000}" presName="node" presStyleLbl="node1" presStyleIdx="6" presStyleCnt="10">
        <dgm:presLayoutVars>
          <dgm:bulletEnabled val="1"/>
        </dgm:presLayoutVars>
      </dgm:prSet>
      <dgm:spPr/>
    </dgm:pt>
    <dgm:pt modelId="{B266938C-F3FF-6F48-B3CD-AC1BC82C72EF}" type="pres">
      <dgm:prSet presAssocID="{DF88FD7C-DC93-46AA-8605-100E941BC36E}" presName="sibTrans" presStyleCnt="0"/>
      <dgm:spPr/>
    </dgm:pt>
    <dgm:pt modelId="{657BFF73-4702-9242-BCFF-E80C4A725FD0}" type="pres">
      <dgm:prSet presAssocID="{A7DF363B-A4BA-478D-9E16-529DD84BE8F4}" presName="node" presStyleLbl="node1" presStyleIdx="7" presStyleCnt="10">
        <dgm:presLayoutVars>
          <dgm:bulletEnabled val="1"/>
        </dgm:presLayoutVars>
      </dgm:prSet>
      <dgm:spPr/>
    </dgm:pt>
    <dgm:pt modelId="{6CD7B5CB-5F8C-0D4C-B0BC-7D348EC624B8}" type="pres">
      <dgm:prSet presAssocID="{2B1E69F2-E880-4E7B-9E89-CEE5F6FD3C86}" presName="sibTrans" presStyleCnt="0"/>
      <dgm:spPr/>
    </dgm:pt>
    <dgm:pt modelId="{1B766300-C80F-0F42-83EC-F0F34A0572EF}" type="pres">
      <dgm:prSet presAssocID="{04A36154-FC8C-4CED-90E4-D83E4BDB7FE3}" presName="node" presStyleLbl="node1" presStyleIdx="8" presStyleCnt="10">
        <dgm:presLayoutVars>
          <dgm:bulletEnabled val="1"/>
        </dgm:presLayoutVars>
      </dgm:prSet>
      <dgm:spPr/>
    </dgm:pt>
    <dgm:pt modelId="{BF811402-8CDF-6F46-B9FB-0ED8768A5963}" type="pres">
      <dgm:prSet presAssocID="{F51DB23B-2C80-4BB0-BC58-AE3136A78EC1}" presName="sibTrans" presStyleCnt="0"/>
      <dgm:spPr/>
    </dgm:pt>
    <dgm:pt modelId="{300906A0-B8D5-CB4E-BDC1-6FA6A33506EF}" type="pres">
      <dgm:prSet presAssocID="{6F73B3C4-55E8-4083-9E7D-E8722145ECA2}" presName="node" presStyleLbl="node1" presStyleIdx="9" presStyleCnt="10">
        <dgm:presLayoutVars>
          <dgm:bulletEnabled val="1"/>
        </dgm:presLayoutVars>
      </dgm:prSet>
      <dgm:spPr/>
    </dgm:pt>
  </dgm:ptLst>
  <dgm:cxnLst>
    <dgm:cxn modelId="{FEEE4909-A6DB-044B-B08F-773A5B35FD5D}" type="presOf" srcId="{9A5795E1-25E0-46AA-B40D-E8EEE52226E2}" destId="{3550FA40-EFB9-454A-9BC7-DB4E29F138A9}" srcOrd="0" destOrd="0" presId="urn:microsoft.com/office/officeart/2005/8/layout/default"/>
    <dgm:cxn modelId="{2D854011-454E-42BD-AC4D-5D31C3ECAAAF}" srcId="{461A935D-208A-4833-B4BC-C8A510F27788}" destId="{5BA17C3E-1780-4277-83C2-F803DCF40B5F}" srcOrd="5" destOrd="0" parTransId="{D5616B32-889D-4C60-925B-C1A04E872EB2}" sibTransId="{3FF4CDB1-99AA-4779-9BDD-36EC675BB82E}"/>
    <dgm:cxn modelId="{FA2A6815-907B-DD48-BEEA-606C6A767F1D}" type="presOf" srcId="{FEC8142D-141E-474B-AA7A-CA76200DE3DC}" destId="{64D86B6B-DA28-044D-A094-518E39574DD5}" srcOrd="0" destOrd="0" presId="urn:microsoft.com/office/officeart/2005/8/layout/default"/>
    <dgm:cxn modelId="{33D04B26-B0B3-40CE-A4D3-AB86F2515995}" srcId="{461A935D-208A-4833-B4BC-C8A510F27788}" destId="{A7DF363B-A4BA-478D-9E16-529DD84BE8F4}" srcOrd="7" destOrd="0" parTransId="{D85F3C81-BDDB-416A-8E30-75DD94EB42CB}" sibTransId="{2B1E69F2-E880-4E7B-9E89-CEE5F6FD3C86}"/>
    <dgm:cxn modelId="{4451FC2A-18CA-4222-9BB7-F2293DD9876F}" srcId="{461A935D-208A-4833-B4BC-C8A510F27788}" destId="{6F73B3C4-55E8-4083-9E7D-E8722145ECA2}" srcOrd="9" destOrd="0" parTransId="{36F4AB1A-11AB-4D5B-83F9-0B8536A59470}" sibTransId="{D31E7BD2-53F6-4C0E-A5BC-5404311EE2F3}"/>
    <dgm:cxn modelId="{7154D330-E379-634D-9ED9-2FF1FA9E36F3}" type="presOf" srcId="{4F0FF104-A1D0-4189-8428-A1F2E552225B}" destId="{31B79B4C-6E57-D448-BF77-6C5B5EF6C018}" srcOrd="0" destOrd="0" presId="urn:microsoft.com/office/officeart/2005/8/layout/default"/>
    <dgm:cxn modelId="{C9871D36-9BC7-4921-8262-65E97F302766}" srcId="{461A935D-208A-4833-B4BC-C8A510F27788}" destId="{04A36154-FC8C-4CED-90E4-D83E4BDB7FE3}" srcOrd="8" destOrd="0" parTransId="{48EE579D-B2B2-46CB-992F-23CA4F38BB81}" sibTransId="{F51DB23B-2C80-4BB0-BC58-AE3136A78EC1}"/>
    <dgm:cxn modelId="{F84C893E-0E60-A44C-8102-604F6CFDF43A}" type="presOf" srcId="{6F73B3C4-55E8-4083-9E7D-E8722145ECA2}" destId="{300906A0-B8D5-CB4E-BDC1-6FA6A33506EF}" srcOrd="0" destOrd="0" presId="urn:microsoft.com/office/officeart/2005/8/layout/default"/>
    <dgm:cxn modelId="{36AF1752-3231-467E-9CB2-0E24575B9862}" srcId="{461A935D-208A-4833-B4BC-C8A510F27788}" destId="{FEC8142D-141E-474B-AA7A-CA76200DE3DC}" srcOrd="0" destOrd="0" parTransId="{96928901-6195-4233-9B3A-2A0E27677EF2}" sibTransId="{90147601-404C-4B99-8D25-A5E331A2C5EA}"/>
    <dgm:cxn modelId="{E287055E-E6DC-6541-B743-986DA8BE2DE3}" type="presOf" srcId="{33C70E70-0BA0-46A5-8E3C-357393418F0C}" destId="{9D8DA050-A1DD-D345-A3BA-EEE1AF8EA512}" srcOrd="0" destOrd="0" presId="urn:microsoft.com/office/officeart/2005/8/layout/default"/>
    <dgm:cxn modelId="{AA8DD06A-F084-124E-8A74-F32F7B4EE7CA}" type="presOf" srcId="{D051B908-8A78-4DD2-B4E9-0CCF1BD8A000}" destId="{83B70C08-6029-F34C-96B2-DF59FE102F63}" srcOrd="0" destOrd="0" presId="urn:microsoft.com/office/officeart/2005/8/layout/default"/>
    <dgm:cxn modelId="{9287BA97-7032-4238-9B87-505C0D663AD2}" srcId="{461A935D-208A-4833-B4BC-C8A510F27788}" destId="{9A5795E1-25E0-46AA-B40D-E8EEE52226E2}" srcOrd="2" destOrd="0" parTransId="{9DDE4D83-5ED6-4BF7-836D-AAEC7E6CDC28}" sibTransId="{AD7833C3-8F2E-4656-BC99-F6B49133EF45}"/>
    <dgm:cxn modelId="{B95890AA-C12B-4BFD-B6AC-9F573075135E}" srcId="{461A935D-208A-4833-B4BC-C8A510F27788}" destId="{1455679B-F034-46D0-AC4F-480DF27467DC}" srcOrd="1" destOrd="0" parTransId="{0FBD13C6-0A99-4F7F-BC0F-F38921CF8C08}" sibTransId="{81323A15-08AE-453B-96FC-2933C4769ACF}"/>
    <dgm:cxn modelId="{4295B4B1-D176-44A6-A208-838B63F4B531}" srcId="{461A935D-208A-4833-B4BC-C8A510F27788}" destId="{D051B908-8A78-4DD2-B4E9-0CCF1BD8A000}" srcOrd="6" destOrd="0" parTransId="{457780D5-E436-4702-9417-875C357D96D9}" sibTransId="{DF88FD7C-DC93-46AA-8605-100E941BC36E}"/>
    <dgm:cxn modelId="{0107BCBE-ABDD-4B25-81CF-5A764C4E5E90}" srcId="{461A935D-208A-4833-B4BC-C8A510F27788}" destId="{33C70E70-0BA0-46A5-8E3C-357393418F0C}" srcOrd="4" destOrd="0" parTransId="{5D763EAD-5D53-4527-B5E0-EC9CBFDFDF4D}" sibTransId="{9CC57A91-DB3E-42D0-AF90-25AA2CB4A615}"/>
    <dgm:cxn modelId="{DBCAA3CA-F8DB-4992-9891-D9824EF54813}" srcId="{461A935D-208A-4833-B4BC-C8A510F27788}" destId="{4F0FF104-A1D0-4189-8428-A1F2E552225B}" srcOrd="3" destOrd="0" parTransId="{EA60B8E5-CF69-47CB-B0FD-AC35783D9A12}" sibTransId="{B88CD2AE-2102-49CE-A38F-E21C530E7C96}"/>
    <dgm:cxn modelId="{77431DD0-0F21-BC4D-9DB0-8CE9BFA9F2CE}" type="presOf" srcId="{5BA17C3E-1780-4277-83C2-F803DCF40B5F}" destId="{5EF43A9A-250F-0149-91DB-DF5B2D10C7C9}" srcOrd="0" destOrd="0" presId="urn:microsoft.com/office/officeart/2005/8/layout/default"/>
    <dgm:cxn modelId="{3C86FFDE-EDD6-2642-9585-8B7C89BFC11B}" type="presOf" srcId="{04A36154-FC8C-4CED-90E4-D83E4BDB7FE3}" destId="{1B766300-C80F-0F42-83EC-F0F34A0572EF}" srcOrd="0" destOrd="0" presId="urn:microsoft.com/office/officeart/2005/8/layout/default"/>
    <dgm:cxn modelId="{1046D6E1-957B-C440-B918-05E2C5A04060}" type="presOf" srcId="{A7DF363B-A4BA-478D-9E16-529DD84BE8F4}" destId="{657BFF73-4702-9242-BCFF-E80C4A725FD0}" srcOrd="0" destOrd="0" presId="urn:microsoft.com/office/officeart/2005/8/layout/default"/>
    <dgm:cxn modelId="{199D3DEB-3904-8440-B146-448521506207}" type="presOf" srcId="{1455679B-F034-46D0-AC4F-480DF27467DC}" destId="{EEE5F2C4-AC14-4348-8220-F8E6EF1B5F79}" srcOrd="0" destOrd="0" presId="urn:microsoft.com/office/officeart/2005/8/layout/default"/>
    <dgm:cxn modelId="{BDCC48F7-2AA1-E14F-BDF7-36B62FDC0458}" type="presOf" srcId="{461A935D-208A-4833-B4BC-C8A510F27788}" destId="{41B396D1-0EC1-F24B-BAB0-51558F6DEEB5}" srcOrd="0" destOrd="0" presId="urn:microsoft.com/office/officeart/2005/8/layout/default"/>
    <dgm:cxn modelId="{D28B5E1A-6ADD-C941-A2F6-587B443F8556}" type="presParOf" srcId="{41B396D1-0EC1-F24B-BAB0-51558F6DEEB5}" destId="{64D86B6B-DA28-044D-A094-518E39574DD5}" srcOrd="0" destOrd="0" presId="urn:microsoft.com/office/officeart/2005/8/layout/default"/>
    <dgm:cxn modelId="{D24F7FEB-01D3-614D-9590-E100B44E568A}" type="presParOf" srcId="{41B396D1-0EC1-F24B-BAB0-51558F6DEEB5}" destId="{6A31D672-2A91-0E4E-9194-3550A83E3BF7}" srcOrd="1" destOrd="0" presId="urn:microsoft.com/office/officeart/2005/8/layout/default"/>
    <dgm:cxn modelId="{43507689-31C9-8B40-8B6A-B5F6F7319440}" type="presParOf" srcId="{41B396D1-0EC1-F24B-BAB0-51558F6DEEB5}" destId="{EEE5F2C4-AC14-4348-8220-F8E6EF1B5F79}" srcOrd="2" destOrd="0" presId="urn:microsoft.com/office/officeart/2005/8/layout/default"/>
    <dgm:cxn modelId="{3AA392B5-E783-7847-8B25-097A962EF6B4}" type="presParOf" srcId="{41B396D1-0EC1-F24B-BAB0-51558F6DEEB5}" destId="{F3C572BF-DE0D-9443-A6AE-FD4076FF1E88}" srcOrd="3" destOrd="0" presId="urn:microsoft.com/office/officeart/2005/8/layout/default"/>
    <dgm:cxn modelId="{85CF05A9-2AD0-3742-952F-B8576ACF3E22}" type="presParOf" srcId="{41B396D1-0EC1-F24B-BAB0-51558F6DEEB5}" destId="{3550FA40-EFB9-454A-9BC7-DB4E29F138A9}" srcOrd="4" destOrd="0" presId="urn:microsoft.com/office/officeart/2005/8/layout/default"/>
    <dgm:cxn modelId="{9D8C6E8D-8048-B041-9CA9-412A9A3DA488}" type="presParOf" srcId="{41B396D1-0EC1-F24B-BAB0-51558F6DEEB5}" destId="{2DA96C67-16DB-0A43-A3AC-5567A522ED23}" srcOrd="5" destOrd="0" presId="urn:microsoft.com/office/officeart/2005/8/layout/default"/>
    <dgm:cxn modelId="{922C56F4-FA53-9D49-A105-A1DB5571427C}" type="presParOf" srcId="{41B396D1-0EC1-F24B-BAB0-51558F6DEEB5}" destId="{31B79B4C-6E57-D448-BF77-6C5B5EF6C018}" srcOrd="6" destOrd="0" presId="urn:microsoft.com/office/officeart/2005/8/layout/default"/>
    <dgm:cxn modelId="{EE920D9D-5984-9B4E-AA10-FD3B61D935D8}" type="presParOf" srcId="{41B396D1-0EC1-F24B-BAB0-51558F6DEEB5}" destId="{BC428F35-AE6D-4C46-BE04-793042FCC23B}" srcOrd="7" destOrd="0" presId="urn:microsoft.com/office/officeart/2005/8/layout/default"/>
    <dgm:cxn modelId="{0E366386-6CC5-E94A-87DF-29413E621189}" type="presParOf" srcId="{41B396D1-0EC1-F24B-BAB0-51558F6DEEB5}" destId="{9D8DA050-A1DD-D345-A3BA-EEE1AF8EA512}" srcOrd="8" destOrd="0" presId="urn:microsoft.com/office/officeart/2005/8/layout/default"/>
    <dgm:cxn modelId="{BF1677DC-45B4-104A-BC23-FC01F12B2542}" type="presParOf" srcId="{41B396D1-0EC1-F24B-BAB0-51558F6DEEB5}" destId="{7E04D5C1-99FD-7B4E-BFAF-642BCD67E951}" srcOrd="9" destOrd="0" presId="urn:microsoft.com/office/officeart/2005/8/layout/default"/>
    <dgm:cxn modelId="{28549352-9ED8-BA4F-A233-5B9A707A1F83}" type="presParOf" srcId="{41B396D1-0EC1-F24B-BAB0-51558F6DEEB5}" destId="{5EF43A9A-250F-0149-91DB-DF5B2D10C7C9}" srcOrd="10" destOrd="0" presId="urn:microsoft.com/office/officeart/2005/8/layout/default"/>
    <dgm:cxn modelId="{4991BF0E-7F17-204A-838F-09DB7AEE9266}" type="presParOf" srcId="{41B396D1-0EC1-F24B-BAB0-51558F6DEEB5}" destId="{8DF3603F-3939-5445-A68A-4D45005E05CF}" srcOrd="11" destOrd="0" presId="urn:microsoft.com/office/officeart/2005/8/layout/default"/>
    <dgm:cxn modelId="{F78ECC06-6F21-C541-B519-6C005ECAC4DF}" type="presParOf" srcId="{41B396D1-0EC1-F24B-BAB0-51558F6DEEB5}" destId="{83B70C08-6029-F34C-96B2-DF59FE102F63}" srcOrd="12" destOrd="0" presId="urn:microsoft.com/office/officeart/2005/8/layout/default"/>
    <dgm:cxn modelId="{7C5A8004-015F-BD40-8175-6B1C8AF3323C}" type="presParOf" srcId="{41B396D1-0EC1-F24B-BAB0-51558F6DEEB5}" destId="{B266938C-F3FF-6F48-B3CD-AC1BC82C72EF}" srcOrd="13" destOrd="0" presId="urn:microsoft.com/office/officeart/2005/8/layout/default"/>
    <dgm:cxn modelId="{63113FAF-6220-F040-BA51-89239FC1700F}" type="presParOf" srcId="{41B396D1-0EC1-F24B-BAB0-51558F6DEEB5}" destId="{657BFF73-4702-9242-BCFF-E80C4A725FD0}" srcOrd="14" destOrd="0" presId="urn:microsoft.com/office/officeart/2005/8/layout/default"/>
    <dgm:cxn modelId="{CBE787C4-B41E-1446-80C2-C118335D380E}" type="presParOf" srcId="{41B396D1-0EC1-F24B-BAB0-51558F6DEEB5}" destId="{6CD7B5CB-5F8C-0D4C-B0BC-7D348EC624B8}" srcOrd="15" destOrd="0" presId="urn:microsoft.com/office/officeart/2005/8/layout/default"/>
    <dgm:cxn modelId="{AB32B7D3-1BE3-E54C-9856-F0541329CB8E}" type="presParOf" srcId="{41B396D1-0EC1-F24B-BAB0-51558F6DEEB5}" destId="{1B766300-C80F-0F42-83EC-F0F34A0572EF}" srcOrd="16" destOrd="0" presId="urn:microsoft.com/office/officeart/2005/8/layout/default"/>
    <dgm:cxn modelId="{D62E8E6A-1EBE-054B-96C0-933118F300F5}" type="presParOf" srcId="{41B396D1-0EC1-F24B-BAB0-51558F6DEEB5}" destId="{BF811402-8CDF-6F46-B9FB-0ED8768A5963}" srcOrd="17" destOrd="0" presId="urn:microsoft.com/office/officeart/2005/8/layout/default"/>
    <dgm:cxn modelId="{79F4876E-A631-EF4F-8A25-DB4800CED296}" type="presParOf" srcId="{41B396D1-0EC1-F24B-BAB0-51558F6DEEB5}" destId="{300906A0-B8D5-CB4E-BDC1-6FA6A33506EF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476C7-AD09-4E80-9F3A-7C31D6D451B0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E6A5775-B8A5-4BE6-8AD4-7FC48F0B640A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9F1DEC-81F8-4AF8-8929-44953092791B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The 56-year-old was pouring concrete when he fell and suffered life-threatening head injuries at a residential site at Doncaster East in Melbourne</a:t>
          </a:r>
        </a:p>
      </dsp:txBody>
      <dsp:txXfrm>
        <a:off x="1509882" y="708097"/>
        <a:ext cx="9005717" cy="1307257"/>
      </dsp:txXfrm>
    </dsp:sp>
    <dsp:sp modelId="{C8D60ED0-0A7A-4E75-9322-40B7771E1C54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BB0BDD7-EE45-4AB5-9BF8-4D58DF6F022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BD1527-7A27-4A13-A9CB-86D345D09658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Fresno-area temperatures sizzled around 100 recently, a 59-year-old tomatillo field worker collapsed and died. </a:t>
          </a:r>
        </a:p>
      </dsp:txBody>
      <dsp:txXfrm>
        <a:off x="1509882" y="2342169"/>
        <a:ext cx="90057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D367-CD2A-4D43-B512-3382AC0DCFDA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tx1"/>
              </a:solidFill>
              <a:latin typeface="Times New Roman"/>
              <a:cs typeface="Times New Roman"/>
            </a:rPr>
            <a:t>Basic impact protection only:</a:t>
          </a:r>
          <a:r>
            <a:rPr lang="en-US" sz="1600" kern="1200" dirty="0">
              <a:solidFill>
                <a:schemeClr val="tx1"/>
              </a:solidFill>
              <a:latin typeface="Times New Roman"/>
              <a:cs typeface="Times New Roman"/>
            </a:rPr>
            <a:t>  Hard hats miss crucial monitoring and injury prevention.</a:t>
          </a:r>
        </a:p>
      </dsp:txBody>
      <dsp:txXfrm>
        <a:off x="22940" y="22940"/>
        <a:ext cx="7160195" cy="737360"/>
      </dsp:txXfrm>
    </dsp:sp>
    <dsp:sp modelId="{8999DA7A-6D31-4857-A0B0-C936C220B25E}">
      <dsp:nvSpPr>
        <dsp:cNvPr id="0" name=""/>
        <dsp:cNvSpPr/>
      </dsp:nvSpPr>
      <dsp:spPr>
        <a:xfrm>
          <a:off x="604646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tx1"/>
              </a:solidFill>
              <a:latin typeface="Times New Roman"/>
              <a:cs typeface="Times New Roman"/>
            </a:rPr>
            <a:t>Environmental monitoring Gaps:</a:t>
          </a:r>
          <a:r>
            <a:rPr lang="en-US" sz="1600" kern="1200" dirty="0">
              <a:solidFill>
                <a:schemeClr val="tx1"/>
              </a:solidFill>
              <a:latin typeface="Times New Roman"/>
              <a:cs typeface="Times New Roman"/>
            </a:rPr>
            <a:t> Current PPE lacks real-time data on temp, humidity, air quality, risking worker exposure.</a:t>
          </a:r>
        </a:p>
      </dsp:txBody>
      <dsp:txXfrm>
        <a:off x="627586" y="914964"/>
        <a:ext cx="6937378" cy="737360"/>
      </dsp:txXfrm>
    </dsp:sp>
    <dsp:sp modelId="{1DC5B0A2-EC0C-4948-9267-2A950A381B98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tx1"/>
              </a:solidFill>
              <a:latin typeface="Times New Roman"/>
              <a:cs typeface="Times New Roman"/>
            </a:rPr>
            <a:t>Communication challenges:</a:t>
          </a:r>
          <a:r>
            <a:rPr lang="en-US" sz="1600" kern="1200" dirty="0">
              <a:solidFill>
                <a:schemeClr val="tx1"/>
              </a:solidFill>
              <a:latin typeface="Times New Roman"/>
              <a:cs typeface="Times New Roman"/>
            </a:rPr>
            <a:t> Noisy sites hinder clear communication, impacting collaboration and safety.</a:t>
          </a:r>
        </a:p>
      </dsp:txBody>
      <dsp:txXfrm>
        <a:off x="1232233" y="1806988"/>
        <a:ext cx="6937378" cy="737360"/>
      </dsp:txXfrm>
    </dsp:sp>
    <dsp:sp modelId="{F0445A61-4DE4-4C45-844F-0E59C0374572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tx1"/>
              </a:solidFill>
              <a:latin typeface="Times New Roman"/>
              <a:cs typeface="Times New Roman"/>
            </a:rPr>
            <a:t>Delayed Emergency response:</a:t>
          </a:r>
          <a:r>
            <a:rPr lang="en-US" sz="1600" kern="1200" dirty="0">
              <a:solidFill>
                <a:schemeClr val="tx1"/>
              </a:solidFill>
              <a:latin typeface="Times New Roman"/>
              <a:cs typeface="Times New Roman"/>
            </a:rPr>
            <a:t> Absence of panic buttons and fall sensors safety gear slows emergency assistance.</a:t>
          </a:r>
        </a:p>
      </dsp:txBody>
      <dsp:txXfrm>
        <a:off x="1836880" y="2699012"/>
        <a:ext cx="6937378" cy="737360"/>
      </dsp:txXfrm>
    </dsp:sp>
    <dsp:sp modelId="{3069DDF1-D635-4EE0-BE32-98E2356BD825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solidFill>
                <a:schemeClr val="tx1"/>
              </a:solidFill>
              <a:latin typeface="Times New Roman"/>
              <a:cs typeface="Times New Roman"/>
            </a:rPr>
            <a:t>Limited Task Support:</a:t>
          </a:r>
          <a:r>
            <a:rPr lang="en-US" sz="1600" kern="1200" dirty="0">
              <a:solidFill>
                <a:schemeClr val="tx1"/>
              </a:solidFill>
              <a:latin typeface="Times New Roman"/>
              <a:cs typeface="Times New Roman"/>
            </a:rPr>
            <a:t> standard gear doesn't provide AR for task information, reducing efficiency and accuracy in operations.</a:t>
          </a:r>
        </a:p>
      </dsp:txBody>
      <dsp:txXfrm>
        <a:off x="2441527" y="3591037"/>
        <a:ext cx="6937378" cy="737360"/>
      </dsp:txXfrm>
    </dsp:sp>
    <dsp:sp modelId="{956C4DDD-D542-4FD8-A0F2-55730001BB7C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7CCC1709-0AF0-46E0-B51B-3319ABB77D3D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35C08A4E-4667-4DC2-BBE2-C66D4D3AF783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CA3819CD-DEDD-4BDC-A958-1487127F3A51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21985-672A-448C-910A-392D6A73AA39}">
      <dsp:nvSpPr>
        <dsp:cNvPr id="0" name=""/>
        <dsp:cNvSpPr/>
      </dsp:nvSpPr>
      <dsp:spPr>
        <a:xfrm>
          <a:off x="269738" y="1053017"/>
          <a:ext cx="835294" cy="8352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A8F06-5052-473A-A7AC-8DA910578CB1}">
      <dsp:nvSpPr>
        <dsp:cNvPr id="0" name=""/>
        <dsp:cNvSpPr/>
      </dsp:nvSpPr>
      <dsp:spPr>
        <a:xfrm>
          <a:off x="447752" y="1231031"/>
          <a:ext cx="479267" cy="479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03521-1528-42BE-860C-CB2DAE9B2F17}">
      <dsp:nvSpPr>
        <dsp:cNvPr id="0" name=""/>
        <dsp:cNvSpPr/>
      </dsp:nvSpPr>
      <dsp:spPr>
        <a:xfrm>
          <a:off x="2718" y="2148486"/>
          <a:ext cx="1369335" cy="718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>
              <a:latin typeface="Times New Roman"/>
              <a:cs typeface="Times New Roman"/>
            </a:rPr>
            <a:t>A breakthrough in PPE:</a:t>
          </a:r>
          <a:r>
            <a:rPr lang="en-IN" sz="1100" kern="1200">
              <a:latin typeface="Times New Roman"/>
              <a:cs typeface="Times New Roman"/>
            </a:rPr>
            <a:t> integrating cutting-edge technology into traditional safety gear.</a:t>
          </a:r>
          <a:endParaRPr lang="en-US" sz="1100" kern="1200">
            <a:latin typeface="Times New Roman"/>
            <a:cs typeface="Times New Roman"/>
          </a:endParaRPr>
        </a:p>
      </dsp:txBody>
      <dsp:txXfrm>
        <a:off x="2718" y="2148486"/>
        <a:ext cx="1369335" cy="718901"/>
      </dsp:txXfrm>
    </dsp:sp>
    <dsp:sp modelId="{D941A507-41FB-4B0B-9E60-4EA5085C7E43}">
      <dsp:nvSpPr>
        <dsp:cNvPr id="0" name=""/>
        <dsp:cNvSpPr/>
      </dsp:nvSpPr>
      <dsp:spPr>
        <a:xfrm>
          <a:off x="1878708" y="1053017"/>
          <a:ext cx="835294" cy="8352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CDE66-B66D-4DEE-860E-1166E07AF767}">
      <dsp:nvSpPr>
        <dsp:cNvPr id="0" name=""/>
        <dsp:cNvSpPr/>
      </dsp:nvSpPr>
      <dsp:spPr>
        <a:xfrm>
          <a:off x="2056722" y="1231031"/>
          <a:ext cx="479267" cy="479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47BC8-AD29-4783-81C4-AA5D723046D2}">
      <dsp:nvSpPr>
        <dsp:cNvPr id="0" name=""/>
        <dsp:cNvSpPr/>
      </dsp:nvSpPr>
      <dsp:spPr>
        <a:xfrm>
          <a:off x="1611688" y="2148486"/>
          <a:ext cx="1369335" cy="718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>
              <a:latin typeface="Times New Roman"/>
              <a:cs typeface="Times New Roman"/>
            </a:rPr>
            <a:t>Real-time monitoring:</a:t>
          </a:r>
          <a:r>
            <a:rPr lang="en-IN" sz="1100" kern="1200">
              <a:latin typeface="Times New Roman"/>
              <a:cs typeface="Times New Roman"/>
            </a:rPr>
            <a:t> sensors for health and environmental alerts.</a:t>
          </a:r>
          <a:endParaRPr lang="en-US" sz="1100" kern="1200">
            <a:latin typeface="Times New Roman"/>
            <a:cs typeface="Times New Roman"/>
          </a:endParaRPr>
        </a:p>
      </dsp:txBody>
      <dsp:txXfrm>
        <a:off x="1611688" y="2148486"/>
        <a:ext cx="1369335" cy="718901"/>
      </dsp:txXfrm>
    </dsp:sp>
    <dsp:sp modelId="{CF7C0B66-FBD6-4237-8E97-9F5A8D9138B4}">
      <dsp:nvSpPr>
        <dsp:cNvPr id="0" name=""/>
        <dsp:cNvSpPr/>
      </dsp:nvSpPr>
      <dsp:spPr>
        <a:xfrm>
          <a:off x="3487678" y="1053017"/>
          <a:ext cx="835294" cy="8352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FECA0-5FF4-441D-8343-6A01990E526C}">
      <dsp:nvSpPr>
        <dsp:cNvPr id="0" name=""/>
        <dsp:cNvSpPr/>
      </dsp:nvSpPr>
      <dsp:spPr>
        <a:xfrm>
          <a:off x="3665691" y="1231031"/>
          <a:ext cx="479267" cy="479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EEDED-AC23-4EEE-86D8-C4A20B512F66}">
      <dsp:nvSpPr>
        <dsp:cNvPr id="0" name=""/>
        <dsp:cNvSpPr/>
      </dsp:nvSpPr>
      <dsp:spPr>
        <a:xfrm>
          <a:off x="3220657" y="2148486"/>
          <a:ext cx="1369335" cy="718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 dirty="0">
              <a:latin typeface="Times New Roman"/>
              <a:cs typeface="Times New Roman"/>
            </a:rPr>
            <a:t>Clear communication:</a:t>
          </a:r>
          <a:r>
            <a:rPr lang="en-IN" sz="1100" kern="1200" dirty="0">
              <a:latin typeface="Times New Roman"/>
              <a:cs typeface="Times New Roman"/>
            </a:rPr>
            <a:t> Robust two-way system for effective team coordination.</a:t>
          </a:r>
          <a:endParaRPr lang="en-US" sz="1100" kern="1200" dirty="0">
            <a:latin typeface="Times New Roman"/>
            <a:cs typeface="Times New Roman"/>
          </a:endParaRPr>
        </a:p>
      </dsp:txBody>
      <dsp:txXfrm>
        <a:off x="3220657" y="2148486"/>
        <a:ext cx="1369335" cy="718901"/>
      </dsp:txXfrm>
    </dsp:sp>
    <dsp:sp modelId="{ECA1786E-5A3E-49A9-8113-FE3D03C61A2A}">
      <dsp:nvSpPr>
        <dsp:cNvPr id="0" name=""/>
        <dsp:cNvSpPr/>
      </dsp:nvSpPr>
      <dsp:spPr>
        <a:xfrm>
          <a:off x="5096648" y="1053017"/>
          <a:ext cx="835294" cy="8352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51C76-3949-42A4-A7DF-D094E43117E0}">
      <dsp:nvSpPr>
        <dsp:cNvPr id="0" name=""/>
        <dsp:cNvSpPr/>
      </dsp:nvSpPr>
      <dsp:spPr>
        <a:xfrm>
          <a:off x="5274661" y="1231031"/>
          <a:ext cx="479267" cy="479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B2129-B890-4C49-81DA-D4B1591382EC}">
      <dsp:nvSpPr>
        <dsp:cNvPr id="0" name=""/>
        <dsp:cNvSpPr/>
      </dsp:nvSpPr>
      <dsp:spPr>
        <a:xfrm>
          <a:off x="4829627" y="2148486"/>
          <a:ext cx="1369335" cy="718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>
              <a:latin typeface="Times New Roman"/>
              <a:cs typeface="Times New Roman"/>
            </a:rPr>
            <a:t>Emergency features:</a:t>
          </a:r>
          <a:r>
            <a:rPr lang="en-IN" sz="1100" kern="1200">
              <a:latin typeface="Times New Roman"/>
              <a:cs typeface="Times New Roman"/>
            </a:rPr>
            <a:t> panic buttons and fall detection for enhanced safety.</a:t>
          </a:r>
          <a:endParaRPr lang="en-US" sz="1100" kern="1200">
            <a:latin typeface="Times New Roman"/>
            <a:cs typeface="Times New Roman"/>
          </a:endParaRPr>
        </a:p>
      </dsp:txBody>
      <dsp:txXfrm>
        <a:off x="4829627" y="2148486"/>
        <a:ext cx="1369335" cy="718901"/>
      </dsp:txXfrm>
    </dsp:sp>
    <dsp:sp modelId="{046CC603-1090-43BA-A49E-76F4396414E3}">
      <dsp:nvSpPr>
        <dsp:cNvPr id="0" name=""/>
        <dsp:cNvSpPr/>
      </dsp:nvSpPr>
      <dsp:spPr>
        <a:xfrm>
          <a:off x="6705617" y="1053017"/>
          <a:ext cx="835294" cy="8352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F4893-310F-4EBB-9CF3-8B5184BC0830}">
      <dsp:nvSpPr>
        <dsp:cNvPr id="0" name=""/>
        <dsp:cNvSpPr/>
      </dsp:nvSpPr>
      <dsp:spPr>
        <a:xfrm>
          <a:off x="6883631" y="1231031"/>
          <a:ext cx="479267" cy="4792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365E8-C070-4791-9AD1-CA0B435A0660}">
      <dsp:nvSpPr>
        <dsp:cNvPr id="0" name=""/>
        <dsp:cNvSpPr/>
      </dsp:nvSpPr>
      <dsp:spPr>
        <a:xfrm>
          <a:off x="6438597" y="2148486"/>
          <a:ext cx="1369335" cy="718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>
              <a:latin typeface="Times New Roman"/>
              <a:cs typeface="Times New Roman"/>
            </a:rPr>
            <a:t>AR for productivity:</a:t>
          </a:r>
          <a:r>
            <a:rPr lang="en-IN" sz="1100" kern="1200">
              <a:latin typeface="Times New Roman"/>
              <a:cs typeface="Times New Roman"/>
            </a:rPr>
            <a:t> Augmented reality for efficient task handling.</a:t>
          </a:r>
          <a:endParaRPr lang="en-US" sz="1100" kern="1200">
            <a:latin typeface="Times New Roman"/>
            <a:cs typeface="Times New Roman"/>
          </a:endParaRPr>
        </a:p>
      </dsp:txBody>
      <dsp:txXfrm>
        <a:off x="6438597" y="2148486"/>
        <a:ext cx="1369335" cy="718901"/>
      </dsp:txXfrm>
    </dsp:sp>
    <dsp:sp modelId="{5B5C5E94-A802-41A1-8EA5-BFCBA1706BAA}">
      <dsp:nvSpPr>
        <dsp:cNvPr id="0" name=""/>
        <dsp:cNvSpPr/>
      </dsp:nvSpPr>
      <dsp:spPr>
        <a:xfrm>
          <a:off x="8314587" y="1053017"/>
          <a:ext cx="835294" cy="8352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2F730-1921-4E78-B5F5-6A84F247A7D5}">
      <dsp:nvSpPr>
        <dsp:cNvPr id="0" name=""/>
        <dsp:cNvSpPr/>
      </dsp:nvSpPr>
      <dsp:spPr>
        <a:xfrm>
          <a:off x="8492601" y="1231031"/>
          <a:ext cx="479267" cy="4792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4D1AA-B003-4B6A-A3E7-2354A1882BA5}">
      <dsp:nvSpPr>
        <dsp:cNvPr id="0" name=""/>
        <dsp:cNvSpPr/>
      </dsp:nvSpPr>
      <dsp:spPr>
        <a:xfrm>
          <a:off x="8047566" y="2148486"/>
          <a:ext cx="1369335" cy="718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>
              <a:latin typeface="Times New Roman"/>
              <a:cs typeface="Times New Roman"/>
            </a:rPr>
            <a:t>Industry-specific Design</a:t>
          </a:r>
          <a:r>
            <a:rPr lang="en-IN" sz="1100" kern="1200">
              <a:latin typeface="Times New Roman"/>
              <a:cs typeface="Times New Roman"/>
            </a:rPr>
            <a:t>: customizable to various industrial requirements</a:t>
          </a:r>
          <a:endParaRPr lang="en-US" sz="1100" kern="1200">
            <a:latin typeface="Times New Roman"/>
            <a:cs typeface="Times New Roman"/>
          </a:endParaRPr>
        </a:p>
      </dsp:txBody>
      <dsp:txXfrm>
        <a:off x="8047566" y="2148486"/>
        <a:ext cx="1369335" cy="718901"/>
      </dsp:txXfrm>
    </dsp:sp>
    <dsp:sp modelId="{611955E5-6342-41CC-B84D-AA657DDBA144}">
      <dsp:nvSpPr>
        <dsp:cNvPr id="0" name=""/>
        <dsp:cNvSpPr/>
      </dsp:nvSpPr>
      <dsp:spPr>
        <a:xfrm>
          <a:off x="9923557" y="1053017"/>
          <a:ext cx="835294" cy="83529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303E7-80B3-4074-925E-0F2FA6C0E7AC}">
      <dsp:nvSpPr>
        <dsp:cNvPr id="0" name=""/>
        <dsp:cNvSpPr/>
      </dsp:nvSpPr>
      <dsp:spPr>
        <a:xfrm>
          <a:off x="10101570" y="1231031"/>
          <a:ext cx="479267" cy="4792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BE88-A937-4134-A1FE-8651EA527554}">
      <dsp:nvSpPr>
        <dsp:cNvPr id="0" name=""/>
        <dsp:cNvSpPr/>
      </dsp:nvSpPr>
      <dsp:spPr>
        <a:xfrm>
          <a:off x="9656536" y="2148486"/>
          <a:ext cx="1369335" cy="718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 cap="all">
              <a:latin typeface="Times New Roman"/>
              <a:cs typeface="Times New Roman"/>
            </a:rPr>
            <a:t>APP MONITORING: </a:t>
          </a:r>
          <a:r>
            <a:rPr lang="en-IN" sz="1100" b="0" kern="1200" cap="all">
              <a:latin typeface="Times New Roman"/>
              <a:cs typeface="Times New Roman"/>
            </a:rPr>
            <a:t>Health monitoring, Efficient user interface</a:t>
          </a:r>
        </a:p>
      </dsp:txBody>
      <dsp:txXfrm>
        <a:off x="9656536" y="2148486"/>
        <a:ext cx="1369335" cy="718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9FB9F-CD18-CA4E-B033-4D2D4BD15E58}">
      <dsp:nvSpPr>
        <dsp:cNvPr id="0" name=""/>
        <dsp:cNvSpPr/>
      </dsp:nvSpPr>
      <dsp:spPr>
        <a:xfrm>
          <a:off x="393267" y="323473"/>
          <a:ext cx="3488330" cy="3488330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I</a:t>
          </a:r>
          <a:r>
            <a:rPr lang="en-US" sz="1000" b="1" kern="1200" dirty="0">
              <a:latin typeface="Times New Roman"/>
              <a:cs typeface="Times New Roman"/>
            </a:rPr>
            <a:t>ntuitive Design</a:t>
          </a:r>
          <a:r>
            <a:rPr lang="en-US" sz="1000" kern="1200" dirty="0">
              <a:latin typeface="Times New Roman"/>
              <a:cs typeface="Times New Roman"/>
            </a:rPr>
            <a:t>: Easy-to-navigate interface, ensuring quick adaptability for new users.</a:t>
          </a:r>
        </a:p>
      </dsp:txBody>
      <dsp:txXfrm>
        <a:off x="2181452" y="844646"/>
        <a:ext cx="1183540" cy="809790"/>
      </dsp:txXfrm>
    </dsp:sp>
    <dsp:sp modelId="{739AD666-DD42-BA42-ACEA-C5BFEBA5C3FF}">
      <dsp:nvSpPr>
        <dsp:cNvPr id="0" name=""/>
        <dsp:cNvSpPr/>
      </dsp:nvSpPr>
      <dsp:spPr>
        <a:xfrm>
          <a:off x="271176" y="491660"/>
          <a:ext cx="3488330" cy="3488330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/>
              <a:cs typeface="Times New Roman"/>
            </a:rPr>
            <a:t>Customization: Options for personalization to suit individual preferences and job requirements.</a:t>
          </a:r>
        </a:p>
      </dsp:txBody>
      <dsp:txXfrm>
        <a:off x="2551049" y="2069714"/>
        <a:ext cx="1038193" cy="876235"/>
      </dsp:txXfrm>
    </dsp:sp>
    <dsp:sp modelId="{859DAA5C-512F-2241-A110-8FFC7B78F6BA}">
      <dsp:nvSpPr>
        <dsp:cNvPr id="0" name=""/>
        <dsp:cNvSpPr/>
      </dsp:nvSpPr>
      <dsp:spPr>
        <a:xfrm>
          <a:off x="271176" y="491660"/>
          <a:ext cx="3488330" cy="3488330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imes New Roman"/>
              <a:cs typeface="Times New Roman"/>
            </a:rPr>
            <a:t>Real-Time Alerts: Clear, actionable notifications for environmental hazards and health monitoring.</a:t>
          </a:r>
        </a:p>
      </dsp:txBody>
      <dsp:txXfrm>
        <a:off x="1392425" y="3107908"/>
        <a:ext cx="1245832" cy="747499"/>
      </dsp:txXfrm>
    </dsp:sp>
    <dsp:sp modelId="{B4AE843B-8BF7-6F4E-A05D-CE7C51C6BA0A}">
      <dsp:nvSpPr>
        <dsp:cNvPr id="0" name=""/>
        <dsp:cNvSpPr/>
      </dsp:nvSpPr>
      <dsp:spPr>
        <a:xfrm>
          <a:off x="271176" y="491660"/>
          <a:ext cx="3488330" cy="3488330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imes New Roman"/>
              <a:cs typeface="Times New Roman"/>
            </a:rPr>
            <a:t>AR Integration: Augmented Reality overlays for efficient task management and decision support.</a:t>
          </a:r>
        </a:p>
      </dsp:txBody>
      <dsp:txXfrm>
        <a:off x="437287" y="2069714"/>
        <a:ext cx="1038193" cy="876235"/>
      </dsp:txXfrm>
    </dsp:sp>
    <dsp:sp modelId="{ED0D38EF-1443-B046-AE1F-47F6B3E31CAE}">
      <dsp:nvSpPr>
        <dsp:cNvPr id="0" name=""/>
        <dsp:cNvSpPr/>
      </dsp:nvSpPr>
      <dsp:spPr>
        <a:xfrm>
          <a:off x="271176" y="491660"/>
          <a:ext cx="3488330" cy="3488330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imes New Roman"/>
              <a:cs typeface="Times New Roman"/>
            </a:rPr>
            <a:t>Voice Activation: Hands-free control for enhanced convenience and safety on-site.</a:t>
          </a:r>
        </a:p>
      </dsp:txBody>
      <dsp:txXfrm>
        <a:off x="779890" y="1023215"/>
        <a:ext cx="1183540" cy="8097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45FD6-8754-471C-8D12-76C30EB4B8B4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43BFB-174D-4170-84B0-C897CACA28C7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BE35D-A6A8-4881-B049-63ED74807594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1. Development and Introduction</a:t>
          </a:r>
          <a:r>
            <a:rPr lang="en-US" sz="1200" kern="1200"/>
            <a:t>: Early R&amp;D and market introduction with low initial sales, focusing on design finalization and awareness.</a:t>
          </a:r>
        </a:p>
      </dsp:txBody>
      <dsp:txXfrm>
        <a:off x="1172126" y="908559"/>
        <a:ext cx="2114937" cy="897246"/>
      </dsp:txXfrm>
    </dsp:sp>
    <dsp:sp modelId="{C8B73E03-DEF7-4B00-88F9-B97CEEF9A4A1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8559F-2659-44E3-86B3-5661677F199A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345FF-D3F8-437E-AA70-4F7FA8825EF9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2. Growth</a:t>
          </a:r>
          <a:r>
            <a:rPr lang="en-US" sz="1200" kern="1200"/>
            <a:t>: Rapid sales increase as market acceptance grows, with intensified marketing and distribution expansion.</a:t>
          </a:r>
        </a:p>
      </dsp:txBody>
      <dsp:txXfrm>
        <a:off x="4745088" y="908559"/>
        <a:ext cx="2114937" cy="897246"/>
      </dsp:txXfrm>
    </dsp:sp>
    <dsp:sp modelId="{BA0FCB87-0789-49AE-8552-9586AE8F5267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F1407-5221-49CA-8404-0950624C3E80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CFC32-00A1-4D94-AFD1-58933CB5939B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3. Maturity: </a:t>
          </a:r>
          <a:r>
            <a:rPr lang="en-US" sz="1200" kern="1200"/>
            <a:t>Peak sales with stabilized growth; emphasis on differentiation and market share maximization.</a:t>
          </a:r>
        </a:p>
      </dsp:txBody>
      <dsp:txXfrm>
        <a:off x="8318049" y="908559"/>
        <a:ext cx="2114937" cy="897246"/>
      </dsp:txXfrm>
    </dsp:sp>
    <dsp:sp modelId="{1AE2E8D7-9F80-417B-9C0E-477B160167E2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131EC-6BC8-4212-A757-DB4BD36F19E1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9B8C3-6721-40B9-88DC-4BE51D89A494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4. Saturation: </a:t>
          </a:r>
          <a:r>
            <a:rPr lang="en-US" sz="1200" kern="1200"/>
            <a:t>Slowing sales due to market saturation; strategies include cost-cutting, niche exploration, and feature enhancements.</a:t>
          </a:r>
        </a:p>
      </dsp:txBody>
      <dsp:txXfrm>
        <a:off x="1172126" y="2545532"/>
        <a:ext cx="2114937" cy="897246"/>
      </dsp:txXfrm>
    </dsp:sp>
    <dsp:sp modelId="{69E39596-38C6-47BC-AC83-09AC48045DD3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CAB4B-728F-4BCD-9B92-A6C7C0E743E5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BF6DA-D63B-4B75-845D-5635F2D871F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5. Decline: </a:t>
          </a:r>
          <a:r>
            <a:rPr lang="en-US" sz="1200" kern="1200"/>
            <a:t>Sales decline as market interest fades, leading to cost management, product phase-out, or pivot to new lines.</a:t>
          </a:r>
        </a:p>
      </dsp:txBody>
      <dsp:txXfrm>
        <a:off x="4745088" y="2545532"/>
        <a:ext cx="2114937" cy="897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6B6B-DA28-044D-A094-518E39574DD5}">
      <dsp:nvSpPr>
        <dsp:cNvPr id="0" name=""/>
        <dsp:cNvSpPr/>
      </dsp:nvSpPr>
      <dsp:spPr>
        <a:xfrm>
          <a:off x="0" y="158079"/>
          <a:ext cx="2419954" cy="145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Early-stage network Building : </a:t>
          </a:r>
          <a:r>
            <a:rPr lang="en-IN" sz="1300" kern="1200" dirty="0"/>
            <a:t>Collaborating with market leaders at early stage of development and testing </a:t>
          </a:r>
          <a:endParaRPr lang="en-US" sz="1300" kern="1200" dirty="0"/>
        </a:p>
      </dsp:txBody>
      <dsp:txXfrm>
        <a:off x="0" y="158079"/>
        <a:ext cx="2419954" cy="1451972"/>
      </dsp:txXfrm>
    </dsp:sp>
    <dsp:sp modelId="{EEE5F2C4-AC14-4348-8220-F8E6EF1B5F79}">
      <dsp:nvSpPr>
        <dsp:cNvPr id="0" name=""/>
        <dsp:cNvSpPr/>
      </dsp:nvSpPr>
      <dsp:spPr>
        <a:xfrm>
          <a:off x="2661949" y="158079"/>
          <a:ext cx="2419954" cy="145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Customization</a:t>
          </a:r>
          <a:r>
            <a:rPr lang="en-IN" sz="1300" kern="1200"/>
            <a:t> : Customising products specific to each customer needs(Adding or removing existing features) </a:t>
          </a:r>
          <a:endParaRPr lang="en-US" sz="1300" kern="1200"/>
        </a:p>
      </dsp:txBody>
      <dsp:txXfrm>
        <a:off x="2661949" y="158079"/>
        <a:ext cx="2419954" cy="1451972"/>
      </dsp:txXfrm>
    </dsp:sp>
    <dsp:sp modelId="{3550FA40-EFB9-454A-9BC7-DB4E29F138A9}">
      <dsp:nvSpPr>
        <dsp:cNvPr id="0" name=""/>
        <dsp:cNvSpPr/>
      </dsp:nvSpPr>
      <dsp:spPr>
        <a:xfrm>
          <a:off x="5323898" y="158079"/>
          <a:ext cx="2419954" cy="145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Competitive Landscape: </a:t>
          </a:r>
          <a:r>
            <a:rPr lang="en-IN" sz="1300" kern="1200" dirty="0"/>
            <a:t>Collaborating with Regulatory boards and government agencies across </a:t>
          </a:r>
          <a:endParaRPr lang="en-US" sz="1300" kern="1200" dirty="0"/>
        </a:p>
      </dsp:txBody>
      <dsp:txXfrm>
        <a:off x="5323898" y="158079"/>
        <a:ext cx="2419954" cy="1451972"/>
      </dsp:txXfrm>
    </dsp:sp>
    <dsp:sp modelId="{31B79B4C-6E57-D448-BF77-6C5B5EF6C018}">
      <dsp:nvSpPr>
        <dsp:cNvPr id="0" name=""/>
        <dsp:cNvSpPr/>
      </dsp:nvSpPr>
      <dsp:spPr>
        <a:xfrm>
          <a:off x="0" y="1852046"/>
          <a:ext cx="2419954" cy="145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Nations/geographic locations where safety measures are not fully addressed.</a:t>
          </a:r>
          <a:endParaRPr lang="en-US" sz="1300" kern="1200"/>
        </a:p>
      </dsp:txBody>
      <dsp:txXfrm>
        <a:off x="0" y="1852046"/>
        <a:ext cx="2419954" cy="1451972"/>
      </dsp:txXfrm>
    </dsp:sp>
    <dsp:sp modelId="{9D8DA050-A1DD-D345-A3BA-EEE1AF8EA512}">
      <dsp:nvSpPr>
        <dsp:cNvPr id="0" name=""/>
        <dsp:cNvSpPr/>
      </dsp:nvSpPr>
      <dsp:spPr>
        <a:xfrm>
          <a:off x="2661949" y="1852046"/>
          <a:ext cx="2419954" cy="145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Tailoring products to meet safety standards of each regulatory board.</a:t>
          </a:r>
          <a:endParaRPr lang="en-US" sz="1300" kern="1200"/>
        </a:p>
      </dsp:txBody>
      <dsp:txXfrm>
        <a:off x="2661949" y="1852046"/>
        <a:ext cx="2419954" cy="1451972"/>
      </dsp:txXfrm>
    </dsp:sp>
    <dsp:sp modelId="{5EF43A9A-250F-0149-91DB-DF5B2D10C7C9}">
      <dsp:nvSpPr>
        <dsp:cNvPr id="0" name=""/>
        <dsp:cNvSpPr/>
      </dsp:nvSpPr>
      <dsp:spPr>
        <a:xfrm>
          <a:off x="5323898" y="1852046"/>
          <a:ext cx="2419954" cy="145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Branding : </a:t>
          </a:r>
          <a:r>
            <a:rPr lang="en-IN" sz="1300" kern="1200" dirty="0"/>
            <a:t>Focusing on Safety enhancement, Health monitoring, Customisation </a:t>
          </a:r>
          <a:endParaRPr lang="en-US" sz="1300" kern="1200" dirty="0"/>
        </a:p>
      </dsp:txBody>
      <dsp:txXfrm>
        <a:off x="5323898" y="1852046"/>
        <a:ext cx="2419954" cy="1451972"/>
      </dsp:txXfrm>
    </dsp:sp>
    <dsp:sp modelId="{83B70C08-6029-F34C-96B2-DF59FE102F63}">
      <dsp:nvSpPr>
        <dsp:cNvPr id="0" name=""/>
        <dsp:cNvSpPr/>
      </dsp:nvSpPr>
      <dsp:spPr>
        <a:xfrm>
          <a:off x="0" y="3546014"/>
          <a:ext cx="2419954" cy="145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Continuous Improvement : </a:t>
          </a:r>
          <a:r>
            <a:rPr lang="en-US" sz="1300" kern="1200"/>
            <a:t>Design iterations and modification for incorporating new technologies in the market or keeping up with changing regulations and new customer needs </a:t>
          </a:r>
        </a:p>
      </dsp:txBody>
      <dsp:txXfrm>
        <a:off x="0" y="3546014"/>
        <a:ext cx="2419954" cy="1451972"/>
      </dsp:txXfrm>
    </dsp:sp>
    <dsp:sp modelId="{657BFF73-4702-9242-BCFF-E80C4A725FD0}">
      <dsp:nvSpPr>
        <dsp:cNvPr id="0" name=""/>
        <dsp:cNvSpPr/>
      </dsp:nvSpPr>
      <dsp:spPr>
        <a:xfrm>
          <a:off x="2661949" y="3546014"/>
          <a:ext cx="2419954" cy="145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Software Integration</a:t>
          </a:r>
          <a:r>
            <a:rPr lang="en-IN" sz="1300" kern="1200"/>
            <a:t> : Integrating our software with already existing company's Platform </a:t>
          </a:r>
          <a:endParaRPr lang="en-US" sz="1300" kern="1200"/>
        </a:p>
      </dsp:txBody>
      <dsp:txXfrm>
        <a:off x="2661949" y="3546014"/>
        <a:ext cx="2419954" cy="1451972"/>
      </dsp:txXfrm>
    </dsp:sp>
    <dsp:sp modelId="{1B766300-C80F-0F42-83EC-F0F34A0572EF}">
      <dsp:nvSpPr>
        <dsp:cNvPr id="0" name=""/>
        <dsp:cNvSpPr/>
      </dsp:nvSpPr>
      <dsp:spPr>
        <a:xfrm>
          <a:off x="5323898" y="3546014"/>
          <a:ext cx="2419954" cy="145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Training </a:t>
          </a:r>
          <a:r>
            <a:rPr lang="en-IN" sz="1300" kern="1200"/>
            <a:t>: Providing training on software use and equipment best handling methods</a:t>
          </a:r>
          <a:endParaRPr lang="en-US" sz="1300" kern="1200"/>
        </a:p>
      </dsp:txBody>
      <dsp:txXfrm>
        <a:off x="5323898" y="3546014"/>
        <a:ext cx="2419954" cy="1451972"/>
      </dsp:txXfrm>
    </dsp:sp>
    <dsp:sp modelId="{300906A0-B8D5-CB4E-BDC1-6FA6A33506EF}">
      <dsp:nvSpPr>
        <dsp:cNvPr id="0" name=""/>
        <dsp:cNvSpPr/>
      </dsp:nvSpPr>
      <dsp:spPr>
        <a:xfrm>
          <a:off x="2661949" y="5239982"/>
          <a:ext cx="2419954" cy="14519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Replaceable Items : </a:t>
          </a:r>
          <a:r>
            <a:rPr lang="en-IN" sz="1300" kern="1200"/>
            <a:t>Chin straps, suspension, Sweat bands, Snap in Accessories </a:t>
          </a:r>
          <a:br>
            <a:rPr lang="en-IN" sz="1300" kern="1200"/>
          </a:br>
          <a:endParaRPr lang="en-US" sz="1300" kern="1200"/>
        </a:p>
      </dsp:txBody>
      <dsp:txXfrm>
        <a:off x="2661949" y="5239982"/>
        <a:ext cx="2419954" cy="1451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675EF-6D48-6D4B-8E8B-B88C7B7C5EA4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7030D-41E4-3044-89BA-5D05DF87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7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7030D-41E4-3044-89BA-5D05DF87E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2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3B12-720E-0B64-F023-534B20DC5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AC86D-44F5-1ABD-CD63-7FB47205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0557-5F78-2B61-E11A-0F12ECAD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C0AF-9EBD-42E2-A59F-8383B862CE50}" type="datetimeFigureOut">
              <a:rPr lang="en-IN" smtClean="0"/>
              <a:t>05/04/24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D8F0-A5FB-3D56-A7EC-CE3B7F8D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960D-D093-347A-B6D6-1FDC0627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D46-2ADF-431E-BAC8-08546093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7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074E-D53D-D3E8-5015-CB695408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56873-5F74-CF01-9143-BE445E46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C146-07EB-CA6D-59CC-31ADE1A9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C0AF-9EBD-42E2-A59F-8383B862CE50}" type="datetimeFigureOut">
              <a:rPr lang="en-IN" smtClean="0"/>
              <a:t>05/04/24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4745-235D-A256-BFA5-24639D4F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09CCB-AE84-5FDE-73EE-5BB9BC4A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D46-2ADF-431E-BAC8-08546093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8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CA5DE-5805-26FB-0026-1280A502C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28B3-3BE7-6876-F1F1-3A9A78385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705AC-5F68-E405-6194-34AD8993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C0AF-9EBD-42E2-A59F-8383B862CE50}" type="datetimeFigureOut">
              <a:rPr lang="en-IN" smtClean="0"/>
              <a:t>05/04/24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1C04-1808-8FD8-BEAD-063B7D7A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EBDA-BEDC-E2AA-CD15-3D837C9D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D46-2ADF-431E-BAC8-08546093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7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7CE-7F68-7114-4F7F-0F74401C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1DD9-B2A5-F281-78CC-DE4800D9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4848-7B58-6B4C-D289-13B667A8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C0AF-9EBD-42E2-A59F-8383B862CE50}" type="datetimeFigureOut">
              <a:rPr lang="en-IN" smtClean="0"/>
              <a:t>05/04/24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38EB-58A4-52E6-1D7E-A887ADF0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D5683-07A0-511C-3AA9-048AA9D7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D46-2ADF-431E-BAC8-08546093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7679-F1E9-9282-DC8A-4BDC202D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68A50-2687-FDAC-96C6-0D531EF7C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A6A1-2256-F12F-B92F-6BE1BE82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C0AF-9EBD-42E2-A59F-8383B862CE50}" type="datetimeFigureOut">
              <a:rPr lang="en-IN" smtClean="0"/>
              <a:t>05/04/24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7C20-EA3E-F18F-2FB3-76BC9C73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EC26-56FA-08F0-406A-802EC2D4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D46-2ADF-431E-BAC8-08546093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31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7C58-C4DD-5A0C-5722-1C2736A4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FA83-90EE-A8A6-34D1-515469816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6C405-B864-BBFD-C28B-324CB7116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BD295-A41C-F49E-C933-87CEE74E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C0AF-9EBD-42E2-A59F-8383B862CE50}" type="datetimeFigureOut">
              <a:rPr lang="en-IN" smtClean="0"/>
              <a:t>05/04/24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19AB-BD51-CB5F-0E48-6B28A7CB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18D59-9E50-B51C-E3B0-EB1AA329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D46-2ADF-431E-BAC8-08546093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4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94E8-ECA2-04C9-0ABB-7D0C9118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F7639-8252-6633-9AE1-3561AEC9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09045-2800-5629-D4B8-682AA4A2E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DA8B7-24CA-6DC8-8C5E-A1E853D68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FA6DA-8AA7-85E0-39E0-D4D58863A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23047-0246-633D-9F6A-946DEB05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C0AF-9EBD-42E2-A59F-8383B862CE50}" type="datetimeFigureOut">
              <a:rPr lang="en-IN" smtClean="0"/>
              <a:t>05/04/24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5B896-44A8-BF3F-1967-05F166C5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7C807-07BB-4079-E17A-F9CA2244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D46-2ADF-431E-BAC8-08546093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2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0FD-2ED6-443D-BBF2-21877610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F3535-84AA-BAF3-5148-250C5C53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C0AF-9EBD-42E2-A59F-8383B862CE50}" type="datetimeFigureOut">
              <a:rPr lang="en-IN" smtClean="0"/>
              <a:t>05/04/24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F4B1A-37B3-E8F1-E632-9022860C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4DCE6-54BD-F625-053D-7D1C7253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D46-2ADF-431E-BAC8-08546093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6E262-94FC-5AA6-C34F-38CCF3F6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C0AF-9EBD-42E2-A59F-8383B862CE50}" type="datetimeFigureOut">
              <a:rPr lang="en-IN" smtClean="0"/>
              <a:t>05/04/24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DAF07-72E7-5D0E-9E7D-E0F3D340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43DC4-4A64-B864-C0B4-637C3602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D46-2ADF-431E-BAC8-08546093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7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CDA3-3AAC-31CC-5E62-138FD7A1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F13A-D8B0-A1CF-65B0-1B15701FB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58FB8-3C81-2BDD-2A38-DF7279D00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88048-7958-37DC-1F78-EDB40033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C0AF-9EBD-42E2-A59F-8383B862CE50}" type="datetimeFigureOut">
              <a:rPr lang="en-IN" smtClean="0"/>
              <a:t>05/04/24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DBB2-C566-85B6-DFDD-DA575682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2160A-C8F2-C368-3052-AB3E66B6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D46-2ADF-431E-BAC8-08546093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79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8E01-7630-73DD-AF17-58D8F934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057E3-F413-25C5-EC53-376F10842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99C30-2952-0408-CC7E-92E58F7BF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4A54-255A-EF0E-9A70-49338571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C0AF-9EBD-42E2-A59F-8383B862CE50}" type="datetimeFigureOut">
              <a:rPr lang="en-IN" smtClean="0"/>
              <a:t>05/04/24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5B12B-B941-31ED-6317-D156F42F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BD2E0-9CFB-AFEC-E5E0-DD9C5F77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27D46-2ADF-431E-BAC8-08546093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8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2C682-9987-9686-9D4D-038C7088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E3BAE-01EB-C74D-34D9-118AC084A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00CA-EC5D-F9E3-FD92-3D9DAE08F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FC0AF-9EBD-42E2-A59F-8383B862CE50}" type="datetimeFigureOut">
              <a:rPr lang="en-IN" smtClean="0"/>
              <a:t>05/04/24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B8D7-BD5F-322F-5E2C-C40F0CEE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C69D-803A-797F-0ECF-5C121253F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27D46-2ADF-431E-BAC8-085460937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9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07F44-98D5-F16D-5F00-F487CDCD2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747" y="3496567"/>
            <a:ext cx="4177198" cy="2749919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SMART HARD </a:t>
            </a:r>
            <a:r>
              <a:rPr lang="en-US" sz="4400" b="1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HAT</a:t>
            </a:r>
            <a:br>
              <a:rPr lang="en-US" sz="4400" b="1" kern="1200">
                <a:latin typeface="Times New Roman"/>
              </a:rPr>
            </a:br>
            <a:r>
              <a:rPr lang="en-US" sz="4400" b="1" kern="1200">
                <a:solidFill>
                  <a:srgbClr val="FFFFFF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200" b="1" kern="1200">
                <a:solidFill>
                  <a:srgbClr val="FFFFFF"/>
                </a:solidFill>
                <a:latin typeface="Times New Roman"/>
                <a:ea typeface="Calibri"/>
                <a:cs typeface="Times New Roman"/>
              </a:rPr>
              <a:t>BRIDGING SAFETY AND </a:t>
            </a:r>
            <a:r>
              <a:rPr lang="en-US" sz="2200" b="1">
                <a:solidFill>
                  <a:srgbClr val="FFFFFF"/>
                </a:solidFill>
                <a:latin typeface="Times New Roman"/>
                <a:ea typeface="Calibri"/>
                <a:cs typeface="Times New Roman"/>
              </a:rPr>
              <a:t>TECHNOLOGY</a:t>
            </a:r>
            <a:r>
              <a:rPr lang="en-US" sz="4400" b="1">
                <a:solidFill>
                  <a:srgbClr val="FFFFFF"/>
                </a:solidFill>
                <a:latin typeface="Times New Roman"/>
                <a:ea typeface="Calibri"/>
                <a:cs typeface="Times New Roman"/>
              </a:rPr>
              <a:t> </a:t>
            </a:r>
            <a:endParaRPr lang="en-US" sz="4400" b="1" kern="1200">
              <a:solidFill>
                <a:srgbClr val="FFFFFF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3271A-93A0-BB60-FFBE-B3198326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5619" y="3717233"/>
            <a:ext cx="5053066" cy="2546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b="1" dirty="0">
                <a:solidFill>
                  <a:schemeClr val="accent2"/>
                </a:solidFill>
                <a:latin typeface="Times New Roman"/>
                <a:cs typeface="Times New Roman"/>
              </a:rPr>
              <a:t>Team:</a:t>
            </a:r>
            <a:endParaRPr lang="en-US" sz="2800" dirty="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2000" dirty="0" err="1">
                <a:latin typeface="Times New Roman"/>
                <a:cs typeface="Times New Roman"/>
              </a:rPr>
              <a:t>Chandini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Nekkanti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r>
              <a:rPr lang="en-US" sz="2000" dirty="0">
                <a:latin typeface="Times New Roman"/>
                <a:cs typeface="Times New Roman"/>
              </a:rPr>
              <a:t>Nitish Chilkamarri</a:t>
            </a:r>
          </a:p>
          <a:p>
            <a:pPr algn="l"/>
            <a:r>
              <a:rPr lang="en-US" sz="2000" dirty="0">
                <a:latin typeface="Times New Roman"/>
                <a:cs typeface="Times New Roman"/>
              </a:rPr>
              <a:t>Niranjan </a:t>
            </a:r>
            <a:r>
              <a:rPr lang="en-US" sz="2000" dirty="0" err="1">
                <a:latin typeface="Times New Roman"/>
                <a:cs typeface="Times New Roman"/>
              </a:rPr>
              <a:t>Anupati</a:t>
            </a:r>
            <a:endParaRPr lang="en-US" sz="2000" dirty="0">
              <a:latin typeface="Times New Roman"/>
              <a:cs typeface="Times New Roman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9A739-92B7-7BC0-977D-E92184E818F4}"/>
              </a:ext>
            </a:extLst>
          </p:cNvPr>
          <p:cNvSpPr txBox="1"/>
          <p:nvPr/>
        </p:nvSpPr>
        <p:spPr>
          <a:xfrm>
            <a:off x="6433650" y="860139"/>
            <a:ext cx="5773214" cy="19545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  <a:latin typeface="Times New Roman"/>
                <a:cs typeface="Times New Roman"/>
              </a:rPr>
              <a:t>Mission </a:t>
            </a:r>
            <a:r>
              <a:rPr lang="en-US" sz="2800" dirty="0">
                <a:solidFill>
                  <a:schemeClr val="accent2"/>
                </a:solidFill>
                <a:latin typeface="Times New Roman"/>
                <a:cs typeface="Times New Roman"/>
              </a:rPr>
              <a:t>: </a:t>
            </a:r>
            <a:endParaRPr lang="en-US" sz="2800" dirty="0">
              <a:solidFill>
                <a:schemeClr val="accent2"/>
              </a:solidFill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effectLst/>
                <a:latin typeface="Times New Roman"/>
                <a:ea typeface="+mn-lt"/>
                <a:cs typeface="+mn-lt"/>
              </a:rPr>
              <a:t>To </a:t>
            </a:r>
            <a:r>
              <a:rPr lang="en-US" sz="2600" dirty="0">
                <a:latin typeface="Times New Roman"/>
                <a:ea typeface="+mn-lt"/>
                <a:cs typeface="+mn-lt"/>
              </a:rPr>
              <a:t>merge cutting-edge </a:t>
            </a:r>
            <a:r>
              <a:rPr lang="en-US" sz="2600" dirty="0">
                <a:effectLst/>
                <a:latin typeface="Times New Roman"/>
                <a:ea typeface="+mn-lt"/>
                <a:cs typeface="+mn-lt"/>
              </a:rPr>
              <a:t>technology into </a:t>
            </a:r>
            <a:r>
              <a:rPr lang="en-US" sz="2600" dirty="0">
                <a:latin typeface="Times New Roman"/>
                <a:ea typeface="+mn-lt"/>
                <a:cs typeface="+mn-lt"/>
              </a:rPr>
              <a:t>solutions </a:t>
            </a:r>
            <a:r>
              <a:rPr lang="en-US" sz="2600" dirty="0">
                <a:effectLst/>
                <a:latin typeface="Times New Roman"/>
                <a:ea typeface="+mn-lt"/>
                <a:cs typeface="+mn-lt"/>
              </a:rPr>
              <a:t>that </a:t>
            </a:r>
            <a:r>
              <a:rPr lang="en-US" sz="2600" dirty="0">
                <a:latin typeface="Times New Roman"/>
                <a:ea typeface="+mn-lt"/>
                <a:cs typeface="+mn-lt"/>
              </a:rPr>
              <a:t>improve worker </a:t>
            </a:r>
            <a:r>
              <a:rPr lang="en-US" sz="2600" dirty="0">
                <a:effectLst/>
                <a:latin typeface="Times New Roman"/>
                <a:ea typeface="+mn-lt"/>
                <a:cs typeface="+mn-lt"/>
              </a:rPr>
              <a:t>safety and </a:t>
            </a:r>
            <a:r>
              <a:rPr lang="en-US" sz="2600" dirty="0">
                <a:latin typeface="Times New Roman"/>
                <a:ea typeface="+mn-lt"/>
                <a:cs typeface="+mn-lt"/>
              </a:rPr>
              <a:t>well-being  various industries.</a:t>
            </a:r>
            <a:endParaRPr lang="en-US" dirty="0">
              <a:latin typeface="Times New Roman"/>
            </a:endParaRPr>
          </a:p>
        </p:txBody>
      </p:sp>
      <p:pic>
        <p:nvPicPr>
          <p:cNvPr id="6" name="Picture 5" descr="A silhouette of a person wearing a hard hat&#10;&#10;Description automatically generated">
            <a:extLst>
              <a:ext uri="{FF2B5EF4-FFF2-40B4-BE49-F238E27FC236}">
                <a16:creationId xmlns:a16="http://schemas.microsoft.com/office/drawing/2014/main" id="{A90DCBAB-DCC4-1097-29C5-0E01DE70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12" y="232449"/>
            <a:ext cx="2392405" cy="30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08521-85B1-D492-B866-CE14077F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34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Design Considerations</a:t>
            </a: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626D-F65B-A448-6DC0-EF760C06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243" y="732551"/>
            <a:ext cx="7163799" cy="58534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MARKET SPECIFICATION</a:t>
            </a:r>
            <a:endParaRPr lang="en-US" sz="2000" b="1" i="0" dirty="0">
              <a:solidFill>
                <a:schemeClr val="accent2"/>
              </a:solidFill>
              <a:effectLst/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 i="0" dirty="0">
                <a:effectLst/>
                <a:latin typeface="Times New Roman"/>
                <a:cs typeface="Times New Roman"/>
              </a:rPr>
              <a:t>Safety Enhancement: 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Boosts safety in key industries with protective features and health monitoring.</a:t>
            </a:r>
          </a:p>
          <a:p>
            <a:pPr marL="0" indent="0">
              <a:buNone/>
            </a:pPr>
            <a:r>
              <a:rPr lang="en-US" sz="1800" b="1" i="0" dirty="0">
                <a:effectLst/>
                <a:latin typeface="Times New Roman"/>
                <a:cs typeface="Times New Roman"/>
              </a:rPr>
              <a:t>Real-Time Data Collection: 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Offers biometrics, location, and environmental insights for variable conditions.</a:t>
            </a:r>
          </a:p>
          <a:p>
            <a:pPr marL="0" indent="0">
              <a:buNone/>
            </a:pPr>
            <a:r>
              <a:rPr lang="en-US" sz="1800" b="1" i="0" dirty="0">
                <a:effectLst/>
                <a:latin typeface="Times New Roman"/>
                <a:cs typeface="Times New Roman"/>
              </a:rPr>
              <a:t>Communication and Connectivity: 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Ensures clear, seamless communication and data exchange on-site.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PRODUCT SPECIFICATION</a:t>
            </a:r>
          </a:p>
          <a:p>
            <a:pPr marL="0" indent="0">
              <a:buNone/>
            </a:pPr>
            <a:r>
              <a:rPr lang="en-US" sz="1800" b="1" i="0" dirty="0">
                <a:effectLst/>
                <a:latin typeface="Times New Roman"/>
                <a:cs typeface="Times New Roman"/>
              </a:rPr>
              <a:t>Robust Communication: 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Equipped with a robust two-way system, ensuring over 500 meters of effective site communication, includes field validation.</a:t>
            </a:r>
          </a:p>
          <a:p>
            <a:pPr marL="0" indent="0">
              <a:buNone/>
            </a:pPr>
            <a:r>
              <a:rPr lang="en-US" sz="1800" b="1" i="0" dirty="0">
                <a:effectLst/>
                <a:latin typeface="Times New Roman"/>
                <a:cs typeface="Times New Roman"/>
              </a:rPr>
              <a:t>Advanced Environmental Sensing: 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Features high-precision sensors for temperature, humidity, and air quality, requiring calibration and validation.</a:t>
            </a:r>
          </a:p>
          <a:p>
            <a:pPr marL="0" indent="0">
              <a:buNone/>
            </a:pPr>
            <a:r>
              <a:rPr lang="en-US" sz="1800" b="1" i="0" dirty="0">
                <a:effectLst/>
                <a:latin typeface="Times New Roman"/>
                <a:cs typeface="Times New Roman"/>
              </a:rPr>
              <a:t>Durability and Material Quality: 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Utilizes HDPE or Polycarbonate for durability and comfort, with mandatory material testing for validation.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759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47C34-E788-16FD-3414-2C445B4A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34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Design Considerations</a:t>
            </a: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3085-8284-C6AC-95A8-87F450E2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2931" y="634476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IN" sz="2400" b="1" kern="100" dirty="0">
                <a:solidFill>
                  <a:schemeClr val="accent2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DFMEA</a:t>
            </a:r>
            <a:endParaRPr lang="en-IN" sz="2400" b="1" dirty="0">
              <a:solidFill>
                <a:schemeClr val="accent2"/>
              </a:solidFill>
              <a:effectLst/>
              <a:latin typeface="Times New Roman"/>
              <a:ea typeface="Aptos" panose="020B0004020202020204" pitchFamily="34" charset="0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IN" sz="1800" b="1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Enhanced Communication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: Mitigate signal failures with redundancy, testing, and training.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Environmental Sensing and User Interface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: Enhance sensor reliability and user interaction with calibration, housing, and software checks.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Material and Battery Durability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: Ensure durability with quality control and battery monitoring.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Emergency Response and Real-Time Location Tracking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: Boost safety with dependable emergency features and GPS, ensuring regular testing and interference checks.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User Interface Design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: Prevent malfunctions with usability testing, compatibility checks, updates, and user feedback for improved usability.</a:t>
            </a:r>
          </a:p>
          <a:p>
            <a:pPr marL="0" indent="0">
              <a:buNone/>
            </a:pPr>
            <a:endParaRPr lang="en-IN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836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BEFB9-4AEE-0660-8B0E-81C9B550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IN" b="1" dirty="0">
                <a:solidFill>
                  <a:schemeClr val="accent2"/>
                </a:solidFill>
                <a:latin typeface="Times New Roman"/>
                <a:cs typeface="Times New Roman"/>
              </a:rPr>
              <a:t>MARKET VALIDATION</a:t>
            </a:r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9E3778-3CC2-4597-B1D9-8D18D10C7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929067" cy="41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>
                <a:latin typeface="Times New Roman"/>
                <a:ea typeface="+mn-lt"/>
                <a:cs typeface="+mn-lt"/>
              </a:rPr>
              <a:t> $895 million U.S. safety helmet market</a:t>
            </a:r>
          </a:p>
          <a:p>
            <a:r>
              <a:rPr lang="en-IN" sz="2000">
                <a:latin typeface="Times New Roman"/>
                <a:ea typeface="+mn-lt"/>
                <a:cs typeface="+mn-lt"/>
              </a:rPr>
              <a:t>The global smart helmet market size is expected to reach USD 2,314.6 million by 2030, growing at a CAGR of 17.0% from 2023 to 2030</a:t>
            </a:r>
            <a:endParaRPr lang="en-IN" sz="20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IN" sz="2000">
                <a:latin typeface="Times New Roman"/>
                <a:ea typeface="+mn-lt"/>
                <a:cs typeface="+mn-lt"/>
              </a:rPr>
              <a:t>   Source :Grand View Research Inc</a:t>
            </a:r>
            <a:endParaRPr lang="en-IN" sz="2000">
              <a:latin typeface="Times New Roman"/>
              <a:ea typeface="+mn-lt"/>
              <a:cs typeface="Times New Roman"/>
            </a:endParaRPr>
          </a:p>
          <a:p>
            <a:r>
              <a:rPr lang="en-IN" sz="2000">
                <a:latin typeface="Times New Roman"/>
                <a:ea typeface="+mn-lt"/>
                <a:cs typeface="+mn-lt"/>
              </a:rPr>
              <a:t>Growing adoption of wearable technologies across globe</a:t>
            </a:r>
          </a:p>
          <a:p>
            <a:r>
              <a:rPr lang="en-IN" sz="2000">
                <a:latin typeface="Times New Roman"/>
                <a:ea typeface="+mn-lt"/>
                <a:cs typeface="+mn-lt"/>
              </a:rPr>
              <a:t>Rise in nation governments imposing safety laws </a:t>
            </a:r>
          </a:p>
          <a:p>
            <a:r>
              <a:rPr lang="en-IN" sz="2000">
                <a:latin typeface="Times New Roman"/>
                <a:ea typeface="+mn-lt"/>
                <a:cs typeface="+mn-lt"/>
              </a:rPr>
              <a:t>Companies stressing on Higher productivity of workers </a:t>
            </a:r>
          </a:p>
          <a:p>
            <a:r>
              <a:rPr lang="en-IN" sz="2000">
                <a:latin typeface="Times New Roman"/>
                <a:ea typeface="+mn-lt"/>
                <a:cs typeface="+mn-lt"/>
              </a:rPr>
              <a:t>Increasing safety and health concerns among people</a:t>
            </a:r>
          </a:p>
          <a:p>
            <a:pPr marL="0" indent="0">
              <a:buNone/>
            </a:pPr>
            <a:endParaRPr lang="en-IN" sz="200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230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8DCD9-BA75-18C9-F392-A75F0AD0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07" y="1315208"/>
            <a:ext cx="3916218" cy="3729951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  <a:latin typeface="Times New Roman"/>
                <a:cs typeface="Times New Roman"/>
              </a:rPr>
              <a:t>Market Opportunity : Expansive market for the smart hard hat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74E31-04F9-27C2-798E-C002BCD8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600" b="1">
                <a:latin typeface="Times New Roman"/>
                <a:cs typeface="Times New Roman"/>
              </a:rPr>
              <a:t>Tapping into tech trends</a:t>
            </a:r>
            <a:r>
              <a:rPr lang="en-IN" sz="2600">
                <a:latin typeface="Times New Roman"/>
                <a:cs typeface="Times New Roman"/>
              </a:rPr>
              <a:t>: the smart hard hat aligns with the rising demand for advanced  PPE in construction and mining, leveraging the growth of IoT and wearable technologies</a:t>
            </a:r>
          </a:p>
          <a:p>
            <a:r>
              <a:rPr lang="en-IN" sz="2600" b="1">
                <a:latin typeface="Times New Roman"/>
                <a:ea typeface="+mn-lt"/>
                <a:cs typeface="+mn-lt"/>
              </a:rPr>
              <a:t>Unique Market Position:</a:t>
            </a:r>
            <a:r>
              <a:rPr lang="en-IN" sz="2600">
                <a:latin typeface="Times New Roman"/>
                <a:ea typeface="+mn-lt"/>
                <a:cs typeface="+mn-lt"/>
              </a:rPr>
              <a:t> Its combination of real-time safety monitoring, effective communication, and AR-enhanced productivity differentiates it in the competitive PPE landscape.</a:t>
            </a:r>
            <a:endParaRPr lang="en-IN" sz="2600">
              <a:latin typeface="Times New Roman"/>
              <a:cs typeface="Times New Roman"/>
            </a:endParaRPr>
          </a:p>
          <a:p>
            <a:r>
              <a:rPr lang="en-IN" sz="2600" b="1">
                <a:latin typeface="Times New Roman"/>
                <a:ea typeface="+mn-lt"/>
                <a:cs typeface="+mn-lt"/>
              </a:rPr>
              <a:t>Broad Appeal and Scalability:</a:t>
            </a:r>
            <a:r>
              <a:rPr lang="en-IN" sz="2600">
                <a:latin typeface="Times New Roman"/>
                <a:ea typeface="+mn-lt"/>
                <a:cs typeface="+mn-lt"/>
              </a:rPr>
              <a:t> Customizable features cater to diverse industrial needs, indicating a wide market reach and potential for expansion</a:t>
            </a:r>
            <a:endParaRPr lang="en-IN" sz="2600">
              <a:latin typeface="Times New Roman"/>
              <a:cs typeface="Times New Roman"/>
            </a:endParaRPr>
          </a:p>
          <a:p>
            <a:endParaRPr lang="en-IN"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881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150B09-EC64-7F53-C4FA-903224044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6479"/>
              </p:ext>
            </p:extLst>
          </p:nvPr>
        </p:nvGraphicFramePr>
        <p:xfrm>
          <a:off x="505136" y="646331"/>
          <a:ext cx="11181727" cy="582314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42757">
                  <a:extLst>
                    <a:ext uri="{9D8B030D-6E8A-4147-A177-3AD203B41FA5}">
                      <a16:colId xmlns:a16="http://schemas.microsoft.com/office/drawing/2014/main" val="3945294427"/>
                    </a:ext>
                  </a:extLst>
                </a:gridCol>
                <a:gridCol w="2207515">
                  <a:extLst>
                    <a:ext uri="{9D8B030D-6E8A-4147-A177-3AD203B41FA5}">
                      <a16:colId xmlns:a16="http://schemas.microsoft.com/office/drawing/2014/main" val="4150824918"/>
                    </a:ext>
                  </a:extLst>
                </a:gridCol>
                <a:gridCol w="5631455">
                  <a:extLst>
                    <a:ext uri="{9D8B030D-6E8A-4147-A177-3AD203B41FA5}">
                      <a16:colId xmlns:a16="http://schemas.microsoft.com/office/drawing/2014/main" val="983645040"/>
                    </a:ext>
                  </a:extLst>
                </a:gridCol>
              </a:tblGrid>
              <a:tr h="2989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cap="none" spc="0" dirty="0">
                          <a:solidFill>
                            <a:schemeClr val="bg1"/>
                          </a:solidFill>
                        </a:rPr>
                        <a:t>PART 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42761" marR="42761" marT="42761" marB="21381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COST ESTIMATE </a:t>
                      </a:r>
                      <a:endParaRPr lang="en-US" sz="1400" b="0" cap="none" spc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42761" marR="42761" marT="42761" marB="21381" anchor="ctr"/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>
                          <a:solidFill>
                            <a:schemeClr val="bg1"/>
                          </a:solidFill>
                        </a:rPr>
                        <a:t>INFORMATION</a:t>
                      </a:r>
                      <a:endParaRPr lang="en-US" sz="1400" b="0" cap="none" spc="0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42761" marR="42761" marT="42761" marB="21381" anchor="ctr"/>
                </a:tc>
                <a:extLst>
                  <a:ext uri="{0D108BD9-81ED-4DB2-BD59-A6C34878D82A}">
                    <a16:rowId xmlns:a16="http://schemas.microsoft.com/office/drawing/2014/main" val="956585199"/>
                  </a:ext>
                </a:extLst>
              </a:tr>
              <a:tr h="487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Temperature Sensors </a:t>
                      </a:r>
                      <a:endParaRPr lang="en-US" sz="1400" cap="none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$3 per sensor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Mid-range digital temperature sensor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2703676454"/>
                  </a:ext>
                </a:extLst>
              </a:tr>
              <a:tr h="487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Humidity Sensors </a:t>
                      </a:r>
                      <a:endParaRPr lang="en-US" sz="1400" cap="none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$3 per sensor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pc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Mid-range humidity sensor (DHT22/AM2302) </a:t>
                      </a:r>
                      <a:endParaRPr lang="en-US" sz="1400" cap="none" spc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400" cap="none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2343882430"/>
                  </a:ext>
                </a:extLst>
              </a:tr>
              <a:tr h="2719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Air Quality Sensors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$6 per sensor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Quality air quality sensor (MQ-7)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4209580977"/>
                  </a:ext>
                </a:extLst>
              </a:tr>
              <a:tr h="487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GPS Modules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$15 per module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pc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GPS module (NEO-7M) </a:t>
                      </a:r>
                      <a:endParaRPr lang="en-US" sz="1400" cap="none" spc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400" cap="none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2991069235"/>
                  </a:ext>
                </a:extLst>
              </a:tr>
              <a:tr h="487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Biometric Sensors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$10 per sensor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 Biometric sensor (GSR)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4223219824"/>
                  </a:ext>
                </a:extLst>
              </a:tr>
              <a:tr h="487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Microcontrollers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$15 per piece</a:t>
                      </a:r>
                      <a:endParaRPr lang="en-US" sz="1400" cap="none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Microcontroller (Arduino Nano)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4149722963"/>
                  </a:ext>
                </a:extLst>
              </a:tr>
              <a:tr h="487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Power Sources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$5.00 per module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 Power source (Rechargeable Li-ion/Li-Po Batteries)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1055250056"/>
                  </a:ext>
                </a:extLst>
              </a:tr>
              <a:tr h="487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Additional Components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$10 (If any)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Higher quality additional components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137888751"/>
                  </a:ext>
                </a:extLst>
              </a:tr>
              <a:tr h="2719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Two-way Communication System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$10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Communication module (4G LTE)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2881049696"/>
                  </a:ext>
                </a:extLst>
              </a:tr>
              <a:tr h="487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Labor and Assembly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cap="none" spc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$3( Per Product)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Labor cost in a semi-automated manufacturing location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2747514541"/>
                  </a:ext>
                </a:extLst>
              </a:tr>
              <a:tr h="2719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Material (Exterior shell)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cap="none" spc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$10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 (Fiber-reinforced Polymers or Composites)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1570849939"/>
                  </a:ext>
                </a:extLst>
              </a:tr>
              <a:tr h="2719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Overhead Costs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cap="none" spc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$65000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pc="0" noProof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Mid-range of overhead costs 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983346744"/>
                  </a:ext>
                </a:extLst>
              </a:tr>
              <a:tr h="4873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u="none" strike="noStrike" cap="none" spc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Software Development  and R&amp;D Costs </a:t>
                      </a:r>
                      <a:endParaRPr lang="en-US" sz="1400" cap="none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cap="none" spc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$105000</a:t>
                      </a:r>
                      <a:endParaRPr lang="en-US" sz="1400" cap="none" spc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pc="0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Assuming mid-range for software engineer salaries and R&amp;D costs</a:t>
                      </a:r>
                      <a:endParaRPr lang="en-US" sz="1400" cap="none" spc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</a:endParaRPr>
                    </a:p>
                  </a:txBody>
                  <a:tcPr marL="42761" marR="42761" marT="42761" marB="21381"/>
                </a:tc>
                <a:extLst>
                  <a:ext uri="{0D108BD9-81ED-4DB2-BD59-A6C34878D82A}">
                    <a16:rowId xmlns:a16="http://schemas.microsoft.com/office/drawing/2014/main" val="34220427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7D461F-304B-22AF-3C9E-2BC04D818587}"/>
              </a:ext>
            </a:extLst>
          </p:cNvPr>
          <p:cNvSpPr txBox="1"/>
          <p:nvPr/>
        </p:nvSpPr>
        <p:spPr>
          <a:xfrm>
            <a:off x="3672921" y="0"/>
            <a:ext cx="4218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</a:p>
        </p:txBody>
      </p:sp>
    </p:spTree>
    <p:extLst>
      <p:ext uri="{BB962C8B-B14F-4D97-AF65-F5344CB8AC3E}">
        <p14:creationId xmlns:p14="http://schemas.microsoft.com/office/powerpoint/2010/main" val="38563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95672-E2AD-B14C-180F-99937302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220133"/>
            <a:ext cx="4353116" cy="1940333"/>
          </a:xfrm>
        </p:spPr>
        <p:txBody>
          <a:bodyPr anchor="b"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/>
                <a:ea typeface="+mj-lt"/>
                <a:cs typeface="+mj-lt"/>
              </a:rPr>
              <a:t>Unit Price Estimates for Smart Hard 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4E46-FD0A-3515-264F-7DB942FD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>
                <a:solidFill>
                  <a:srgbClr val="595959"/>
                </a:solidFill>
                <a:latin typeface="Times New Roman"/>
                <a:ea typeface="+mn-lt"/>
                <a:cs typeface="+mn-lt"/>
              </a:rPr>
              <a:t>Minimum Cost Model: $48.42 per unit for the smart hard hat, assuming the lowest cost components, with an annual production of 50,000 units.</a:t>
            </a:r>
            <a:endParaRPr lang="en-US">
              <a:latin typeface="Times New Roman"/>
              <a:cs typeface="Times New Roman"/>
            </a:endParaRPr>
          </a:p>
          <a:p>
            <a:pPr algn="ctr"/>
            <a:r>
              <a:rPr lang="en-US" sz="2000">
                <a:solidFill>
                  <a:srgbClr val="595959"/>
                </a:solidFill>
                <a:latin typeface="Times New Roman"/>
                <a:ea typeface="+mn-lt"/>
                <a:cs typeface="+mn-lt"/>
              </a:rPr>
              <a:t>Premium Model: $107.66 per unit for the smart hard hat, using high-quality components at low prices, with an annual production of 50,000 units</a:t>
            </a:r>
          </a:p>
          <a:p>
            <a:endParaRPr lang="en-US" sz="2000">
              <a:solidFill>
                <a:srgbClr val="595959"/>
              </a:solidFill>
              <a:ea typeface="+mn-lt"/>
              <a:cs typeface="+mn-lt"/>
            </a:endParaRPr>
          </a:p>
        </p:txBody>
      </p:sp>
      <p:pic>
        <p:nvPicPr>
          <p:cNvPr id="4" name="Picture 3" descr="A chart of a comparison of a hat model&#10;&#10;Description automatically generated">
            <a:extLst>
              <a:ext uri="{FF2B5EF4-FFF2-40B4-BE49-F238E27FC236}">
                <a16:creationId xmlns:a16="http://schemas.microsoft.com/office/drawing/2014/main" id="{DFDE44FD-1237-7EAC-A0F7-7B1B3BD1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682871"/>
            <a:ext cx="4797056" cy="35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8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3CEA1-C701-5CC4-C6ED-9E6E9E33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2800" b="1">
                <a:solidFill>
                  <a:srgbClr val="FFFFFF"/>
                </a:solidFill>
                <a:latin typeface="Times New Roman"/>
                <a:cs typeface="Times New Roman"/>
              </a:rPr>
              <a:t>Commercialisation Strategy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FA49253-9DA6-F37E-AD4A-99C303099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888534"/>
              </p:ext>
            </p:extLst>
          </p:nvPr>
        </p:nvGraphicFramePr>
        <p:xfrm>
          <a:off x="4447308" y="3235"/>
          <a:ext cx="7743853" cy="6850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22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D06A8-0120-7043-D4AA-0DFA7D632A0D}"/>
              </a:ext>
            </a:extLst>
          </p:cNvPr>
          <p:cNvSpPr txBox="1"/>
          <p:nvPr/>
        </p:nvSpPr>
        <p:spPr>
          <a:xfrm>
            <a:off x="3217995" y="-142"/>
            <a:ext cx="559890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Times New Roman"/>
                <a:cs typeface="Times New Roman"/>
              </a:rPr>
              <a:t>BUSINESS MODEL CANVAS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D3BC1E-955B-222F-9F1E-AC10FD42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8" y="536038"/>
            <a:ext cx="11536323" cy="63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1393D-203D-2834-40FD-A959F0FD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556" y="0"/>
            <a:ext cx="7661192" cy="96431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b="1" kern="1200" dirty="0">
                <a:solidFill>
                  <a:schemeClr val="accent2"/>
                </a:solidFill>
                <a:latin typeface="Times New Roman"/>
                <a:cs typeface="Times New Roman"/>
              </a:rPr>
              <a:t>STAKEHOLDER MATRIX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16B322F-A2A9-9434-A6D7-288D6E38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13" y="962914"/>
            <a:ext cx="7061878" cy="56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8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1A810-4469-FD98-D466-666BFC97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Times New Roman"/>
                <a:cs typeface="Times New Roman"/>
              </a:rPr>
              <a:t>Business Model and Sustainability</a:t>
            </a:r>
          </a:p>
          <a:p>
            <a:endParaRPr lang="en-US" sz="2800" b="1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3B17-547F-9597-9B52-C0431753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IN" sz="2400" b="1">
                <a:latin typeface="Times New Roman"/>
                <a:cs typeface="Times New Roman"/>
              </a:rPr>
              <a:t>Product Development:</a:t>
            </a:r>
            <a:r>
              <a:rPr lang="en-IN" sz="2400">
                <a:latin typeface="Times New Roman"/>
                <a:cs typeface="Times New Roman"/>
              </a:rPr>
              <a:t> Focused on continual R&amp;D for technological and safety advancements.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IN" sz="2400" b="1">
                <a:latin typeface="Times New Roman"/>
                <a:cs typeface="Times New Roman"/>
              </a:rPr>
              <a:t>Manufacturing &amp; Supply Chain:</a:t>
            </a:r>
            <a:r>
              <a:rPr lang="en-IN" sz="2400">
                <a:latin typeface="Times New Roman"/>
                <a:cs typeface="Times New Roman"/>
              </a:rPr>
              <a:t> Efficient processes and reliable sourcing to ensure quality and meet demand.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IN" sz="2400" b="1">
                <a:latin typeface="Times New Roman"/>
                <a:cs typeface="Times New Roman"/>
              </a:rPr>
              <a:t>Sales &amp; Marketing Strategy:</a:t>
            </a:r>
            <a:r>
              <a:rPr lang="en-IN" sz="2400">
                <a:latin typeface="Times New Roman"/>
                <a:cs typeface="Times New Roman"/>
              </a:rPr>
              <a:t> Targeted campaigns in key sectors, highlighting the Smart Hard Hat's unique benefits.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IN" sz="2400" b="1">
                <a:latin typeface="Times New Roman"/>
                <a:cs typeface="Times New Roman"/>
              </a:rPr>
              <a:t>Customer Support &amp; Engagement:</a:t>
            </a:r>
            <a:r>
              <a:rPr lang="en-IN" sz="2400">
                <a:latin typeface="Times New Roman"/>
                <a:cs typeface="Times New Roman"/>
              </a:rPr>
              <a:t> Robust support, training, and feedback mechanisms for strong customer relationships.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IN" sz="2400" b="1">
                <a:latin typeface="Times New Roman"/>
                <a:cs typeface="Times New Roman"/>
              </a:rPr>
              <a:t>Continuous Improvement: </a:t>
            </a:r>
            <a:r>
              <a:rPr lang="en-IN" sz="2400">
                <a:latin typeface="Times New Roman"/>
                <a:cs typeface="Times New Roman"/>
              </a:rPr>
              <a:t>Regularly integrating user feedback and market research to enhance product features.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336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1A44FED-F10B-1975-A877-BF2D1EE29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98922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753D2F2-79BD-A61F-2CAA-E64761E09211}"/>
              </a:ext>
            </a:extLst>
          </p:cNvPr>
          <p:cNvSpPr txBox="1"/>
          <p:nvPr/>
        </p:nvSpPr>
        <p:spPr>
          <a:xfrm>
            <a:off x="4827442" y="1016962"/>
            <a:ext cx="29618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854683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E6F30-9F97-24A4-FB17-C002204F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PRODUCT ROADMAP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BEAE17-072A-F971-1239-179F1F852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809090"/>
              </p:ext>
            </p:extLst>
          </p:nvPr>
        </p:nvGraphicFramePr>
        <p:xfrm>
          <a:off x="833886" y="2127849"/>
          <a:ext cx="10781518" cy="4478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1425">
                  <a:extLst>
                    <a:ext uri="{9D8B030D-6E8A-4147-A177-3AD203B41FA5}">
                      <a16:colId xmlns:a16="http://schemas.microsoft.com/office/drawing/2014/main" val="983696857"/>
                    </a:ext>
                  </a:extLst>
                </a:gridCol>
                <a:gridCol w="2802767">
                  <a:extLst>
                    <a:ext uri="{9D8B030D-6E8A-4147-A177-3AD203B41FA5}">
                      <a16:colId xmlns:a16="http://schemas.microsoft.com/office/drawing/2014/main" val="2379188657"/>
                    </a:ext>
                  </a:extLst>
                </a:gridCol>
                <a:gridCol w="3303066">
                  <a:extLst>
                    <a:ext uri="{9D8B030D-6E8A-4147-A177-3AD203B41FA5}">
                      <a16:colId xmlns:a16="http://schemas.microsoft.com/office/drawing/2014/main" val="3282933196"/>
                    </a:ext>
                  </a:extLst>
                </a:gridCol>
                <a:gridCol w="3114260">
                  <a:extLst>
                    <a:ext uri="{9D8B030D-6E8A-4147-A177-3AD203B41FA5}">
                      <a16:colId xmlns:a16="http://schemas.microsoft.com/office/drawing/2014/main" val="246971549"/>
                    </a:ext>
                  </a:extLst>
                </a:gridCol>
              </a:tblGrid>
              <a:tr h="7386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i="0" u="none" strike="noStrike" noProof="0">
                          <a:latin typeface="Times New Roman"/>
                        </a:rPr>
                        <a:t>Quarter</a:t>
                      </a:r>
                      <a:endParaRPr lang="en-US" sz="24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latin typeface="Times New Roman"/>
                        </a:rPr>
                        <a:t>Features</a:t>
                      </a:r>
                      <a:endParaRPr lang="en-US" sz="2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i="0" u="none" strike="noStrike" noProof="0">
                          <a:latin typeface="Times New Roman"/>
                        </a:rPr>
                        <a:t>Goals</a:t>
                      </a:r>
                      <a:endParaRPr lang="en-US" sz="24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i="0" u="none" strike="noStrike" noProof="0">
                          <a:latin typeface="Times New Roman"/>
                        </a:rPr>
                        <a:t>KPIs</a:t>
                      </a:r>
                      <a:endParaRPr lang="en-US" sz="24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extLst>
                  <a:ext uri="{0D108BD9-81ED-4DB2-BD59-A6C34878D82A}">
                    <a16:rowId xmlns:a16="http://schemas.microsoft.com/office/drawing/2014/main" val="3753781744"/>
                  </a:ext>
                </a:extLst>
              </a:tr>
              <a:tr h="685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Q2 2024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Prototype Development &amp; Initial Testing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Finalize design and develop initial prototypes for field testing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Number of prototypes developed, User feedback, Test completion rate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extLst>
                  <a:ext uri="{0D108BD9-81ED-4DB2-BD59-A6C34878D82A}">
                    <a16:rowId xmlns:a16="http://schemas.microsoft.com/office/drawing/2014/main" val="1666797939"/>
                  </a:ext>
                </a:extLst>
              </a:tr>
              <a:tr h="949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Q3 2024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Pilot Program &amp; Regulatory Compliance</a:t>
                      </a:r>
                      <a:endParaRPr lang="en-US" sz="18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Launch pilot program with industry partners and attain regulatory compliance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Number of pilot users, Compliance certificates obtained, User satisfaction score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extLst>
                  <a:ext uri="{0D108BD9-81ED-4DB2-BD59-A6C34878D82A}">
                    <a16:rowId xmlns:a16="http://schemas.microsoft.com/office/drawing/2014/main" val="687359827"/>
                  </a:ext>
                </a:extLst>
              </a:tr>
              <a:tr h="949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Q4 2024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Manufacturing &amp; Marketing Strategy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Begin manufacturing and implement full-scale marketing strategies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Manufacturing units produced, Marketing campaign reach, Pre-order numbers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extLst>
                  <a:ext uri="{0D108BD9-81ED-4DB2-BD59-A6C34878D82A}">
                    <a16:rowId xmlns:a16="http://schemas.microsoft.com/office/drawing/2014/main" val="2035890358"/>
                  </a:ext>
                </a:extLst>
              </a:tr>
              <a:tr h="949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Q1 2025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Market Launch &amp; Customer Support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Times New Roman"/>
                        </a:rPr>
                        <a:t>Official market launch and establishment of customer support infrastructure</a:t>
                      </a:r>
                      <a:endParaRPr lang="en-US" sz="180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Sales figures, Customer support tickets resolved, Market share</a:t>
                      </a:r>
                      <a:endParaRPr lang="en-US" sz="1800" dirty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800" dirty="0">
                        <a:latin typeface="Times New Roman"/>
                      </a:endParaRPr>
                    </a:p>
                  </a:txBody>
                  <a:tcPr marL="67447" marR="67447" marT="33723" marB="33723"/>
                </a:tc>
                <a:extLst>
                  <a:ext uri="{0D108BD9-81ED-4DB2-BD59-A6C34878D82A}">
                    <a16:rowId xmlns:a16="http://schemas.microsoft.com/office/drawing/2014/main" val="149213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58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D80F5-7526-1FA1-B49E-9D7D5281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10251041" cy="52468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kern="1200"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5CCD4-D548-437F-203C-0CA4E654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09" y="748146"/>
            <a:ext cx="5007648" cy="50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F1825-8500-2A3C-0274-2A26C51692D1}"/>
              </a:ext>
            </a:extLst>
          </p:cNvPr>
          <p:cNvSpPr txBox="1"/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2"/>
                </a:solidFill>
                <a:latin typeface="Times New Roman"/>
                <a:ea typeface="+mj-ea"/>
                <a:cs typeface="Times New Roman"/>
              </a:rPr>
              <a:t>GLOBAL WORK-RELATED DEATHS</a:t>
            </a:r>
            <a:endParaRPr lang="en-US" sz="4000" dirty="0">
              <a:solidFill>
                <a:schemeClr val="accent2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B1960-3539-A0BA-774A-39A635490330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Times New Roman"/>
                <a:cs typeface="Times New Roman"/>
              </a:rPr>
              <a:t>Nearly 3 Million people die of work-related accidents and diseases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Times New Roman"/>
                <a:cs typeface="Times New Roman"/>
              </a:rPr>
              <a:t>Worldwide sustained non-fatal injuries alone effect 395 million workers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Times New Roman"/>
                <a:cs typeface="Times New Roman"/>
              </a:rPr>
              <a:t>2.6 million stem from work related diseases and 330,000 account for work accidents</a:t>
            </a:r>
          </a:p>
        </p:txBody>
      </p:sp>
      <p:pic>
        <p:nvPicPr>
          <p:cNvPr id="7" name="Content Placeholder 6" descr="A colorful circle with text on it&#10;&#10;Description automatically generated">
            <a:extLst>
              <a:ext uri="{FF2B5EF4-FFF2-40B4-BE49-F238E27FC236}">
                <a16:creationId xmlns:a16="http://schemas.microsoft.com/office/drawing/2014/main" id="{885DA31E-7F55-2B82-6E91-351F746AD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7769" y="267607"/>
            <a:ext cx="4278477" cy="4253544"/>
          </a:xfrm>
          <a:prstGeom prst="rect">
            <a:avLst/>
          </a:prstGeom>
        </p:spPr>
      </p:pic>
      <p:pic>
        <p:nvPicPr>
          <p:cNvPr id="8" name="Picture 7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4927472E-284C-B314-A943-F3FC36E4E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598" y="4591356"/>
            <a:ext cx="3995928" cy="1598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FA6D1A-D3EF-CD31-B483-660A2206B6E5}"/>
              </a:ext>
            </a:extLst>
          </p:cNvPr>
          <p:cNvSpPr txBox="1"/>
          <p:nvPr/>
        </p:nvSpPr>
        <p:spPr>
          <a:xfrm>
            <a:off x="9148328" y="6261965"/>
            <a:ext cx="1348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ILO</a:t>
            </a:r>
          </a:p>
        </p:txBody>
      </p:sp>
    </p:spTree>
    <p:extLst>
      <p:ext uri="{BB962C8B-B14F-4D97-AF65-F5344CB8AC3E}">
        <p14:creationId xmlns:p14="http://schemas.microsoft.com/office/powerpoint/2010/main" val="1508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98021281-B5E4-145E-25D4-692E1889B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979" r="7661" b="18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48818-B749-8F16-E269-AB895D69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/>
                </a:solidFill>
                <a:latin typeface="Times New Roman"/>
                <a:cs typeface="Times New Roman"/>
              </a:rPr>
              <a:t>UNMET: Current challenges in head protection safety equipment </a:t>
            </a:r>
            <a:r>
              <a:rPr lang="en-IN" b="1" dirty="0">
                <a:latin typeface="Times New Roman"/>
                <a:cs typeface="Times New Roman"/>
              </a:rPr>
              <a:t> 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AF1961BB-6486-115A-9CBF-4EEA30001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003186"/>
              </p:ext>
            </p:extLst>
          </p:nvPr>
        </p:nvGraphicFramePr>
        <p:xfrm>
          <a:off x="838200" y="168821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913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0E7FD-AEB6-20BF-3E32-D8CFA8F0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11" y="105946"/>
            <a:ext cx="11018520" cy="1180416"/>
          </a:xfrm>
        </p:spPr>
        <p:txBody>
          <a:bodyPr anchor="b">
            <a:normAutofit/>
          </a:bodyPr>
          <a:lstStyle/>
          <a:p>
            <a:pPr algn="ctr"/>
            <a:r>
              <a:rPr lang="en-IN" sz="4000" b="1" dirty="0">
                <a:solidFill>
                  <a:schemeClr val="accent2"/>
                </a:solidFill>
                <a:latin typeface="Times New Roman"/>
                <a:cs typeface="Times New Roman"/>
              </a:rPr>
              <a:t>The smart hard hat :A game-changer </a:t>
            </a:r>
            <a:endParaRPr lang="en-US" sz="40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B80D48-E65A-B45D-7885-1AA8B711E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658817"/>
              </p:ext>
            </p:extLst>
          </p:nvPr>
        </p:nvGraphicFramePr>
        <p:xfrm>
          <a:off x="553801" y="1975902"/>
          <a:ext cx="11028591" cy="3920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29" name="Picture 4328" descr="A logo of a construction worker&#10;&#10;Description automatically generated">
            <a:extLst>
              <a:ext uri="{FF2B5EF4-FFF2-40B4-BE49-F238E27FC236}">
                <a16:creationId xmlns:a16="http://schemas.microsoft.com/office/drawing/2014/main" id="{643E3829-C32E-BB6F-8305-5EAA6F0CB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9509" y="3149600"/>
            <a:ext cx="543407" cy="558801"/>
          </a:xfrm>
          <a:prstGeom prst="rect">
            <a:avLst/>
          </a:prstGeom>
          <a:effectLst>
            <a:outerShdw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630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DE754-9D09-8BD0-35A8-FEBE809F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41" y="318178"/>
            <a:ext cx="11641667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USER INTERFACE &amp;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CD5A1-6887-3E63-3FAA-B76AE0CA4EA9}"/>
              </a:ext>
            </a:extLst>
          </p:cNvPr>
          <p:cNvSpPr>
            <a:spLocks/>
          </p:cNvSpPr>
          <p:nvPr/>
        </p:nvSpPr>
        <p:spPr>
          <a:xfrm>
            <a:off x="6392039" y="1942799"/>
            <a:ext cx="4961761" cy="4166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68680">
              <a:spcAft>
                <a:spcPts val="600"/>
              </a:spcAft>
            </a:pPr>
            <a:r>
              <a:rPr lang="en-US" sz="2000" b="1">
                <a:latin typeface="Times New Roman"/>
                <a:cs typeface="Times New Roman"/>
              </a:rPr>
              <a:t>Hardware features: </a:t>
            </a:r>
          </a:p>
          <a:p>
            <a:pPr defTabSz="868680">
              <a:spcAft>
                <a:spcPts val="600"/>
              </a:spcAft>
            </a:pPr>
            <a:endParaRPr lang="en-US" sz="2000" b="1">
              <a:latin typeface="Times New Roman"/>
              <a:cs typeface="Times New Roman"/>
            </a:endParaRPr>
          </a:p>
          <a:p>
            <a:pPr defTabSz="868680">
              <a:spcAft>
                <a:spcPts val="600"/>
              </a:spcAft>
            </a:pPr>
            <a:r>
              <a:rPr lang="en-US" sz="1900" kern="1200">
                <a:latin typeface="Times New Roman"/>
                <a:ea typeface="+mn-ea"/>
                <a:cs typeface="Times New Roman"/>
              </a:rPr>
              <a:t>Chin Strap</a:t>
            </a:r>
            <a:endParaRPr lang="en-US">
              <a:latin typeface="Times New Roman"/>
              <a:cs typeface="Times New Roman"/>
            </a:endParaRPr>
          </a:p>
          <a:p>
            <a:pPr defTabSz="868680">
              <a:spcAft>
                <a:spcPts val="600"/>
              </a:spcAft>
            </a:pPr>
            <a:r>
              <a:rPr lang="en-US" sz="1900" kern="1200">
                <a:latin typeface="Times New Roman"/>
                <a:ea typeface="+mn-ea"/>
                <a:cs typeface="Times New Roman"/>
              </a:rPr>
              <a:t>Magnetic attachments</a:t>
            </a:r>
            <a:endParaRPr lang="en-US" sz="1900" kern="1200">
              <a:latin typeface="Times New Roman"/>
              <a:cs typeface="Times New Roman"/>
            </a:endParaRPr>
          </a:p>
          <a:p>
            <a:pPr defTabSz="868680">
              <a:spcAft>
                <a:spcPts val="600"/>
              </a:spcAft>
            </a:pPr>
            <a:r>
              <a:rPr lang="en-US" sz="1900" kern="1200">
                <a:latin typeface="Times New Roman"/>
                <a:ea typeface="+mn-ea"/>
                <a:cs typeface="Times New Roman"/>
              </a:rPr>
              <a:t>Cooling vents</a:t>
            </a:r>
            <a:endParaRPr lang="en-US" sz="1900" kern="1200">
              <a:latin typeface="Times New Roman"/>
              <a:cs typeface="Times New Roman"/>
            </a:endParaRPr>
          </a:p>
          <a:p>
            <a:pPr defTabSz="868680">
              <a:spcAft>
                <a:spcPts val="600"/>
              </a:spcAft>
            </a:pPr>
            <a:r>
              <a:rPr lang="en-US" sz="1900" kern="1200">
                <a:latin typeface="Times New Roman"/>
                <a:ea typeface="+mn-ea"/>
                <a:cs typeface="Times New Roman"/>
              </a:rPr>
              <a:t>Padded sweatbands</a:t>
            </a:r>
            <a:endParaRPr lang="en-US" sz="1900" kern="1200">
              <a:latin typeface="Times New Roman"/>
              <a:cs typeface="Times New Roman"/>
            </a:endParaRPr>
          </a:p>
          <a:p>
            <a:pPr defTabSz="868680">
              <a:spcAft>
                <a:spcPts val="600"/>
              </a:spcAft>
            </a:pPr>
            <a:r>
              <a:rPr lang="en-US" sz="1900" kern="1200">
                <a:latin typeface="Times New Roman"/>
                <a:ea typeface="+mn-ea"/>
                <a:cs typeface="Times New Roman"/>
              </a:rPr>
              <a:t>Reflective stripes</a:t>
            </a:r>
            <a:endParaRPr lang="en-US" sz="1900" kern="1200">
              <a:latin typeface="Times New Roman"/>
              <a:cs typeface="Times New Roman"/>
            </a:endParaRPr>
          </a:p>
          <a:p>
            <a:pPr defTabSz="868680">
              <a:spcAft>
                <a:spcPts val="600"/>
              </a:spcAft>
            </a:pPr>
            <a:r>
              <a:rPr lang="en-US" sz="1900" kern="1200">
                <a:latin typeface="Times New Roman"/>
                <a:ea typeface="+mn-ea"/>
                <a:cs typeface="Times New Roman"/>
              </a:rPr>
              <a:t>Quick release buckle</a:t>
            </a:r>
            <a:endParaRPr lang="en-US" sz="1900" kern="1200">
              <a:latin typeface="Times New Roman"/>
              <a:cs typeface="Times New Roman"/>
            </a:endParaRPr>
          </a:p>
          <a:p>
            <a:pPr defTabSz="868680">
              <a:spcAft>
                <a:spcPts val="600"/>
              </a:spcAft>
            </a:pPr>
            <a:r>
              <a:rPr lang="en-US" sz="1900" kern="1200">
                <a:latin typeface="Times New Roman"/>
                <a:ea typeface="+mn-ea"/>
                <a:cs typeface="Times New Roman"/>
              </a:rPr>
              <a:t>Headlamp clips</a:t>
            </a:r>
            <a:endParaRPr lang="en-US" sz="1900" kern="1200">
              <a:latin typeface="Times New Roman"/>
              <a:cs typeface="Times New Roman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000">
              <a:latin typeface="Times New Roman"/>
              <a:cs typeface="Times New Roman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7595678-EE03-D207-0CD5-17C80F6B6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069058"/>
              </p:ext>
            </p:extLst>
          </p:nvPr>
        </p:nvGraphicFramePr>
        <p:xfrm>
          <a:off x="838200" y="1825625"/>
          <a:ext cx="4152774" cy="4303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240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F3241-2411-2F84-1527-F9E4323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24" y="396220"/>
            <a:ext cx="5306353" cy="1130792"/>
          </a:xfrm>
        </p:spPr>
        <p:txBody>
          <a:bodyPr anchor="ctr">
            <a:no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COMPETITOR ANALYSIS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D21BEB21-C3E6-ADFB-26FF-BFD6E307C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8257"/>
              </p:ext>
            </p:extLst>
          </p:nvPr>
        </p:nvGraphicFramePr>
        <p:xfrm>
          <a:off x="576503" y="1714962"/>
          <a:ext cx="11048284" cy="4731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1840">
                  <a:extLst>
                    <a:ext uri="{9D8B030D-6E8A-4147-A177-3AD203B41FA5}">
                      <a16:colId xmlns:a16="http://schemas.microsoft.com/office/drawing/2014/main" val="3090600409"/>
                    </a:ext>
                  </a:extLst>
                </a:gridCol>
                <a:gridCol w="1240408">
                  <a:extLst>
                    <a:ext uri="{9D8B030D-6E8A-4147-A177-3AD203B41FA5}">
                      <a16:colId xmlns:a16="http://schemas.microsoft.com/office/drawing/2014/main" val="2138189600"/>
                    </a:ext>
                  </a:extLst>
                </a:gridCol>
                <a:gridCol w="1654077">
                  <a:extLst>
                    <a:ext uri="{9D8B030D-6E8A-4147-A177-3AD203B41FA5}">
                      <a16:colId xmlns:a16="http://schemas.microsoft.com/office/drawing/2014/main" val="3404740423"/>
                    </a:ext>
                  </a:extLst>
                </a:gridCol>
                <a:gridCol w="1082458">
                  <a:extLst>
                    <a:ext uri="{9D8B030D-6E8A-4147-A177-3AD203B41FA5}">
                      <a16:colId xmlns:a16="http://schemas.microsoft.com/office/drawing/2014/main" val="208143995"/>
                    </a:ext>
                  </a:extLst>
                </a:gridCol>
                <a:gridCol w="1311857">
                  <a:extLst>
                    <a:ext uri="{9D8B030D-6E8A-4147-A177-3AD203B41FA5}">
                      <a16:colId xmlns:a16="http://schemas.microsoft.com/office/drawing/2014/main" val="1933229384"/>
                    </a:ext>
                  </a:extLst>
                </a:gridCol>
                <a:gridCol w="1710486">
                  <a:extLst>
                    <a:ext uri="{9D8B030D-6E8A-4147-A177-3AD203B41FA5}">
                      <a16:colId xmlns:a16="http://schemas.microsoft.com/office/drawing/2014/main" val="3639518390"/>
                    </a:ext>
                  </a:extLst>
                </a:gridCol>
                <a:gridCol w="1197158">
                  <a:extLst>
                    <a:ext uri="{9D8B030D-6E8A-4147-A177-3AD203B41FA5}">
                      <a16:colId xmlns:a16="http://schemas.microsoft.com/office/drawing/2014/main" val="3674124066"/>
                    </a:ext>
                  </a:extLst>
                </a:gridCol>
              </a:tblGrid>
              <a:tr h="796667"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Feature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Smart Hard Hat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Techno soft Engineering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Airobot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Guardhat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Honeywell International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Studson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94061"/>
                  </a:ext>
                </a:extLst>
              </a:tr>
              <a:tr h="35768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Biometric Monitoring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894596"/>
                  </a:ext>
                </a:extLst>
              </a:tr>
              <a:tr h="422722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Location Tracking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61546"/>
                  </a:ext>
                </a:extLst>
              </a:tr>
              <a:tr h="35768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IoT Integration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99388"/>
                  </a:ext>
                </a:extLst>
              </a:tr>
              <a:tr h="35768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Voice Communication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37075"/>
                  </a:ext>
                </a:extLst>
              </a:tr>
              <a:tr h="35768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Emergency Buttons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49068"/>
                  </a:ext>
                </a:extLst>
              </a:tr>
              <a:tr h="35768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Durability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791861"/>
                  </a:ext>
                </a:extLst>
              </a:tr>
              <a:tr h="682858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Compliance with Safety Standards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81265"/>
                  </a:ext>
                </a:extLst>
              </a:tr>
              <a:tr h="357687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Customizability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654512"/>
                  </a:ext>
                </a:extLst>
              </a:tr>
              <a:tr h="682858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Continuous Health Monitoring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✓</a:t>
                      </a:r>
                      <a:endParaRPr lang="en-US" sz="1900">
                        <a:effectLst/>
                        <a:latin typeface="Times New Roman"/>
                      </a:endParaRPr>
                    </a:p>
                  </a:txBody>
                  <a:tcPr marL="10263" marR="10263" marT="10263" marB="10263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346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32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838EA-283C-D6E9-ABD0-DCF0CD5E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Times New Roman"/>
                <a:cs typeface="Times New Roman"/>
              </a:rPr>
              <a:t>PRODUCT LIFE CYCLE</a:t>
            </a: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7891D18B-3299-A57D-D3D3-70152B1E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878" y="2463108"/>
            <a:ext cx="5027051" cy="3280152"/>
          </a:xfrm>
          <a:prstGeom prst="rect">
            <a:avLst/>
          </a:prstGeom>
        </p:spPr>
      </p:pic>
      <p:pic>
        <p:nvPicPr>
          <p:cNvPr id="5" name="Picture 4" descr="A graph with orange line&#10;&#10;Description automatically generated">
            <a:extLst>
              <a:ext uri="{FF2B5EF4-FFF2-40B4-BE49-F238E27FC236}">
                <a16:creationId xmlns:a16="http://schemas.microsoft.com/office/drawing/2014/main" id="{51A90DC8-4F0E-33AE-4325-8404BB132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3108"/>
            <a:ext cx="5789564" cy="30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0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838EA-283C-D6E9-ABD0-DCF0CD5E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kern="1200" dirty="0">
                <a:solidFill>
                  <a:schemeClr val="accent2"/>
                </a:solidFill>
                <a:latin typeface="Times New Roman"/>
                <a:cs typeface="Times New Roman"/>
              </a:rPr>
              <a:t>PRODUCT LIFE CYCLE</a:t>
            </a:r>
          </a:p>
        </p:txBody>
      </p:sp>
      <p:graphicFrame>
        <p:nvGraphicFramePr>
          <p:cNvPr id="64" name="Content Placeholder 6">
            <a:extLst>
              <a:ext uri="{FF2B5EF4-FFF2-40B4-BE49-F238E27FC236}">
                <a16:creationId xmlns:a16="http://schemas.microsoft.com/office/drawing/2014/main" id="{0D1AAC61-D9D5-BD63-B4FE-00FD1E257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833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24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288F9C43884B4588EBB957D8339EA1" ma:contentTypeVersion="12" ma:contentTypeDescription="Create a new document." ma:contentTypeScope="" ma:versionID="657915cb282c6603021ffdb44dd84aa9">
  <xsd:schema xmlns:xsd="http://www.w3.org/2001/XMLSchema" xmlns:xs="http://www.w3.org/2001/XMLSchema" xmlns:p="http://schemas.microsoft.com/office/2006/metadata/properties" xmlns:ns3="875c862d-7737-4c77-938c-6fda128e6dd9" xmlns:ns4="6dc89fc8-ef70-402f-8b06-683f383c9231" targetNamespace="http://schemas.microsoft.com/office/2006/metadata/properties" ma:root="true" ma:fieldsID="bd8a8f23489ddba3677a44a845d63eb7" ns3:_="" ns4:_="">
    <xsd:import namespace="875c862d-7737-4c77-938c-6fda128e6dd9"/>
    <xsd:import namespace="6dc89fc8-ef70-402f-8b06-683f383c923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c862d-7737-4c77-938c-6fda128e6dd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89fc8-ef70-402f-8b06-683f383c923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5c862d-7737-4c77-938c-6fda128e6dd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9C91D6-6BAF-4FCC-B9B0-7C545F1A4693}">
  <ds:schemaRefs>
    <ds:schemaRef ds:uri="6dc89fc8-ef70-402f-8b06-683f383c9231"/>
    <ds:schemaRef ds:uri="875c862d-7737-4c77-938c-6fda128e6d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F1F2B6-F137-4CF9-9DD1-F9371D573B27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875c862d-7737-4c77-938c-6fda128e6dd9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89fc8-ef70-402f-8b06-683f383c9231"/>
  </ds:schemaRefs>
</ds:datastoreItem>
</file>

<file path=customXml/itemProps3.xml><?xml version="1.0" encoding="utf-8"?>
<ds:datastoreItem xmlns:ds="http://schemas.openxmlformats.org/officeDocument/2006/customXml" ds:itemID="{A2D36EBC-29FA-47F7-B754-F5F68E22948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1501</Words>
  <Application>Microsoft Macintosh PowerPoint</Application>
  <PresentationFormat>Widescreen</PresentationFormat>
  <Paragraphs>203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Times New Roman</vt:lpstr>
      <vt:lpstr>Office Theme</vt:lpstr>
      <vt:lpstr>SMART HARD HAT  BRIDGING SAFETY AND TECHNOLOGY </vt:lpstr>
      <vt:lpstr>PowerPoint Presentation</vt:lpstr>
      <vt:lpstr>PowerPoint Presentation</vt:lpstr>
      <vt:lpstr>UNMET: Current challenges in head protection safety equipment  </vt:lpstr>
      <vt:lpstr>The smart hard hat :A game-changer </vt:lpstr>
      <vt:lpstr>USER INTERFACE &amp; FEATURES</vt:lpstr>
      <vt:lpstr>COMPETITOR ANALYSIS</vt:lpstr>
      <vt:lpstr>PRODUCT LIFE CYCLE</vt:lpstr>
      <vt:lpstr>PRODUCT LIFE CYCLE</vt:lpstr>
      <vt:lpstr>Design Considerations</vt:lpstr>
      <vt:lpstr>Design Considerations</vt:lpstr>
      <vt:lpstr>MARKET VALIDATION</vt:lpstr>
      <vt:lpstr>Market Opportunity : Expansive market for the smart hard hat</vt:lpstr>
      <vt:lpstr>PowerPoint Presentation</vt:lpstr>
      <vt:lpstr>Unit Price Estimates for Smart Hard Hat</vt:lpstr>
      <vt:lpstr>Commercialisation Strategy</vt:lpstr>
      <vt:lpstr>PowerPoint Presentation</vt:lpstr>
      <vt:lpstr>STAKEHOLDER MATRIX</vt:lpstr>
      <vt:lpstr>Business Model and Sustainability </vt:lpstr>
      <vt:lpstr>PRODUCT ROADMAP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sunkara</dc:creator>
  <cp:lastModifiedBy>Nitish Chilkamarri</cp:lastModifiedBy>
  <cp:revision>4</cp:revision>
  <dcterms:created xsi:type="dcterms:W3CDTF">2024-03-22T03:08:13Z</dcterms:created>
  <dcterms:modified xsi:type="dcterms:W3CDTF">2024-04-05T18:30:47Z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0x01010049288F9C43884B4588EBB957D8339EA1</vt:lpwstr>
  </property>
</Properties>
</file>