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6F2F-7F34-E840-92C0-57E3FB4B0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30B6C-7BA3-DE47-BC91-EFEF4025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909E-C1A0-0D4A-8F2A-C9D5A814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2A6B-2113-E44F-913D-DE65C305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C205-B914-EF47-8A75-26B8B0D0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CE94-ACE3-2E48-B78D-A704D1F6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AAFD8-88A9-6744-86C1-A0AE8F07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C2AB-ADBB-EC4C-8285-DFBDC1B4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BAF-6EBB-244D-850C-BA11D7E7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5628-7687-EE4D-A830-3A7F387C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49DC0-5BA2-4F49-B0A1-49BFFFE4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619A-EB2C-5145-A737-330CFABB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A613-5E21-364B-9FE9-1B53F75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7F0C-6707-DA4E-AEAB-C90D626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FCCA-23A9-A944-B2CC-2D539B26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C47E-60E6-3341-A4EB-3ACC434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A4BF-880D-A845-A8F1-4F579FD2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498D-3F7C-FB4A-BD49-B80B2E13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A7DB-07E3-E642-848F-52D60E77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CFC3-8F3E-3C44-B83E-D3EC0EEA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F049-A6EC-BD42-9B82-ED9CF66E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02AE4-A970-3549-81BD-2AFA6B4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21C4-26DD-A84D-9478-71DDEC7C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B209-E61E-D043-9016-CABB9B3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5BE1-4B3A-9747-8AFF-9CFABA3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5344-D95B-C74D-A2E0-90A3BCC0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E108-7450-0347-B398-A945E3740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AEEA2-0518-E64E-AD9B-0EEF86809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4787-8D98-304E-AA9C-31D188ED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6075-B4F7-1B40-AEF2-9AFF2C85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442B4-7191-D347-A5E6-2ECDEB33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3B39-5D45-B346-8986-D39DB694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BF2D-1697-0F4C-B4E0-2B47D5F6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A3048-62BE-5E45-9B2F-F4D28446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67B81-2F81-2843-B3FD-F59D6CF11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A6BE3-5FE8-F54F-A3FB-2529751C6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7E251-C89E-DE42-B95E-AA3CD66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BAB7C-560F-9049-A1E8-C32B2CEB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5D195-6E46-0C4D-8A85-8E977267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6D0C-AD6E-4E43-B895-3241C0C1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47D55-B51A-DA4E-933C-0B08D45B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D28C8-BEB7-2740-B59A-3D1D8297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17BD-DA93-A449-B31A-48443092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D3B7-FF71-614F-B9A6-DC4E9055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337C0-9C62-694A-902C-20D8069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1748E-EC7B-B241-A85E-9D34CAC8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7E25-8887-924D-A93F-72CA051F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61CC-F7DF-CC46-BF77-A807F579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12CD-F667-D047-8252-4906D596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0A8F-825B-5E4A-A188-A8232F2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9BF3-CDA0-5B40-9100-F76FED0C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45E7-2D47-AA49-980C-3F35F6A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5BFF-3A4A-654A-A0A9-4EB6CEB2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FB417-12D4-AC40-BD84-692DD1E4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FF68-7ACE-3A4D-A78A-CF134271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76BF6-0CB2-5643-B1D9-A751640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ECE7-FA57-254C-8946-E76894FB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6344-49AB-4045-8BE4-0CB5242D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04F4D-4C65-AD47-B628-C87A6F37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98C5-5F16-9746-BA52-94CF67BE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25A5-7CF0-D742-BA23-32077F779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2759-045F-7D48-9477-778262747378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5FC2-35D6-8746-A338-24587FFE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A74E-5689-2940-9ADF-8A9EE91E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BD59-895C-5A45-A94D-2750894F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02BF-88C2-9840-B848-B2B7D24E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700" b="1"/>
              <a:t>Austin vs. San Francisco: A Comparison of Two Tech Hubs</a:t>
            </a:r>
            <a:br>
              <a:rPr lang="en-US" sz="4700"/>
            </a:br>
            <a:endParaRPr lang="en-US" sz="4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856E-B3F8-4A4C-A682-F8EE7136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Chandini Ramesh 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EAE7-A138-8C41-8941-435F1102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453C-7DD2-5149-ABA3-6BFADAF2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largest hubs for technology companies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Many techies have been recently relocating to Austin </a:t>
            </a:r>
          </a:p>
          <a:p>
            <a:r>
              <a:rPr lang="en-US" dirty="0"/>
              <a:t>Should I do the same?</a:t>
            </a:r>
          </a:p>
        </p:txBody>
      </p:sp>
    </p:spTree>
    <p:extLst>
      <p:ext uri="{BB962C8B-B14F-4D97-AF65-F5344CB8AC3E}">
        <p14:creationId xmlns:p14="http://schemas.microsoft.com/office/powerpoint/2010/main" val="338900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8F5D-A1B3-5E47-93F8-19922ACA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1F9E-DD11-7F43-A183-72828412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was collected for the analysis: </a:t>
            </a:r>
          </a:p>
          <a:p>
            <a:pPr lvl="0"/>
            <a:r>
              <a:rPr lang="en-US" dirty="0"/>
              <a:t>Austin population data from government census</a:t>
            </a:r>
          </a:p>
          <a:p>
            <a:pPr lvl="0"/>
            <a:r>
              <a:rPr lang="en-US" dirty="0"/>
              <a:t>San Francisco population data from government census </a:t>
            </a:r>
          </a:p>
          <a:p>
            <a:pPr lvl="0"/>
            <a:r>
              <a:rPr lang="en-US" dirty="0"/>
              <a:t>Foursquare API to get most common venues in Austin and San Francisco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616C-C253-5647-A931-52D2546D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Methodology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5D9F-D4AA-CF40-9F4E-AF537D58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r>
              <a:rPr lang="en-US"/>
              <a:t>Analyze population data for both Austin and San Francisco</a:t>
            </a:r>
            <a:r>
              <a:rPr lang="en-US">
                <a:effectLst/>
              </a:rPr>
              <a:t>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1CCE-0D77-1249-8BF4-0A0F0D2B40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5812" y="2676191"/>
            <a:ext cx="4818313" cy="1173914"/>
          </a:xfrm>
          <a:prstGeom prst="rect">
            <a:avLst/>
          </a:prstGeom>
        </p:spPr>
      </p:pic>
      <p:pic>
        <p:nvPicPr>
          <p:cNvPr id="8" name="Picture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CE62AF2-6EC4-B849-91C2-891B785290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5812" y="4198418"/>
            <a:ext cx="4818312" cy="11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3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873D-B288-424E-95AE-4B2EFF68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(cont.)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E2D66F8-8C0F-E64D-8479-9461B651A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0574"/>
            <a:ext cx="2493076" cy="178923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5E1F8093-95C6-0B48-B68B-6387C06EF3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6" y="2530574"/>
            <a:ext cx="2600859" cy="18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FA49-ED34-CF47-8184-7B050A83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1C494E-A8B1-D443-AF2E-CD47DA2F03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5678"/>
            <a:ext cx="883985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31C4-1CE0-D14F-93B4-B30A0592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AC905D5-FAF1-D64F-AC4E-151CE7D6E4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05" y="1690688"/>
            <a:ext cx="8758037" cy="44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7BE1-C201-2144-9780-F4E12202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B54492-7475-324D-8309-3F365B42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1" y="1690688"/>
            <a:ext cx="6318275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8118-FFF7-264A-B498-A53D746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A2C2-D159-334B-8AF3-C9B8D0D5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two factors on which to compare a city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Other potential factors could be: 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Job opportunities </a:t>
            </a:r>
          </a:p>
          <a:p>
            <a:pPr lvl="1"/>
            <a:r>
              <a:rPr lang="en-US" dirty="0"/>
              <a:t>Real Estate Prices</a:t>
            </a:r>
          </a:p>
          <a:p>
            <a:r>
              <a:rPr lang="en-US" dirty="0"/>
              <a:t>Based on the two factors I looked at: cities are similar!</a:t>
            </a:r>
          </a:p>
        </p:txBody>
      </p:sp>
    </p:spTree>
    <p:extLst>
      <p:ext uri="{BB962C8B-B14F-4D97-AF65-F5344CB8AC3E}">
        <p14:creationId xmlns:p14="http://schemas.microsoft.com/office/powerpoint/2010/main" val="10942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131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Austin vs. San Francisco: A Comparison of Two Tech Hubs </vt:lpstr>
      <vt:lpstr>Introduction  </vt:lpstr>
      <vt:lpstr>Data Description </vt:lpstr>
      <vt:lpstr>Methodology  </vt:lpstr>
      <vt:lpstr>Methodology (cont.)</vt:lpstr>
      <vt:lpstr>Results  </vt:lpstr>
      <vt:lpstr>Results</vt:lpstr>
      <vt:lpstr>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vs. San Francisco: A Comparison of Two Tech Hubs </dc:title>
  <dc:creator>Chandini Ramesh</dc:creator>
  <cp:lastModifiedBy>Chandini Ramesh</cp:lastModifiedBy>
  <cp:revision>2</cp:revision>
  <dcterms:created xsi:type="dcterms:W3CDTF">2020-08-31T01:48:21Z</dcterms:created>
  <dcterms:modified xsi:type="dcterms:W3CDTF">2020-08-31T01:56:25Z</dcterms:modified>
</cp:coreProperties>
</file>