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1022964-A7C8-4A7B-B882-90511E8C166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Final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58F81CD-E147-4DEE-8255-B41A73CB9BE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26-08-2024 22:31:53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all Product Sales" id="10" name="slide10">
            <a:extLst>
              <a:ext uri="{FF2B5EF4-FFF2-40B4-BE49-F238E27FC236}">
                <a16:creationId xmlns:a16="http://schemas.microsoft.com/office/drawing/2014/main" id="{39071EFD-738C-40E1-B9FE-3B177720AD7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357" y="0"/>
            <a:ext cx="7021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all Product Sales based on Sates" id="11" name="slide11">
            <a:extLst>
              <a:ext uri="{FF2B5EF4-FFF2-40B4-BE49-F238E27FC236}">
                <a16:creationId xmlns:a16="http://schemas.microsoft.com/office/drawing/2014/main" id="{0DD7CE03-7920-4ECA-B603-1F6C17AF8C3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commendations" id="12" name="slide12">
            <a:extLst>
              <a:ext uri="{FF2B5EF4-FFF2-40B4-BE49-F238E27FC236}">
                <a16:creationId xmlns:a16="http://schemas.microsoft.com/office/drawing/2014/main" id="{52CA633A-5877-49CD-BC6F-64BFB20F0AC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llege Life Data Challenge1" id="13" name="slide13">
            <a:extLst>
              <a:ext uri="{FF2B5EF4-FFF2-40B4-BE49-F238E27FC236}">
                <a16:creationId xmlns:a16="http://schemas.microsoft.com/office/drawing/2014/main" id="{8C702470-7B86-45B2-BE0D-57863AAB1C4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llege Life Data Challenge5" id="14" name="slide14">
            <a:extLst>
              <a:ext uri="{FF2B5EF4-FFF2-40B4-BE49-F238E27FC236}">
                <a16:creationId xmlns:a16="http://schemas.microsoft.com/office/drawing/2014/main" id="{CA056E38-BA88-4C3D-8A63-BAABAE53A9D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llege Life Data Challenge3" id="15" name="slide15">
            <a:extLst>
              <a:ext uri="{FF2B5EF4-FFF2-40B4-BE49-F238E27FC236}">
                <a16:creationId xmlns:a16="http://schemas.microsoft.com/office/drawing/2014/main" id="{342096DD-1818-4CCB-9DFE-D09CEE9BCF0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llege Life Data Challenge4" id="16" name="slide16">
            <a:extLst>
              <a:ext uri="{FF2B5EF4-FFF2-40B4-BE49-F238E27FC236}">
                <a16:creationId xmlns:a16="http://schemas.microsoft.com/office/drawing/2014/main" id="{B86235D3-2B3F-4FCB-8149-2F59138F925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tegory-wise Revenue" id="2" name="slide2">
            <a:extLst>
              <a:ext uri="{FF2B5EF4-FFF2-40B4-BE49-F238E27FC236}">
                <a16:creationId xmlns:a16="http://schemas.microsoft.com/office/drawing/2014/main" id="{101AD3A1-69F6-4AB5-9092-A14A5A2E56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855"/>
            <a:ext cx="12192000" cy="565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tegory-wise Revenue over Quater " id="3" name="slide3">
            <a:extLst>
              <a:ext uri="{FF2B5EF4-FFF2-40B4-BE49-F238E27FC236}">
                <a16:creationId xmlns:a16="http://schemas.microsoft.com/office/drawing/2014/main" id="{9D61A99F-5FD5-480D-ABD1-939AFF6DB3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972"/>
            <a:ext cx="12192000" cy="661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tegory-wise effect of Display on Revenue" id="4" name="slide4">
            <a:extLst>
              <a:ext uri="{FF2B5EF4-FFF2-40B4-BE49-F238E27FC236}">
                <a16:creationId xmlns:a16="http://schemas.microsoft.com/office/drawing/2014/main" id="{DD8F38FA-2635-484A-84F2-1DD6364B23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4260"/>
            <a:ext cx="12192000" cy="288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ctors effecting Revenue Based on Category" id="5" name="slide5">
            <a:extLst>
              <a:ext uri="{FF2B5EF4-FFF2-40B4-BE49-F238E27FC236}">
                <a16:creationId xmlns:a16="http://schemas.microsoft.com/office/drawing/2014/main" id="{E87CFF43-F81F-4F50-B66D-C4E7F537C8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ending based on Manufacturer in different States" id="6" name="slide6">
            <a:extLst>
              <a:ext uri="{FF2B5EF4-FFF2-40B4-BE49-F238E27FC236}">
                <a16:creationId xmlns:a16="http://schemas.microsoft.com/office/drawing/2014/main" id="{A2C70DA0-95B4-46A0-BF43-446D91B74D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83" y="0"/>
            <a:ext cx="116852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#of Visits, Units Sold in different states" id="7" name="slide7">
            <a:extLst>
              <a:ext uri="{FF2B5EF4-FFF2-40B4-BE49-F238E27FC236}">
                <a16:creationId xmlns:a16="http://schemas.microsoft.com/office/drawing/2014/main" id="{2CB95EB7-730D-44BF-95B4-F9125471E0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22" y="0"/>
            <a:ext cx="11446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Weekly Baskets based on Size of Store" id="8" name="slide8">
            <a:extLst>
              <a:ext uri="{FF2B5EF4-FFF2-40B4-BE49-F238E27FC236}">
                <a16:creationId xmlns:a16="http://schemas.microsoft.com/office/drawing/2014/main" id="{8C768668-8739-4568-97CA-8D4CABAF5C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766" y="0"/>
            <a:ext cx="54084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in different States " id="9" name="slide9">
            <a:extLst>
              <a:ext uri="{FF2B5EF4-FFF2-40B4-BE49-F238E27FC236}">
                <a16:creationId xmlns:a16="http://schemas.microsoft.com/office/drawing/2014/main" id="{9285D9AD-2F66-4B01-8C16-06A6F591A8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2024-08-27T03:32:03Z</dcterms:created>
  <dcterms:modified xsi:type="dcterms:W3CDTF">2024-08-27T03:32:03Z</dcterms:modified>
</cp:coreProperties>
</file>