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5" name="Slide Image Placeholder 1"/>
          <p:cNvSpPr>
            <a:spLocks noChangeAspect="1" noRot="1" noGrp="1"/>
          </p:cNvSpPr>
          <p:nvPr>
            <p:ph type="sldImg"/>
          </p:nvPr>
        </p:nvSpPr>
        <p:spPr/>
      </p:sp>
      <p:sp>
        <p:nvSpPr>
          <p:cNvPr id="1048636" name="Notes Placeholder 2"/>
          <p:cNvSpPr>
            <a:spLocks noGrp="1"/>
          </p:cNvSpPr>
          <p:nvPr>
            <p:ph type="body" idx="1"/>
          </p:nvPr>
        </p:nvSpPr>
        <p:spPr/>
        <p:txBody>
          <a:bodyPr/>
          <a:p>
            <a:endParaRPr dirty="0" lang="en-IN"/>
          </a:p>
        </p:txBody>
      </p:sp>
      <p:sp>
        <p:nvSpPr>
          <p:cNvPr id="104863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2"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3"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4" name="TextBox 13"/>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 </a:t>
            </a:r>
            <a:r>
              <a:rPr altLang="en-GB" dirty="0" sz="2400" lang="en-US"/>
              <a:t>R</a:t>
            </a:r>
            <a:r>
              <a:rPr altLang="en-GB" dirty="0" sz="2400" lang="en-US"/>
              <a:t>.</a:t>
            </a:r>
            <a:r>
              <a:rPr altLang="en-GB" dirty="0" sz="2400" lang="en-US"/>
              <a:t>C</a:t>
            </a:r>
            <a:r>
              <a:rPr altLang="en-GB" dirty="0" sz="2400" lang="en-US"/>
              <a:t>h</a:t>
            </a:r>
            <a:r>
              <a:rPr altLang="en-GB" dirty="0" sz="2400" lang="en-US"/>
              <a:t>a</a:t>
            </a:r>
            <a:r>
              <a:rPr altLang="en-GB" dirty="0" sz="2400" lang="en-US"/>
              <a:t>n</a:t>
            </a:r>
            <a:r>
              <a:rPr altLang="en-GB" dirty="0" sz="2400" lang="en-US"/>
              <a:t>d</a:t>
            </a:r>
            <a:r>
              <a:rPr altLang="en-GB" dirty="0" sz="2400" lang="en-US"/>
              <a:t>i</a:t>
            </a:r>
            <a:r>
              <a:rPr altLang="en-GB" dirty="0" sz="2400" lang="en-US"/>
              <a:t>r</a:t>
            </a:r>
            <a:r>
              <a:rPr altLang="en-GB" dirty="0" sz="2400" lang="en-US"/>
              <a:t>a</a:t>
            </a:r>
            <a:r>
              <a:rPr altLang="en-GB" dirty="0" sz="2400" lang="en-US"/>
              <a:t>k</a:t>
            </a:r>
            <a:r>
              <a:rPr altLang="en-GB" dirty="0" sz="2400" lang="en-US"/>
              <a:t>a</a:t>
            </a:r>
            <a:r>
              <a:rPr altLang="en-GB" dirty="0" sz="2400" lang="en-US"/>
              <a:t>l</a:t>
            </a:r>
            <a:r>
              <a:rPr altLang="en-GB" dirty="0" sz="2400" lang="en-US"/>
              <a:t>a</a:t>
            </a:r>
            <a:endParaRPr altLang="en-US" lang="zh-CN"/>
          </a:p>
          <a:p>
            <a:r>
              <a:rPr dirty="0" sz="2400" lang="en-US"/>
              <a:t>REGISTER NO AND NMID: </a:t>
            </a:r>
            <a:r>
              <a:rPr altLang="en-GB" dirty="0" sz="2400" lang="en-US"/>
              <a:t>2</a:t>
            </a:r>
            <a:r>
              <a:rPr altLang="en-GB" dirty="0" sz="2400" lang="en-US"/>
              <a:t>0</a:t>
            </a:r>
            <a:r>
              <a:rPr altLang="en-GB" dirty="0" sz="2400" lang="en-US"/>
              <a:t>1</a:t>
            </a:r>
            <a:r>
              <a:rPr altLang="en-GB" dirty="0" sz="2400" lang="en-US"/>
              <a:t>2</a:t>
            </a:r>
            <a:r>
              <a:rPr altLang="en-GB" dirty="0" sz="2400" lang="en-US"/>
              <a:t>4</a:t>
            </a:r>
            <a:r>
              <a:rPr altLang="en-GB" dirty="0" sz="2400" lang="en-US"/>
              <a:t>1</a:t>
            </a:r>
            <a:r>
              <a:rPr altLang="en-GB" dirty="0" sz="2400" lang="en-US"/>
              <a:t>3</a:t>
            </a:r>
            <a:r>
              <a:rPr altLang="en-GB" dirty="0" sz="2400" lang="en-US"/>
              <a:t>2</a:t>
            </a:r>
            <a:r>
              <a:rPr altLang="en-GB" dirty="0" sz="2400" lang="en-US"/>
              <a:t>0</a:t>
            </a:r>
            <a:r>
              <a:rPr altLang="en-GB" dirty="0" sz="2400" lang="en-US"/>
              <a:t>1</a:t>
            </a:r>
            <a:r>
              <a:rPr altLang="en-GB" dirty="0" sz="2400" lang="en-US"/>
              <a:t>0</a:t>
            </a:r>
            <a:r>
              <a:rPr altLang="en-GB" dirty="0" sz="2400" lang="en-US"/>
              <a:t>5</a:t>
            </a:r>
            <a:r>
              <a:rPr altLang="en-GB" dirty="0" sz="2400" lang="en-US"/>
              <a:t>0</a:t>
            </a:r>
            <a:r>
              <a:rPr altLang="en-GB" dirty="0" sz="2400" lang="en-US"/>
              <a:t>0</a:t>
            </a:r>
            <a:r>
              <a:rPr altLang="en-GB" dirty="0" sz="2400" lang="en-US"/>
              <a:t>1</a:t>
            </a:r>
            <a:r>
              <a:rPr altLang="en-GB" dirty="0" sz="2400" lang="en-US"/>
              <a:t>2</a:t>
            </a:r>
            <a:r>
              <a:rPr altLang="en-GB" dirty="0" sz="2400" lang="en-US"/>
              <a:t>2</a:t>
            </a:r>
            <a:r>
              <a:rPr altLang="en-GB" dirty="0" sz="2400" lang="en-US"/>
              <a:t>0</a:t>
            </a:r>
            <a:r>
              <a:rPr altLang="en-GB" dirty="0" sz="2400" lang="en-US"/>
              <a:t>2</a:t>
            </a:r>
            <a:r>
              <a:rPr altLang="en-GB" dirty="0" sz="2400" lang="en-US"/>
              <a:t>1</a:t>
            </a:r>
            <a:endParaRPr dirty="0" sz="2400" lang="en-US">
              <a:cs typeface="Calibri"/>
            </a:endParaRPr>
          </a:p>
          <a:p>
            <a:r>
              <a:rPr dirty="0" sz="2400" lang="en-US"/>
              <a:t>DEPARTMENT:</a:t>
            </a:r>
            <a:r>
              <a:rPr altLang="en-GB" dirty="0" sz="2400" lang="en-US"/>
              <a:t>B</a:t>
            </a:r>
            <a:r>
              <a:rPr altLang="en-GB" dirty="0" sz="2400" lang="en-US"/>
              <a:t>C</a:t>
            </a:r>
            <a:r>
              <a:rPr altLang="en-GB" dirty="0" sz="2400" lang="en-US"/>
              <a:t>A</a:t>
            </a:r>
            <a:r>
              <a:rPr dirty="0" sz="2400" lang="en-US"/>
              <a:t> </a:t>
            </a:r>
            <a:r>
              <a:rPr altLang="en-GB" dirty="0" sz="2400" lang="en-US"/>
              <a:t>(</a:t>
            </a:r>
            <a:r>
              <a:rPr altLang="en-GB" dirty="0" sz="2400" lang="en-US"/>
              <a:t>B</a:t>
            </a:r>
            <a:r>
              <a:rPr altLang="en-GB" dirty="0" sz="2400" lang="en-US"/>
              <a:t>a</a:t>
            </a:r>
            <a:r>
              <a:rPr altLang="en-GB" dirty="0" sz="2400" lang="en-US"/>
              <a:t>c</a:t>
            </a:r>
            <a:r>
              <a:rPr altLang="en-GB" dirty="0" sz="2400" lang="en-US"/>
              <a:t>h</a:t>
            </a:r>
            <a:r>
              <a:rPr altLang="en-GB" dirty="0" sz="2400" lang="en-US"/>
              <a:t>e</a:t>
            </a:r>
            <a:r>
              <a:rPr altLang="en-GB" dirty="0" sz="2400" lang="en-US"/>
              <a:t>lor </a:t>
            </a:r>
            <a:r>
              <a:rPr altLang="en-GB" dirty="0" sz="2400" lang="en-US"/>
              <a:t>o</a:t>
            </a:r>
            <a:r>
              <a:rPr altLang="en-GB" dirty="0" sz="2400" lang="en-US"/>
              <a:t>f</a:t>
            </a:r>
            <a:r>
              <a:rPr altLang="en-GB" dirty="0" sz="2400" lang="en-US"/>
              <a:t> computer </a:t>
            </a:r>
            <a:r>
              <a:rPr altLang="en-GB" dirty="0" sz="2400" lang="en-US"/>
              <a:t>A</a:t>
            </a:r>
            <a:r>
              <a:rPr altLang="en-GB" dirty="0" sz="2400" lang="en-US"/>
              <a:t>p</a:t>
            </a:r>
            <a:r>
              <a:rPr altLang="en-GB" dirty="0" sz="2400" lang="en-US"/>
              <a:t>p</a:t>
            </a:r>
            <a:r>
              <a:rPr altLang="en-GB" dirty="0" sz="2400" lang="en-US"/>
              <a:t>lication</a:t>
            </a:r>
            <a:r>
              <a:rPr altLang="en-GB" dirty="0" sz="2400" lang="en-US"/>
              <a:t>)</a:t>
            </a:r>
            <a:endParaRPr altLang="en-US" lang="zh-CN"/>
          </a:p>
          <a:p>
            <a:r>
              <a:rPr dirty="0" sz="2400" lang="en-US"/>
              <a:t>COLLEGE: </a:t>
            </a:r>
            <a:r>
              <a:rPr altLang="en-GB" dirty="0" sz="2400" lang="en-US"/>
              <a:t>A</a:t>
            </a:r>
            <a:r>
              <a:rPr altLang="en-GB" dirty="0" sz="2400" lang="en-US"/>
              <a:t>r</a:t>
            </a:r>
            <a:r>
              <a:rPr altLang="en-GB" dirty="0" sz="2400" lang="en-US"/>
              <a:t>i</a:t>
            </a:r>
            <a:r>
              <a:rPr altLang="en-GB" dirty="0" sz="2400" lang="en-US"/>
              <a:t>g</a:t>
            </a:r>
            <a:r>
              <a:rPr altLang="en-GB" dirty="0" sz="2400" lang="en-US"/>
              <a:t>n</a:t>
            </a:r>
            <a:r>
              <a:rPr altLang="en-GB" dirty="0" sz="2400" lang="en-US"/>
              <a:t>a</a:t>
            </a:r>
            <a:r>
              <a:rPr altLang="en-GB" dirty="0" sz="2400" lang="en-US"/>
              <a:t>r</a:t>
            </a:r>
            <a:r>
              <a:rPr altLang="en-GB" dirty="0" sz="2400" lang="en-US"/>
              <a:t> </a:t>
            </a:r>
            <a:r>
              <a:rPr altLang="en-GB" dirty="0" sz="2400" lang="en-US"/>
              <a:t>A</a:t>
            </a:r>
            <a:r>
              <a:rPr altLang="en-GB" dirty="0" sz="2400" lang="en-US"/>
              <a:t>n</a:t>
            </a:r>
            <a:r>
              <a:rPr altLang="en-GB" dirty="0" sz="2400" lang="en-US"/>
              <a:t>n</a:t>
            </a:r>
            <a:r>
              <a:rPr altLang="en-GB" dirty="0" sz="2400" lang="en-US"/>
              <a:t>a</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a:t>
            </a:r>
            <a:r>
              <a:rPr altLang="en-GB" dirty="0" sz="2400" lang="en-US"/>
              <a:t>/</a:t>
            </a:r>
            <a:r>
              <a:rPr altLang="en-GB" dirty="0" sz="2400" lang="en-US"/>
              <a:t>A</a:t>
            </a:r>
            <a:r>
              <a:rPr altLang="en-GB" dirty="0" sz="2400" lang="en-US"/>
              <a:t>n</a:t>
            </a:r>
            <a:r>
              <a:rPr altLang="en-GB" dirty="0" sz="2400" lang="en-US"/>
              <a:t>n</a:t>
            </a:r>
            <a:r>
              <a:rPr altLang="en-GB" dirty="0" sz="2400" lang="en-US"/>
              <a:t>a</a:t>
            </a:r>
            <a:r>
              <a:rPr altLang="en-GB" dirty="0" sz="2400" lang="en-US"/>
              <a:t>m</a:t>
            </a:r>
            <a:r>
              <a:rPr altLang="en-GB" dirty="0" sz="2400" lang="en-US"/>
              <a:t>a</a:t>
            </a:r>
            <a:r>
              <a:rPr altLang="en-GB" dirty="0" sz="2400" lang="en-US"/>
              <a:t>l</a:t>
            </a:r>
            <a:r>
              <a:rPr altLang="en-GB" dirty="0" sz="2400" lang="en-US"/>
              <a:t>a</a:t>
            </a:r>
            <a:r>
              <a:rPr altLang="en-GB" dirty="0" sz="2400" lang="en-US"/>
              <a:t>i </a:t>
            </a:r>
            <a:r>
              <a:rPr altLang="en-GB" dirty="0" sz="2400" lang="en-US"/>
              <a:t>University </a:t>
            </a:r>
            <a:endParaRPr altLang="en-US" lang="zh-CN"/>
          </a:p>
          <a:p>
            <a:r>
              <a:rPr dirty="0" sz="2400" lang="en-US"/>
              <a:t>           </a:t>
            </a:r>
            <a:r>
              <a:rPr altLang="en-GB" dirty="0" sz="2400" lang="en-US"/>
              <a:t>3</a:t>
            </a:r>
            <a:r>
              <a:rPr altLang="en-GB" dirty="0" sz="2400" lang="en-US"/>
              <a:t>2</a:t>
            </a:r>
            <a:r>
              <a:rPr altLang="en-GB" dirty="0" sz="2400" lang="en-US"/>
              <a:t>0</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1828991" y="2626359"/>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2" name=""/>
          <p:cNvSpPr txBox="1"/>
          <p:nvPr/>
        </p:nvSpPr>
        <p:spPr>
          <a:xfrm>
            <a:off x="3810000" y="3251200"/>
            <a:ext cx="4572000" cy="447040"/>
          </a:xfrm>
          <a:prstGeom prst="rect"/>
        </p:spPr>
        <p:txBody>
          <a:bodyPr rtlCol="0" wrap="square">
            <a:spAutoFit/>
          </a:bodyPr>
          <a:p>
            <a:endParaRPr sz="2800" lang="en-GB">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a:off x="3742589" y="449326"/>
            <a:ext cx="3816720" cy="6447577"/>
          </a:xfrm>
          <a:prstGeom prst="rect"/>
        </p:spPr>
      </p:pic>
      <p:pic>
        <p:nvPicPr>
          <p:cNvPr id="2097169" name=""/>
          <p:cNvPicPr>
            <a:picLocks/>
          </p:cNvPicPr>
          <p:nvPr/>
        </p:nvPicPr>
        <p:blipFill>
          <a:blip xmlns:r="http://schemas.openxmlformats.org/officeDocument/2006/relationships" r:embed="rId3"/>
          <a:stretch>
            <a:fillRect/>
          </a:stretch>
        </p:blipFill>
        <p:spPr>
          <a:xfrm rot="21581000">
            <a:off x="6160514" y="679134"/>
            <a:ext cx="3473303" cy="608535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6" name="object 7"/>
          <p:cNvSpPr txBox="1">
            <a:spLocks noGrp="1"/>
          </p:cNvSpPr>
          <p:nvPr>
            <p:ph type="title"/>
          </p:nvPr>
        </p:nvSpPr>
        <p:spPr>
          <a:xfrm>
            <a:off x="755332" y="385444"/>
            <a:ext cx="4578668" cy="6102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8" name=""/>
          <p:cNvSpPr txBox="1"/>
          <p:nvPr/>
        </p:nvSpPr>
        <p:spPr>
          <a:xfrm>
            <a:off x="1524000" y="1588135"/>
            <a:ext cx="4572000" cy="4003040"/>
          </a:xfrm>
          <a:prstGeom prst="rect"/>
        </p:spPr>
        <p:txBody>
          <a:bodyPr rtlCol="0" wrap="square">
            <a:spAutoFit/>
          </a:bodyPr>
          <a:p>
            <a:r>
              <a:rPr sz="2800" lang="en-GB">
                <a:solidFill>
                  <a:srgbClr val="000000"/>
                </a:solidFill>
              </a:rPr>
              <a:t>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8" name="object 2"/>
          <p:cNvSpPr/>
          <p:nvPr/>
        </p:nvSpPr>
        <p:spPr>
          <a:xfrm flipV="1">
            <a:off x="676275" y="-5907034"/>
            <a:ext cx="7701669" cy="52655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GB" dirty="0" lang="en-US">
                <a:latin typeface="Times New Roman" panose="02020603050405020304" pitchFamily="18" charset="0"/>
                <a:cs typeface="Times New Roman" panose="02020603050405020304" pitchFamily="18" charset="0"/>
              </a:rPr>
              <a:t>S</a:t>
            </a:r>
            <a:r>
              <a:rPr altLang="en-GB" dirty="0" lang="en-US">
                <a:latin typeface="Times New Roman" panose="02020603050405020304" pitchFamily="18" charset="0"/>
                <a:cs typeface="Times New Roman" panose="02020603050405020304" pitchFamily="18" charset="0"/>
              </a:rPr>
              <a:t>t</a:t>
            </a:r>
            <a:r>
              <a:rPr altLang="en-GB" dirty="0" lang="en-US">
                <a:latin typeface="Times New Roman" panose="02020603050405020304" pitchFamily="18" charset="0"/>
                <a:cs typeface="Times New Roman" panose="02020603050405020304" pitchFamily="18" charset="0"/>
              </a:rPr>
              <a:t>u</a:t>
            </a:r>
            <a:r>
              <a:rPr altLang="en-GB" dirty="0" lang="en-US">
                <a:latin typeface="Times New Roman" panose="02020603050405020304" pitchFamily="18" charset="0"/>
                <a:cs typeface="Times New Roman" panose="02020603050405020304" pitchFamily="18" charset="0"/>
              </a:rPr>
              <a:t>dent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p</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r</a:t>
            </a:r>
            <a:r>
              <a:rPr altLang="en-GB" dirty="0" lang="en-US">
                <a:latin typeface="Times New Roman" panose="02020603050405020304" pitchFamily="18" charset="0"/>
                <a:cs typeface="Times New Roman" panose="02020603050405020304" pitchFamily="18" charset="0"/>
              </a:rPr>
              <a:t>t</a:t>
            </a:r>
            <a:r>
              <a:rPr altLang="en-GB" dirty="0" lang="en-US">
                <a:latin typeface="Times New Roman" panose="02020603050405020304" pitchFamily="18" charset="0"/>
                <a:cs typeface="Times New Roman" panose="02020603050405020304" pitchFamily="18" charset="0"/>
              </a:rPr>
              <a:t>folio </a:t>
            </a:r>
            <a:r>
              <a:rPr altLang="en-GB" dirty="0" lang="en-US">
                <a:latin typeface="Times New Roman" panose="02020603050405020304" pitchFamily="18" charset="0"/>
                <a:cs typeface="Times New Roman" panose="02020603050405020304" pitchFamily="18" charset="0"/>
              </a:rPr>
              <a:t>w</a:t>
            </a:r>
            <a:r>
              <a:rPr altLang="en-GB" dirty="0" lang="en-US">
                <a:latin typeface="Times New Roman" panose="02020603050405020304" pitchFamily="18" charset="0"/>
                <a:cs typeface="Times New Roman" panose="02020603050405020304" pitchFamily="18" charset="0"/>
              </a:rPr>
              <a:t>e</a:t>
            </a:r>
            <a:r>
              <a:rPr altLang="en-GB" dirty="0" lang="en-US">
                <a:latin typeface="Times New Roman" panose="02020603050405020304" pitchFamily="18" charset="0"/>
                <a:cs typeface="Times New Roman" panose="02020603050405020304" pitchFamily="18" charset="0"/>
              </a:rPr>
              <a:t>bsite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altLang="en-GB" lang="en-US"/>
              <a:t>S</a:t>
            </a:r>
            <a:r>
              <a:rPr altLang="en-GB" lang="en-US"/>
              <a:t>t</a:t>
            </a:r>
            <a:r>
              <a:rPr altLang="en-GB" lang="en-US"/>
              <a:t>u</a:t>
            </a:r>
            <a:r>
              <a:rPr altLang="en-GB" lang="en-US"/>
              <a:t>d</a:t>
            </a:r>
            <a:r>
              <a:rPr altLang="en-GB" lang="en-US"/>
              <a:t>e</a:t>
            </a:r>
            <a:r>
              <a:rPr altLang="en-GB" lang="en-US"/>
              <a:t>nt </a:t>
            </a:r>
            <a:endParaRPr altLang="en-US" lang="zh-CN"/>
          </a:p>
        </p:txBody>
      </p:sp>
      <p:sp>
        <p:nvSpPr>
          <p:cNvPr id="104865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2"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3"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4" name=""/>
          <p:cNvSpPr txBox="1"/>
          <p:nvPr/>
        </p:nvSpPr>
        <p:spPr>
          <a:xfrm>
            <a:off x="1039092" y="1857374"/>
            <a:ext cx="4572000" cy="1869440"/>
          </a:xfrm>
          <a:prstGeom prst="rect"/>
        </p:spPr>
        <p:txBody>
          <a:bodyPr rtlCol="0" wrap="square">
            <a:spAutoFit/>
          </a:bodyPr>
          <a:p>
            <a:r>
              <a:rPr sz="2800" lang="en-GB">
                <a:solidFill>
                  <a:srgbClr val="000000"/>
                </a:solidFill>
              </a:rPr>
              <a:t>
My Journey as a Student: 
A Portfolio of Learning 
and Growth</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9"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0"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1"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7" name=""/>
          <p:cNvSpPr txBox="1"/>
          <p:nvPr/>
        </p:nvSpPr>
        <p:spPr>
          <a:xfrm rot="21526428" flipH="1">
            <a:off x="8382000" y="3784599"/>
            <a:ext cx="1760073" cy="447041"/>
          </a:xfrm>
          <a:prstGeom prst="rect"/>
        </p:spPr>
        <p:txBody>
          <a:bodyPr rtlCol="0" wrap="square">
            <a:spAutoFit/>
          </a:bodyPr>
          <a:p>
            <a:endParaRPr sz="2800" lang="en-GB">
              <a:solidFill>
                <a:srgbClr val="000000"/>
              </a:solidFill>
            </a:endParaRPr>
          </a:p>
        </p:txBody>
      </p:sp>
      <p:sp>
        <p:nvSpPr>
          <p:cNvPr id="1048678" name=""/>
          <p:cNvSpPr txBox="1"/>
          <p:nvPr/>
        </p:nvSpPr>
        <p:spPr>
          <a:xfrm>
            <a:off x="2124074" y="1588134"/>
            <a:ext cx="4572000" cy="4003040"/>
          </a:xfrm>
          <a:prstGeom prst="rect"/>
        </p:spPr>
        <p:txBody>
          <a:bodyPr rtlCol="0" wrap="square">
            <a:spAutoFit/>
          </a:bodyPr>
          <a:p>
            <a:r>
              <a:rPr sz="2800" lang="en-GB">
                <a:solidFill>
                  <a:srgbClr val="000000"/>
                </a:solidFill>
              </a:rPr>
              <a: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4" name=""/>
          <p:cNvSpPr txBox="1"/>
          <p:nvPr/>
        </p:nvSpPr>
        <p:spPr>
          <a:xfrm>
            <a:off x="1085531" y="1695449"/>
            <a:ext cx="4572000" cy="3291840"/>
          </a:xfrm>
          <a:prstGeom prst="rect"/>
        </p:spPr>
        <p:txBody>
          <a:bodyPr rtlCol="0" wrap="square">
            <a:spAutoFit/>
          </a:bodyPr>
          <a:p>
            <a:r>
              <a:rPr sz="2800" lang="en-GB">
                <a:solidFill>
                  <a:srgbClr val="000000"/>
                </a:solidFill>
              </a:rPr>
              <a:t>
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0" name=""/>
          <p:cNvSpPr txBox="1"/>
          <p:nvPr/>
        </p:nvSpPr>
        <p:spPr>
          <a:xfrm>
            <a:off x="1523999" y="2299335"/>
            <a:ext cx="4572000" cy="3291840"/>
          </a:xfrm>
          <a:prstGeom prst="rect"/>
        </p:spPr>
        <p:txBody>
          <a:bodyPr rtlCol="0" wrap="square">
            <a:spAutoFit/>
          </a:bodyPr>
          <a:p>
            <a:r>
              <a:rPr sz="2800" lang="en-GB">
                <a:solidFill>
                  <a:srgbClr val="000000"/>
                </a:solidFill>
              </a:rPr>
              <a:t>
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6" name=""/>
          <p:cNvSpPr txBox="1"/>
          <p:nvPr/>
        </p:nvSpPr>
        <p:spPr>
          <a:xfrm>
            <a:off x="7021716" y="3251200"/>
            <a:ext cx="1360284" cy="447040"/>
          </a:xfrm>
          <a:prstGeom prst="rect"/>
        </p:spPr>
        <p:txBody>
          <a:bodyPr rtlCol="0" wrap="square">
            <a:spAutoFit/>
          </a:bodyPr>
          <a:p>
            <a:endParaRPr sz="2800" lang="en-GB">
              <a:solidFill>
                <a:srgbClr val="000000"/>
              </a:solidFill>
            </a:endParaRPr>
          </a:p>
        </p:txBody>
      </p:sp>
      <p:sp>
        <p:nvSpPr>
          <p:cNvPr id="1048627" name=""/>
          <p:cNvSpPr txBox="1"/>
          <p:nvPr/>
        </p:nvSpPr>
        <p:spPr>
          <a:xfrm>
            <a:off x="3153726" y="1715134"/>
            <a:ext cx="4572000" cy="3647440"/>
          </a:xfrm>
          <a:prstGeom prst="rect"/>
        </p:spPr>
        <p:txBody>
          <a:bodyPr rtlCol="0" wrap="square">
            <a:spAutoFit/>
          </a:bodyPr>
          <a:p>
            <a:r>
              <a:rPr sz="2800" lang="en-GB">
                <a:solidFill>
                  <a:srgbClr val="000000"/>
                </a:solidFill>
              </a:rPr>
              <a:t>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739775" y="291147"/>
            <a:ext cx="8794750" cy="5086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
          <p:cNvSpPr txBox="1"/>
          <p:nvPr/>
        </p:nvSpPr>
        <p:spPr>
          <a:xfrm>
            <a:off x="1666875" y="1427479"/>
            <a:ext cx="5074227" cy="4003040"/>
          </a:xfrm>
          <a:prstGeom prst="rect"/>
        </p:spPr>
        <p:txBody>
          <a:bodyPr rtlCol="0" wrap="square">
            <a:spAutoFit/>
          </a:bodyPr>
          <a:p>
            <a:r>
              <a:rPr sz="2800" lang="en-GB">
                <a:solidFill>
                  <a:srgbClr val="000000"/>
                </a:solidFill>
              </a:rPr>
              <a:t>
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596901"/>
          </a:xfrm>
        </p:spPr>
        <p:txBody>
          <a:bodyPr/>
          <a:p>
            <a:r>
              <a:rPr dirty="0" lang="en-IN"/>
              <a:t>FEATURES AND FUNCTIONALITY</a:t>
            </a:r>
          </a:p>
        </p:txBody>
      </p:sp>
      <p:sp>
        <p:nvSpPr>
          <p:cNvPr id="1048610" name=""/>
          <p:cNvSpPr txBox="1"/>
          <p:nvPr/>
        </p:nvSpPr>
        <p:spPr>
          <a:xfrm>
            <a:off x="1524000" y="1783080"/>
            <a:ext cx="4572000" cy="3291840"/>
          </a:xfrm>
          <a:prstGeom prst="rect"/>
        </p:spPr>
        <p:txBody>
          <a:bodyPr rtlCol="0" wrap="square">
            <a:spAutoFit/>
          </a:bodyPr>
          <a:p>
            <a:r>
              <a:rPr sz="2800" lang="en-GB">
                <a:solidFill>
                  <a:srgbClr val="000000"/>
                </a:solidFill>
              </a:rPr>
              <a:t>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2025-08-30T05:44:45Z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555a490c355148749b73da020e612724</vt:lpwstr>
  </property>
</Properties>
</file>