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11033"/>
    <a:srgbClr val="EF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/>
    <p:restoredTop sz="94606"/>
  </p:normalViewPr>
  <p:slideViewPr>
    <p:cSldViewPr snapToGrid="0" snapToObjects="1">
      <p:cViewPr varScale="1">
        <p:scale>
          <a:sx n="116" d="100"/>
          <a:sy n="116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A110-1C63-294C-8D63-228E434952D6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7A2D-2A99-C643-B439-FFC145EC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1" b="15516"/>
          <a:stretch/>
        </p:blipFill>
        <p:spPr>
          <a:xfrm>
            <a:off x="0" y="0"/>
            <a:ext cx="12192000" cy="3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691"/>
            <a:ext cx="9144000" cy="1976885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6093"/>
            <a:ext cx="9144000" cy="74054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3482" y="196056"/>
            <a:ext cx="930238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943600"/>
            <a:ext cx="2286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39011" y="5944841"/>
            <a:ext cx="1011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NATIONALLY RANKED</a:t>
            </a:r>
          </a:p>
          <a:p>
            <a:pPr algn="ctr">
              <a:lnSpc>
                <a:spcPct val="150000"/>
              </a:lnSpc>
            </a:pPr>
            <a:r>
              <a:rPr lang="en-US" sz="1200" spc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SPU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is the only private university in the Pacific Northwest to make </a:t>
            </a:r>
            <a:r>
              <a:rPr lang="en-US" sz="1200" i="1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U.S. News &amp; World Report’s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2018 “Best National Universities” list.</a:t>
            </a:r>
            <a:endParaRPr lang="en-US" sz="1200" spc="0" dirty="0">
              <a:solidFill>
                <a:srgbClr val="777777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7442" y="4180737"/>
            <a:ext cx="2657117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10133"/>
          <a:stretch/>
        </p:blipFill>
        <p:spPr>
          <a:xfrm>
            <a:off x="0" y="0"/>
            <a:ext cx="12192000" cy="61468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680728" y="0"/>
            <a:ext cx="3791531" cy="55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48600" y="457199"/>
            <a:ext cx="3448050" cy="3890035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848600" y="4605667"/>
            <a:ext cx="3448050" cy="673101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1850" y="7226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572000"/>
            <a:ext cx="12192000" cy="2286000"/>
            <a:chOff x="0" y="4093739"/>
            <a:chExt cx="12192000" cy="2286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4093739"/>
              <a:ext cx="1219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53000" y="4646724"/>
              <a:ext cx="2286000" cy="118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8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10/21/19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2065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2065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85852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489585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89585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7"/>
          </p:nvPr>
        </p:nvSpPr>
        <p:spPr>
          <a:xfrm>
            <a:off x="452755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5852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9"/>
          </p:nvPr>
        </p:nvSpPr>
        <p:spPr>
          <a:xfrm>
            <a:off x="82169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048" y="6409944"/>
            <a:ext cx="27195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602145" y="0"/>
            <a:ext cx="758985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1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83117"/>
            <a:ext cx="10515600" cy="14020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21563"/>
          <a:stretch/>
        </p:blipFill>
        <p:spPr>
          <a:xfrm>
            <a:off x="-1" y="0"/>
            <a:ext cx="12201165" cy="6146801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2699"/>
            <a:ext cx="10515600" cy="492455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0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6" r:id="rId4"/>
    <p:sldLayoutId id="2147483684" r:id="rId5"/>
    <p:sldLayoutId id="2147483687" r:id="rId6"/>
    <p:sldLayoutId id="2147483685" r:id="rId7"/>
    <p:sldLayoutId id="2147483675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 spc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usicbrain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Required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database design should consider the following data:</a:t>
            </a:r>
          </a:p>
          <a:p>
            <a:pPr marL="342900" indent="-342900">
              <a:buFontTx/>
              <a:buChar char="-"/>
            </a:pPr>
            <a:r>
              <a:rPr lang="en-US" dirty="0"/>
              <a:t>Music Albums</a:t>
            </a:r>
          </a:p>
          <a:p>
            <a:pPr marL="342900" indent="-342900">
              <a:buFontTx/>
              <a:buChar char="-"/>
            </a:pPr>
            <a:r>
              <a:rPr lang="en-US" dirty="0"/>
              <a:t>Songs</a:t>
            </a:r>
          </a:p>
          <a:p>
            <a:pPr marL="342900" indent="-342900">
              <a:buFontTx/>
              <a:buChar char="-"/>
            </a:pPr>
            <a:r>
              <a:rPr lang="en-US" dirty="0"/>
              <a:t>Artists</a:t>
            </a:r>
          </a:p>
          <a:p>
            <a:pPr marL="342900" indent="-342900">
              <a:buFontTx/>
              <a:buChar char="-"/>
            </a:pPr>
            <a:r>
              <a:rPr lang="en-US" dirty="0"/>
              <a:t>Playlists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Concerts</a:t>
            </a:r>
          </a:p>
          <a:p>
            <a:pPr marL="342900" indent="-342900">
              <a:buFontTx/>
              <a:buChar char="-"/>
            </a:pPr>
            <a:r>
              <a:rPr lang="en-US" dirty="0"/>
              <a:t>Label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Consider using </a:t>
            </a:r>
            <a:r>
              <a:rPr lang="en-US" dirty="0">
                <a:hlinkClick r:id="rId2"/>
              </a:rPr>
              <a:t>https://musicbrainz.org</a:t>
            </a:r>
            <a:r>
              <a:rPr lang="en-US" dirty="0"/>
              <a:t> to see the organization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665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FF61-9C95-2041-B1FB-3CEDA575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30D2-E631-D241-A4A4-9A005F81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concert can have 1 band, 2 bands, or many bands. It is possible that one band is the main event and the other bands are the opening show.</a:t>
            </a:r>
          </a:p>
          <a:p>
            <a:endParaRPr lang="en-US" dirty="0"/>
          </a:p>
          <a:p>
            <a:r>
              <a:rPr lang="en-US" dirty="0"/>
              <a:t>An Album could have more than one artist.</a:t>
            </a:r>
          </a:p>
          <a:p>
            <a:endParaRPr lang="en-US" dirty="0"/>
          </a:p>
          <a:p>
            <a:r>
              <a:rPr lang="en-US" dirty="0"/>
              <a:t>An artist is a band or a solo person. Example: Eric Clapton is an artist, Cream is a band (Eric Clapton was a member)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7539-D0B0-A945-8F0C-F8458CE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that your database should be able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41B1-E307-044E-B009-ABE07CB5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plays ”Sound of Silence”?</a:t>
            </a:r>
          </a:p>
          <a:p>
            <a:pPr marL="1028700" lvl="1" indent="-342900"/>
            <a:r>
              <a:rPr lang="en-US" dirty="0"/>
              <a:t>Answer should be: Disturbed, Simon &amp; Garfunkel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songs are in the “Classic Violin Hits”?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and when were the concerts of Christina Aguilera?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songs were played in the Metallica Concert in Nassau Coliseum in 1991?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songs contain the word “cute” in their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albums of Eric Clapton?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long (hours, minutes, seconds) is a playlist?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labels are the albums of Luis Miguel?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all the albums of genre “hip-hop”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EBAA-64CE-A94E-BAD0-CFBE1BFF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7CE3-A74E-2A4B-B085-E6F8DA51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are the members of Queen?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the lyrics of “Who wants to live forever” by Queen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Albums where Bruce Dickinson appears as solo artist or member of a band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all albums that were recorded live of Luciano Pavarotti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C884-26E9-5B43-9F26-70B34E53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CE64-3ECF-1F48-AB78-F2F1231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must be populated.</a:t>
            </a:r>
          </a:p>
          <a:p>
            <a:r>
              <a:rPr lang="en-US" dirty="0"/>
              <a:t>The application must show the following operations: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CRUD for Concerts and Playlists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a table of Artists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drill down from the Artist, to see its albums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drill down from the Album, to see its songs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for songs and for artists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for Playlists, show the duration of a playlist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AF44-FB6A-5742-A808-7D7352B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DAA8-433B-EC4B-B5F8-496B278B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Table names: CamelCase</a:t>
            </a:r>
          </a:p>
          <a:p>
            <a:pPr marL="342900" indent="-342900">
              <a:buFontTx/>
              <a:buChar char="-"/>
            </a:pPr>
            <a:r>
              <a:rPr lang="en-US" dirty="0"/>
              <a:t>Attribute names: camelCase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9B40-651E-6C49-BF47-123780D7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C59C-5ACA-6746-878D-6BA1ED4E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with:</a:t>
            </a:r>
          </a:p>
          <a:p>
            <a:pPr marL="342900" indent="-342900">
              <a:buFontTx/>
              <a:buChar char="-"/>
            </a:pPr>
            <a:r>
              <a:rPr lang="en-US" dirty="0"/>
              <a:t>Application source code</a:t>
            </a:r>
          </a:p>
          <a:p>
            <a:pPr marL="342900" indent="-342900">
              <a:buFontTx/>
              <a:buChar char="-"/>
            </a:pPr>
            <a:r>
              <a:rPr lang="en-US" dirty="0"/>
              <a:t>Instructions to run the program (All in </a:t>
            </a:r>
            <a:r>
              <a:rPr lang="en-US" dirty="0" err="1"/>
              <a:t>README.md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/>
              <a:t>Database design diagram and documentation (</a:t>
            </a:r>
            <a:r>
              <a:rPr lang="en-US" dirty="0"/>
              <a:t>PDF)</a:t>
            </a:r>
          </a:p>
          <a:p>
            <a:pPr marL="342900" indent="-342900">
              <a:buFontTx/>
              <a:buChar char="-"/>
            </a:pPr>
            <a:r>
              <a:rPr lang="en-US" dirty="0"/>
              <a:t>SQL file to create the database</a:t>
            </a:r>
          </a:p>
          <a:p>
            <a:pPr marL="342900" indent="-342900">
              <a:buFontTx/>
              <a:buChar char="-"/>
            </a:pPr>
            <a:r>
              <a:rPr lang="en-US" dirty="0"/>
              <a:t>SQL file to populate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9278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U">
      <a:dk1>
        <a:srgbClr val="000000"/>
      </a:dk1>
      <a:lt1>
        <a:srgbClr val="FFFFFF"/>
      </a:lt1>
      <a:dk2>
        <a:srgbClr val="3B1C1F"/>
      </a:dk2>
      <a:lt2>
        <a:srgbClr val="E5E5E0"/>
      </a:lt2>
      <a:accent1>
        <a:srgbClr val="592B2F"/>
      </a:accent1>
      <a:accent2>
        <a:srgbClr val="BA202E"/>
      </a:accent2>
      <a:accent3>
        <a:srgbClr val="ED2024"/>
      </a:accent3>
      <a:accent4>
        <a:srgbClr val="C9B17F"/>
      </a:accent4>
      <a:accent5>
        <a:srgbClr val="DFDF00"/>
      </a:accent5>
      <a:accent6>
        <a:srgbClr val="592B2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U-widescreen-rebrand-2018" id="{671BC718-4159-5E47-91FA-65DA1374B001}" vid="{C6E1943D-3842-444B-9FA4-3E07E9D433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</TotalTime>
  <Words>380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Database Project</vt:lpstr>
      <vt:lpstr>Description of Required Data</vt:lpstr>
      <vt:lpstr>Somethings to consider</vt:lpstr>
      <vt:lpstr>Sample Questions that your database should be able to answer</vt:lpstr>
      <vt:lpstr>Extra Credit Questions</vt:lpstr>
      <vt:lpstr>Requirements</vt:lpstr>
      <vt:lpstr>Naming Conventions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Arias Arevalo, Carlos</dc:creator>
  <cp:lastModifiedBy>Arias Arevalo, Carlos</cp:lastModifiedBy>
  <cp:revision>8</cp:revision>
  <dcterms:created xsi:type="dcterms:W3CDTF">2019-10-21T18:21:11Z</dcterms:created>
  <dcterms:modified xsi:type="dcterms:W3CDTF">2019-10-23T23:44:10Z</dcterms:modified>
</cp:coreProperties>
</file>