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59" r:id="rId5"/>
    <p:sldId id="261" r:id="rId6"/>
    <p:sldId id="269"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A1FE5-26D5-4D2C-8C22-A16BF11018B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367FA2D-2A5C-4B61-B275-FB5B47279538}">
      <dgm:prSet/>
      <dgm:spPr/>
      <dgm:t>
        <a:bodyPr/>
        <a:lstStyle/>
        <a:p>
          <a:r>
            <a:rPr lang="en-US"/>
            <a:t>Chris Archer</a:t>
          </a:r>
        </a:p>
      </dgm:t>
    </dgm:pt>
    <dgm:pt modelId="{8352AF73-C819-4AD0-B34C-D40D69A015F7}" type="parTrans" cxnId="{90A2B2EE-29A0-4018-B563-788430F92585}">
      <dgm:prSet/>
      <dgm:spPr/>
      <dgm:t>
        <a:bodyPr/>
        <a:lstStyle/>
        <a:p>
          <a:endParaRPr lang="en-US"/>
        </a:p>
      </dgm:t>
    </dgm:pt>
    <dgm:pt modelId="{EDF37531-8319-4C3F-82A5-C7FF0A2972F7}" type="sibTrans" cxnId="{90A2B2EE-29A0-4018-B563-788430F92585}">
      <dgm:prSet/>
      <dgm:spPr/>
      <dgm:t>
        <a:bodyPr/>
        <a:lstStyle/>
        <a:p>
          <a:endParaRPr lang="en-US"/>
        </a:p>
      </dgm:t>
    </dgm:pt>
    <dgm:pt modelId="{749352A1-367E-44AD-937B-7292F00C1FB7}">
      <dgm:prSet/>
      <dgm:spPr/>
      <dgm:t>
        <a:bodyPr/>
        <a:lstStyle/>
        <a:p>
          <a:r>
            <a:rPr lang="en-US"/>
            <a:t>Dakota List</a:t>
          </a:r>
        </a:p>
      </dgm:t>
    </dgm:pt>
    <dgm:pt modelId="{FD2B70C8-D4AF-4EF5-8E10-027C90637F20}" type="parTrans" cxnId="{0305506A-660D-4328-AF3B-7742D64555F9}">
      <dgm:prSet/>
      <dgm:spPr/>
      <dgm:t>
        <a:bodyPr/>
        <a:lstStyle/>
        <a:p>
          <a:endParaRPr lang="en-US"/>
        </a:p>
      </dgm:t>
    </dgm:pt>
    <dgm:pt modelId="{3EE38C83-25EC-4031-B191-D49C368DC038}" type="sibTrans" cxnId="{0305506A-660D-4328-AF3B-7742D64555F9}">
      <dgm:prSet/>
      <dgm:spPr/>
      <dgm:t>
        <a:bodyPr/>
        <a:lstStyle/>
        <a:p>
          <a:endParaRPr lang="en-US"/>
        </a:p>
      </dgm:t>
    </dgm:pt>
    <dgm:pt modelId="{AAAE7D1D-B4C9-4A9A-B2B6-B59C4BD737D8}">
      <dgm:prSet/>
      <dgm:spPr/>
      <dgm:t>
        <a:bodyPr/>
        <a:lstStyle/>
        <a:p>
          <a:r>
            <a:rPr lang="en-US"/>
            <a:t>Brian Callies</a:t>
          </a:r>
        </a:p>
      </dgm:t>
    </dgm:pt>
    <dgm:pt modelId="{757B59FB-C35B-4685-BAD7-A3A3850B0BB8}" type="parTrans" cxnId="{40D7713C-FAA8-4356-9AE2-D03535BF0F7C}">
      <dgm:prSet/>
      <dgm:spPr/>
      <dgm:t>
        <a:bodyPr/>
        <a:lstStyle/>
        <a:p>
          <a:endParaRPr lang="en-US"/>
        </a:p>
      </dgm:t>
    </dgm:pt>
    <dgm:pt modelId="{782AB0BE-6CAC-46AC-9F06-D1A0FDDBF919}" type="sibTrans" cxnId="{40D7713C-FAA8-4356-9AE2-D03535BF0F7C}">
      <dgm:prSet/>
      <dgm:spPr/>
      <dgm:t>
        <a:bodyPr/>
        <a:lstStyle/>
        <a:p>
          <a:endParaRPr lang="en-US"/>
        </a:p>
      </dgm:t>
    </dgm:pt>
    <dgm:pt modelId="{63AEF00C-380C-45FB-8E17-7267D1ADF2E1}">
      <dgm:prSet/>
      <dgm:spPr/>
      <dgm:t>
        <a:bodyPr/>
        <a:lstStyle/>
        <a:p>
          <a:r>
            <a:rPr lang="en-US"/>
            <a:t>Chandler Ekholm</a:t>
          </a:r>
        </a:p>
      </dgm:t>
    </dgm:pt>
    <dgm:pt modelId="{00764628-CCAD-4FC7-A4A0-90C3D1F43FE2}" type="parTrans" cxnId="{4575174D-0EC2-4EF6-835D-6DA1B3895C7D}">
      <dgm:prSet/>
      <dgm:spPr/>
      <dgm:t>
        <a:bodyPr/>
        <a:lstStyle/>
        <a:p>
          <a:endParaRPr lang="en-US"/>
        </a:p>
      </dgm:t>
    </dgm:pt>
    <dgm:pt modelId="{C7521597-DF21-4069-851D-48C6330901DF}" type="sibTrans" cxnId="{4575174D-0EC2-4EF6-835D-6DA1B3895C7D}">
      <dgm:prSet/>
      <dgm:spPr/>
      <dgm:t>
        <a:bodyPr/>
        <a:lstStyle/>
        <a:p>
          <a:endParaRPr lang="en-US"/>
        </a:p>
      </dgm:t>
    </dgm:pt>
    <dgm:pt modelId="{8E40F176-91EE-4282-A722-F35C44C745F2}" type="pres">
      <dgm:prSet presAssocID="{C6CA1FE5-26D5-4D2C-8C22-A16BF11018B3}" presName="linear" presStyleCnt="0">
        <dgm:presLayoutVars>
          <dgm:animLvl val="lvl"/>
          <dgm:resizeHandles val="exact"/>
        </dgm:presLayoutVars>
      </dgm:prSet>
      <dgm:spPr/>
    </dgm:pt>
    <dgm:pt modelId="{C6C04C6C-4E2B-4ED9-8320-402B8632CA2F}" type="pres">
      <dgm:prSet presAssocID="{8367FA2D-2A5C-4B61-B275-FB5B47279538}" presName="parentText" presStyleLbl="node1" presStyleIdx="0" presStyleCnt="4">
        <dgm:presLayoutVars>
          <dgm:chMax val="0"/>
          <dgm:bulletEnabled val="1"/>
        </dgm:presLayoutVars>
      </dgm:prSet>
      <dgm:spPr/>
    </dgm:pt>
    <dgm:pt modelId="{34FEC6F8-AD03-4A26-86BA-DC322E305015}" type="pres">
      <dgm:prSet presAssocID="{EDF37531-8319-4C3F-82A5-C7FF0A2972F7}" presName="spacer" presStyleCnt="0"/>
      <dgm:spPr/>
    </dgm:pt>
    <dgm:pt modelId="{35399FBA-B218-4FA4-B30B-9F0D076D0DB9}" type="pres">
      <dgm:prSet presAssocID="{749352A1-367E-44AD-937B-7292F00C1FB7}" presName="parentText" presStyleLbl="node1" presStyleIdx="1" presStyleCnt="4">
        <dgm:presLayoutVars>
          <dgm:chMax val="0"/>
          <dgm:bulletEnabled val="1"/>
        </dgm:presLayoutVars>
      </dgm:prSet>
      <dgm:spPr/>
    </dgm:pt>
    <dgm:pt modelId="{4B876554-4A5F-4EC2-AF83-C1531121A3E4}" type="pres">
      <dgm:prSet presAssocID="{3EE38C83-25EC-4031-B191-D49C368DC038}" presName="spacer" presStyleCnt="0"/>
      <dgm:spPr/>
    </dgm:pt>
    <dgm:pt modelId="{1EA562E8-BC29-45EB-86D2-E01C1D053807}" type="pres">
      <dgm:prSet presAssocID="{AAAE7D1D-B4C9-4A9A-B2B6-B59C4BD737D8}" presName="parentText" presStyleLbl="node1" presStyleIdx="2" presStyleCnt="4">
        <dgm:presLayoutVars>
          <dgm:chMax val="0"/>
          <dgm:bulletEnabled val="1"/>
        </dgm:presLayoutVars>
      </dgm:prSet>
      <dgm:spPr/>
    </dgm:pt>
    <dgm:pt modelId="{77F9FF20-A12C-43B3-B6D7-1F9B23067811}" type="pres">
      <dgm:prSet presAssocID="{782AB0BE-6CAC-46AC-9F06-D1A0FDDBF919}" presName="spacer" presStyleCnt="0"/>
      <dgm:spPr/>
    </dgm:pt>
    <dgm:pt modelId="{602714D7-F062-4AF3-9083-A49D4E842863}" type="pres">
      <dgm:prSet presAssocID="{63AEF00C-380C-45FB-8E17-7267D1ADF2E1}" presName="parentText" presStyleLbl="node1" presStyleIdx="3" presStyleCnt="4">
        <dgm:presLayoutVars>
          <dgm:chMax val="0"/>
          <dgm:bulletEnabled val="1"/>
        </dgm:presLayoutVars>
      </dgm:prSet>
      <dgm:spPr/>
    </dgm:pt>
  </dgm:ptLst>
  <dgm:cxnLst>
    <dgm:cxn modelId="{CDF08107-D58B-4571-8B44-A4C9994FFD70}" type="presOf" srcId="{8367FA2D-2A5C-4B61-B275-FB5B47279538}" destId="{C6C04C6C-4E2B-4ED9-8320-402B8632CA2F}" srcOrd="0" destOrd="0" presId="urn:microsoft.com/office/officeart/2005/8/layout/vList2"/>
    <dgm:cxn modelId="{FDDD9D19-AC9B-45C6-B32F-A308D146A79A}" type="presOf" srcId="{C6CA1FE5-26D5-4D2C-8C22-A16BF11018B3}" destId="{8E40F176-91EE-4282-A722-F35C44C745F2}" srcOrd="0" destOrd="0" presId="urn:microsoft.com/office/officeart/2005/8/layout/vList2"/>
    <dgm:cxn modelId="{40D7713C-FAA8-4356-9AE2-D03535BF0F7C}" srcId="{C6CA1FE5-26D5-4D2C-8C22-A16BF11018B3}" destId="{AAAE7D1D-B4C9-4A9A-B2B6-B59C4BD737D8}" srcOrd="2" destOrd="0" parTransId="{757B59FB-C35B-4685-BAD7-A3A3850B0BB8}" sibTransId="{782AB0BE-6CAC-46AC-9F06-D1A0FDDBF919}"/>
    <dgm:cxn modelId="{AA9EA940-921D-4EC1-8E4D-6F2FD7D27846}" type="presOf" srcId="{AAAE7D1D-B4C9-4A9A-B2B6-B59C4BD737D8}" destId="{1EA562E8-BC29-45EB-86D2-E01C1D053807}" srcOrd="0" destOrd="0" presId="urn:microsoft.com/office/officeart/2005/8/layout/vList2"/>
    <dgm:cxn modelId="{0305506A-660D-4328-AF3B-7742D64555F9}" srcId="{C6CA1FE5-26D5-4D2C-8C22-A16BF11018B3}" destId="{749352A1-367E-44AD-937B-7292F00C1FB7}" srcOrd="1" destOrd="0" parTransId="{FD2B70C8-D4AF-4EF5-8E10-027C90637F20}" sibTransId="{3EE38C83-25EC-4031-B191-D49C368DC038}"/>
    <dgm:cxn modelId="{4575174D-0EC2-4EF6-835D-6DA1B3895C7D}" srcId="{C6CA1FE5-26D5-4D2C-8C22-A16BF11018B3}" destId="{63AEF00C-380C-45FB-8E17-7267D1ADF2E1}" srcOrd="3" destOrd="0" parTransId="{00764628-CCAD-4FC7-A4A0-90C3D1F43FE2}" sibTransId="{C7521597-DF21-4069-851D-48C6330901DF}"/>
    <dgm:cxn modelId="{85C981DD-E4E8-4318-AF28-18B8EEB5F581}" type="presOf" srcId="{63AEF00C-380C-45FB-8E17-7267D1ADF2E1}" destId="{602714D7-F062-4AF3-9083-A49D4E842863}" srcOrd="0" destOrd="0" presId="urn:microsoft.com/office/officeart/2005/8/layout/vList2"/>
    <dgm:cxn modelId="{7D597EDF-BA65-460C-8ABF-7B18396CB841}" type="presOf" srcId="{749352A1-367E-44AD-937B-7292F00C1FB7}" destId="{35399FBA-B218-4FA4-B30B-9F0D076D0DB9}" srcOrd="0" destOrd="0" presId="urn:microsoft.com/office/officeart/2005/8/layout/vList2"/>
    <dgm:cxn modelId="{90A2B2EE-29A0-4018-B563-788430F92585}" srcId="{C6CA1FE5-26D5-4D2C-8C22-A16BF11018B3}" destId="{8367FA2D-2A5C-4B61-B275-FB5B47279538}" srcOrd="0" destOrd="0" parTransId="{8352AF73-C819-4AD0-B34C-D40D69A015F7}" sibTransId="{EDF37531-8319-4C3F-82A5-C7FF0A2972F7}"/>
    <dgm:cxn modelId="{CECAF5D9-BA7F-465E-92EE-95C2C9F2C75C}" type="presParOf" srcId="{8E40F176-91EE-4282-A722-F35C44C745F2}" destId="{C6C04C6C-4E2B-4ED9-8320-402B8632CA2F}" srcOrd="0" destOrd="0" presId="urn:microsoft.com/office/officeart/2005/8/layout/vList2"/>
    <dgm:cxn modelId="{2C58BE60-C2E8-4E56-87E6-485555634F3F}" type="presParOf" srcId="{8E40F176-91EE-4282-A722-F35C44C745F2}" destId="{34FEC6F8-AD03-4A26-86BA-DC322E305015}" srcOrd="1" destOrd="0" presId="urn:microsoft.com/office/officeart/2005/8/layout/vList2"/>
    <dgm:cxn modelId="{29CF173B-A968-4BE6-BAC7-B5D1EEC0FC6B}" type="presParOf" srcId="{8E40F176-91EE-4282-A722-F35C44C745F2}" destId="{35399FBA-B218-4FA4-B30B-9F0D076D0DB9}" srcOrd="2" destOrd="0" presId="urn:microsoft.com/office/officeart/2005/8/layout/vList2"/>
    <dgm:cxn modelId="{B50C8AE1-C5E9-4D2B-83E0-395468852D4B}" type="presParOf" srcId="{8E40F176-91EE-4282-A722-F35C44C745F2}" destId="{4B876554-4A5F-4EC2-AF83-C1531121A3E4}" srcOrd="3" destOrd="0" presId="urn:microsoft.com/office/officeart/2005/8/layout/vList2"/>
    <dgm:cxn modelId="{24FC9B04-6E35-40D8-B396-3CE760B9A7B9}" type="presParOf" srcId="{8E40F176-91EE-4282-A722-F35C44C745F2}" destId="{1EA562E8-BC29-45EB-86D2-E01C1D053807}" srcOrd="4" destOrd="0" presId="urn:microsoft.com/office/officeart/2005/8/layout/vList2"/>
    <dgm:cxn modelId="{F381DE3E-BAB6-4464-95C9-0F2007E2041C}" type="presParOf" srcId="{8E40F176-91EE-4282-A722-F35C44C745F2}" destId="{77F9FF20-A12C-43B3-B6D7-1F9B23067811}" srcOrd="5" destOrd="0" presId="urn:microsoft.com/office/officeart/2005/8/layout/vList2"/>
    <dgm:cxn modelId="{CFDB5C2D-8AC1-4307-B307-11B5E475E6DF}" type="presParOf" srcId="{8E40F176-91EE-4282-A722-F35C44C745F2}" destId="{602714D7-F062-4AF3-9083-A49D4E84286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253A68-B0A3-48E4-BF78-EE5AE557F8D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56F560F-335E-4223-972C-63F88BBF0661}">
      <dgm:prSet/>
      <dgm:spPr/>
      <dgm:t>
        <a:bodyPr/>
        <a:lstStyle/>
        <a:p>
          <a:r>
            <a:rPr lang="en-US"/>
            <a:t>For our Software Development project, our group created a Texas Holdem program over the course of the semester</a:t>
          </a:r>
        </a:p>
      </dgm:t>
    </dgm:pt>
    <dgm:pt modelId="{8F3EFE3D-72F2-4BC7-8305-38AD9CD5D13A}" type="parTrans" cxnId="{D2D39DF0-1211-4ED4-A73F-0C270770EC64}">
      <dgm:prSet/>
      <dgm:spPr/>
      <dgm:t>
        <a:bodyPr/>
        <a:lstStyle/>
        <a:p>
          <a:endParaRPr lang="en-US"/>
        </a:p>
      </dgm:t>
    </dgm:pt>
    <dgm:pt modelId="{21070D8B-4E66-4113-A959-3FD1AA26C78E}" type="sibTrans" cxnId="{D2D39DF0-1211-4ED4-A73F-0C270770EC64}">
      <dgm:prSet/>
      <dgm:spPr/>
      <dgm:t>
        <a:bodyPr/>
        <a:lstStyle/>
        <a:p>
          <a:endParaRPr lang="en-US"/>
        </a:p>
      </dgm:t>
    </dgm:pt>
    <dgm:pt modelId="{6AE11FB3-0C51-4564-A619-1260EAD02280}">
      <dgm:prSet/>
      <dgm:spPr/>
      <dgm:t>
        <a:bodyPr/>
        <a:lstStyle/>
        <a:p>
          <a:r>
            <a:rPr lang="en-US"/>
            <a:t>The game takes the form of a web-application that can be played with two or more players and follows the same logic of the real-life Texas Holdem poker game.</a:t>
          </a:r>
        </a:p>
      </dgm:t>
    </dgm:pt>
    <dgm:pt modelId="{D95A6183-F142-488B-869E-5733BC130FDC}" type="parTrans" cxnId="{56A45B88-89FB-4CC8-A7E3-5B3A1A781F63}">
      <dgm:prSet/>
      <dgm:spPr/>
      <dgm:t>
        <a:bodyPr/>
        <a:lstStyle/>
        <a:p>
          <a:endParaRPr lang="en-US"/>
        </a:p>
      </dgm:t>
    </dgm:pt>
    <dgm:pt modelId="{E3C5A273-2F88-42E9-8485-28E0C0ED617F}" type="sibTrans" cxnId="{56A45B88-89FB-4CC8-A7E3-5B3A1A781F63}">
      <dgm:prSet/>
      <dgm:spPr/>
      <dgm:t>
        <a:bodyPr/>
        <a:lstStyle/>
        <a:p>
          <a:endParaRPr lang="en-US"/>
        </a:p>
      </dgm:t>
    </dgm:pt>
    <dgm:pt modelId="{D591C223-5875-4680-AA34-4C5CB56D0726}" type="pres">
      <dgm:prSet presAssocID="{AC253A68-B0A3-48E4-BF78-EE5AE557F8DB}" presName="linear" presStyleCnt="0">
        <dgm:presLayoutVars>
          <dgm:animLvl val="lvl"/>
          <dgm:resizeHandles val="exact"/>
        </dgm:presLayoutVars>
      </dgm:prSet>
      <dgm:spPr/>
    </dgm:pt>
    <dgm:pt modelId="{6C2C18AA-5943-4582-83E8-477011C7B7C1}" type="pres">
      <dgm:prSet presAssocID="{356F560F-335E-4223-972C-63F88BBF0661}" presName="parentText" presStyleLbl="node1" presStyleIdx="0" presStyleCnt="2">
        <dgm:presLayoutVars>
          <dgm:chMax val="0"/>
          <dgm:bulletEnabled val="1"/>
        </dgm:presLayoutVars>
      </dgm:prSet>
      <dgm:spPr/>
    </dgm:pt>
    <dgm:pt modelId="{0990B301-6BC2-4801-90D2-D08BEC09DCCB}" type="pres">
      <dgm:prSet presAssocID="{21070D8B-4E66-4113-A959-3FD1AA26C78E}" presName="spacer" presStyleCnt="0"/>
      <dgm:spPr/>
    </dgm:pt>
    <dgm:pt modelId="{C05BD385-73D9-40D5-8863-98B0716F07A3}" type="pres">
      <dgm:prSet presAssocID="{6AE11FB3-0C51-4564-A619-1260EAD02280}" presName="parentText" presStyleLbl="node1" presStyleIdx="1" presStyleCnt="2">
        <dgm:presLayoutVars>
          <dgm:chMax val="0"/>
          <dgm:bulletEnabled val="1"/>
        </dgm:presLayoutVars>
      </dgm:prSet>
      <dgm:spPr/>
    </dgm:pt>
  </dgm:ptLst>
  <dgm:cxnLst>
    <dgm:cxn modelId="{EC26A50D-3A80-40BB-864C-2A73D49474A2}" type="presOf" srcId="{AC253A68-B0A3-48E4-BF78-EE5AE557F8DB}" destId="{D591C223-5875-4680-AA34-4C5CB56D0726}" srcOrd="0" destOrd="0" presId="urn:microsoft.com/office/officeart/2005/8/layout/vList2"/>
    <dgm:cxn modelId="{56A45B88-89FB-4CC8-A7E3-5B3A1A781F63}" srcId="{AC253A68-B0A3-48E4-BF78-EE5AE557F8DB}" destId="{6AE11FB3-0C51-4564-A619-1260EAD02280}" srcOrd="1" destOrd="0" parTransId="{D95A6183-F142-488B-869E-5733BC130FDC}" sibTransId="{E3C5A273-2F88-42E9-8485-28E0C0ED617F}"/>
    <dgm:cxn modelId="{22004598-C095-4E62-B170-170184FADE97}" type="presOf" srcId="{356F560F-335E-4223-972C-63F88BBF0661}" destId="{6C2C18AA-5943-4582-83E8-477011C7B7C1}" srcOrd="0" destOrd="0" presId="urn:microsoft.com/office/officeart/2005/8/layout/vList2"/>
    <dgm:cxn modelId="{EDD30FB3-E666-4DD1-8568-890FC907472B}" type="presOf" srcId="{6AE11FB3-0C51-4564-A619-1260EAD02280}" destId="{C05BD385-73D9-40D5-8863-98B0716F07A3}" srcOrd="0" destOrd="0" presId="urn:microsoft.com/office/officeart/2005/8/layout/vList2"/>
    <dgm:cxn modelId="{D2D39DF0-1211-4ED4-A73F-0C270770EC64}" srcId="{AC253A68-B0A3-48E4-BF78-EE5AE557F8DB}" destId="{356F560F-335E-4223-972C-63F88BBF0661}" srcOrd="0" destOrd="0" parTransId="{8F3EFE3D-72F2-4BC7-8305-38AD9CD5D13A}" sibTransId="{21070D8B-4E66-4113-A959-3FD1AA26C78E}"/>
    <dgm:cxn modelId="{FD922728-5B6A-45D3-BB80-45DBD9D83EFD}" type="presParOf" srcId="{D591C223-5875-4680-AA34-4C5CB56D0726}" destId="{6C2C18AA-5943-4582-83E8-477011C7B7C1}" srcOrd="0" destOrd="0" presId="urn:microsoft.com/office/officeart/2005/8/layout/vList2"/>
    <dgm:cxn modelId="{974A3AE5-E20C-4F60-852F-2CAA797E5CDA}" type="presParOf" srcId="{D591C223-5875-4680-AA34-4C5CB56D0726}" destId="{0990B301-6BC2-4801-90D2-D08BEC09DCCB}" srcOrd="1" destOrd="0" presId="urn:microsoft.com/office/officeart/2005/8/layout/vList2"/>
    <dgm:cxn modelId="{ADF55E49-1632-46CB-80F5-F7ECD8BBE939}" type="presParOf" srcId="{D591C223-5875-4680-AA34-4C5CB56D0726}" destId="{C05BD385-73D9-40D5-8863-98B0716F07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4C6C-4E2B-4ED9-8320-402B8632CA2F}">
      <dsp:nvSpPr>
        <dsp:cNvPr id="0" name=""/>
        <dsp:cNvSpPr/>
      </dsp:nvSpPr>
      <dsp:spPr>
        <a:xfrm>
          <a:off x="0" y="29612"/>
          <a:ext cx="6692748" cy="95822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Chris Archer</a:t>
          </a:r>
        </a:p>
      </dsp:txBody>
      <dsp:txXfrm>
        <a:off x="46777" y="76389"/>
        <a:ext cx="6599194" cy="864675"/>
      </dsp:txXfrm>
    </dsp:sp>
    <dsp:sp modelId="{35399FBA-B218-4FA4-B30B-9F0D076D0DB9}">
      <dsp:nvSpPr>
        <dsp:cNvPr id="0" name=""/>
        <dsp:cNvSpPr/>
      </dsp:nvSpPr>
      <dsp:spPr>
        <a:xfrm>
          <a:off x="0" y="1108802"/>
          <a:ext cx="6692748" cy="958229"/>
        </a:xfrm>
        <a:prstGeom prst="roundRect">
          <a:avLst/>
        </a:prstGeom>
        <a:gradFill rotWithShape="0">
          <a:gsLst>
            <a:gs pos="0">
              <a:schemeClr val="accent5">
                <a:hueOff val="-459496"/>
                <a:satOff val="-1613"/>
                <a:lumOff val="3399"/>
                <a:alphaOff val="0"/>
                <a:tint val="94000"/>
                <a:satMod val="105000"/>
                <a:lumMod val="102000"/>
              </a:schemeClr>
            </a:gs>
            <a:gs pos="100000">
              <a:schemeClr val="accent5">
                <a:hueOff val="-459496"/>
                <a:satOff val="-1613"/>
                <a:lumOff val="339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Dakota List</a:t>
          </a:r>
        </a:p>
      </dsp:txBody>
      <dsp:txXfrm>
        <a:off x="46777" y="1155579"/>
        <a:ext cx="6599194" cy="864675"/>
      </dsp:txXfrm>
    </dsp:sp>
    <dsp:sp modelId="{1EA562E8-BC29-45EB-86D2-E01C1D053807}">
      <dsp:nvSpPr>
        <dsp:cNvPr id="0" name=""/>
        <dsp:cNvSpPr/>
      </dsp:nvSpPr>
      <dsp:spPr>
        <a:xfrm>
          <a:off x="0" y="2187992"/>
          <a:ext cx="6692748" cy="958229"/>
        </a:xfrm>
        <a:prstGeom prst="roundRect">
          <a:avLst/>
        </a:prstGeom>
        <a:gradFill rotWithShape="0">
          <a:gsLst>
            <a:gs pos="0">
              <a:schemeClr val="accent5">
                <a:hueOff val="-918992"/>
                <a:satOff val="-3225"/>
                <a:lumOff val="6798"/>
                <a:alphaOff val="0"/>
                <a:tint val="94000"/>
                <a:satMod val="105000"/>
                <a:lumMod val="102000"/>
              </a:schemeClr>
            </a:gs>
            <a:gs pos="100000">
              <a:schemeClr val="accent5">
                <a:hueOff val="-918992"/>
                <a:satOff val="-3225"/>
                <a:lumOff val="679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Brian Callies</a:t>
          </a:r>
        </a:p>
      </dsp:txBody>
      <dsp:txXfrm>
        <a:off x="46777" y="2234769"/>
        <a:ext cx="6599194" cy="864675"/>
      </dsp:txXfrm>
    </dsp:sp>
    <dsp:sp modelId="{602714D7-F062-4AF3-9083-A49D4E842863}">
      <dsp:nvSpPr>
        <dsp:cNvPr id="0" name=""/>
        <dsp:cNvSpPr/>
      </dsp:nvSpPr>
      <dsp:spPr>
        <a:xfrm>
          <a:off x="0" y="3267182"/>
          <a:ext cx="6692748" cy="958229"/>
        </a:xfrm>
        <a:prstGeom prst="roundRect">
          <a:avLst/>
        </a:prstGeom>
        <a:gradFill rotWithShape="0">
          <a:gsLst>
            <a:gs pos="0">
              <a:schemeClr val="accent5">
                <a:hueOff val="-1378488"/>
                <a:satOff val="-4838"/>
                <a:lumOff val="10197"/>
                <a:alphaOff val="0"/>
                <a:tint val="94000"/>
                <a:satMod val="105000"/>
                <a:lumMod val="102000"/>
              </a:schemeClr>
            </a:gs>
            <a:gs pos="100000">
              <a:schemeClr val="accent5">
                <a:hueOff val="-1378488"/>
                <a:satOff val="-4838"/>
                <a:lumOff val="101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Chandler Ekholm</a:t>
          </a:r>
        </a:p>
      </dsp:txBody>
      <dsp:txXfrm>
        <a:off x="46777" y="3313959"/>
        <a:ext cx="6599194" cy="864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C18AA-5943-4582-83E8-477011C7B7C1}">
      <dsp:nvSpPr>
        <dsp:cNvPr id="0" name=""/>
        <dsp:cNvSpPr/>
      </dsp:nvSpPr>
      <dsp:spPr>
        <a:xfrm>
          <a:off x="0" y="282320"/>
          <a:ext cx="6692748" cy="1804871"/>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For our Software Development project, our group created a Texas Holdem program over the course of the semester</a:t>
          </a:r>
        </a:p>
      </dsp:txBody>
      <dsp:txXfrm>
        <a:off x="88107" y="370427"/>
        <a:ext cx="6516534" cy="1628657"/>
      </dsp:txXfrm>
    </dsp:sp>
    <dsp:sp modelId="{C05BD385-73D9-40D5-8863-98B0716F07A3}">
      <dsp:nvSpPr>
        <dsp:cNvPr id="0" name=""/>
        <dsp:cNvSpPr/>
      </dsp:nvSpPr>
      <dsp:spPr>
        <a:xfrm>
          <a:off x="0" y="2167832"/>
          <a:ext cx="6692748" cy="1804871"/>
        </a:xfrm>
        <a:prstGeom prst="roundRect">
          <a:avLst/>
        </a:prstGeom>
        <a:gradFill rotWithShape="0">
          <a:gsLst>
            <a:gs pos="0">
              <a:schemeClr val="accent2">
                <a:hueOff val="-955371"/>
                <a:satOff val="-21734"/>
                <a:lumOff val="-5686"/>
                <a:alphaOff val="0"/>
                <a:tint val="94000"/>
                <a:satMod val="105000"/>
                <a:lumMod val="102000"/>
              </a:schemeClr>
            </a:gs>
            <a:gs pos="100000">
              <a:schemeClr val="accent2">
                <a:hueOff val="-955371"/>
                <a:satOff val="-21734"/>
                <a:lumOff val="-568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game takes the form of a web-application that can be played with two or more players and follows the same logic of the real-life Texas Holdem poker game.</a:t>
          </a:r>
        </a:p>
      </dsp:txBody>
      <dsp:txXfrm>
        <a:off x="88107" y="2255939"/>
        <a:ext cx="6516534" cy="16286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E444C1-04AC-451D-AA6F-8C89310289EC}" type="datetimeFigureOut">
              <a:rPr lang="en-US" smtClean="0"/>
              <a:t>12/7/2023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10387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275406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86735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7977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1495833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E444C1-04AC-451D-AA6F-8C89310289E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261797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E444C1-04AC-451D-AA6F-8C89310289E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1647996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444C1-04AC-451D-AA6F-8C89310289E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267729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444C1-04AC-451D-AA6F-8C89310289E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214756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444C1-04AC-451D-AA6F-8C89310289E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03999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444C1-04AC-451D-AA6F-8C89310289E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18394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281638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444C1-04AC-451D-AA6F-8C89310289EC}"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67015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444C1-04AC-451D-AA6F-8C89310289E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41169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444C1-04AC-451D-AA6F-8C89310289EC}"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325460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12193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444C1-04AC-451D-AA6F-8C89310289EC}"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5B1D-63A4-4138-87D6-E5CE814C0906}" type="slidenum">
              <a:rPr lang="en-US" smtClean="0"/>
              <a:t>‹#›</a:t>
            </a:fld>
            <a:endParaRPr lang="en-US"/>
          </a:p>
        </p:txBody>
      </p:sp>
    </p:spTree>
    <p:extLst>
      <p:ext uri="{BB962C8B-B14F-4D97-AF65-F5344CB8AC3E}">
        <p14:creationId xmlns:p14="http://schemas.microsoft.com/office/powerpoint/2010/main" val="299586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E444C1-04AC-451D-AA6F-8C89310289EC}" type="datetimeFigureOut">
              <a:rPr lang="en-US" smtClean="0"/>
              <a:t>12/7/2023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325B1D-63A4-4138-87D6-E5CE814C0906}" type="slidenum">
              <a:rPr lang="en-US" smtClean="0"/>
              <a:t>‹#›</a:t>
            </a:fld>
            <a:endParaRPr lang="en-US"/>
          </a:p>
        </p:txBody>
      </p:sp>
    </p:spTree>
    <p:extLst>
      <p:ext uri="{BB962C8B-B14F-4D97-AF65-F5344CB8AC3E}">
        <p14:creationId xmlns:p14="http://schemas.microsoft.com/office/powerpoint/2010/main" val="10220769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DF2BC1F-78D2-4777-B4E7-9EFAF3C75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36F56DB6-D4C6-4FEC-859E-606E58ED0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407540D9-B894-4044-977F-985CE8AAED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6" name="Picture 5" descr="Deck of cards in front of green background">
            <a:extLst>
              <a:ext uri="{FF2B5EF4-FFF2-40B4-BE49-F238E27FC236}">
                <a16:creationId xmlns:a16="http://schemas.microsoft.com/office/drawing/2014/main" id="{1429A677-1315-D80E-5AAC-3793B22DB72C}"/>
              </a:ext>
            </a:extLst>
          </p:cNvPr>
          <p:cNvPicPr>
            <a:picLocks noChangeAspect="1"/>
          </p:cNvPicPr>
          <p:nvPr/>
        </p:nvPicPr>
        <p:blipFill rotWithShape="1">
          <a:blip r:embed="rId4">
            <a:duotone>
              <a:prstClr val="black"/>
              <a:schemeClr val="accent5">
                <a:tint val="45000"/>
                <a:satMod val="400000"/>
              </a:schemeClr>
            </a:duotone>
            <a:alphaModFix/>
            <a:extLst>
              <a:ext uri="{28A0092B-C50C-407E-A947-70E740481C1C}">
                <a14:useLocalDpi xmlns:a14="http://schemas.microsoft.com/office/drawing/2010/main" val="0"/>
              </a:ext>
            </a:extLst>
          </a:blip>
          <a:srcRect t="6739" b="8967"/>
          <a:stretch/>
        </p:blipFill>
        <p:spPr>
          <a:xfrm>
            <a:off x="20" y="10"/>
            <a:ext cx="12188369" cy="6857990"/>
          </a:xfrm>
          <a:prstGeom prst="rect">
            <a:avLst/>
          </a:prstGeom>
        </p:spPr>
      </p:pic>
      <p:grpSp>
        <p:nvGrpSpPr>
          <p:cNvPr id="68" name="Group 67">
            <a:extLst>
              <a:ext uri="{FF2B5EF4-FFF2-40B4-BE49-F238E27FC236}">
                <a16:creationId xmlns:a16="http://schemas.microsoft.com/office/drawing/2014/main" id="{51F20467-AC06-4DDC-8307-869166099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80" name="Round Diagonal Corner Rectangle 7">
              <a:extLst>
                <a:ext uri="{FF2B5EF4-FFF2-40B4-BE49-F238E27FC236}">
                  <a16:creationId xmlns:a16="http://schemas.microsoft.com/office/drawing/2014/main" id="{8DC8D026-21C3-4C97-948D-2975D2164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C953029F-BAEE-4C9E-87D0-F92AEBEF6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82" name="Freeform 32">
                <a:extLst>
                  <a:ext uri="{FF2B5EF4-FFF2-40B4-BE49-F238E27FC236}">
                    <a16:creationId xmlns:a16="http://schemas.microsoft.com/office/drawing/2014/main" id="{1ED05897-C3FB-4F32-A5D1-553835A75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3">
                <a:extLst>
                  <a:ext uri="{FF2B5EF4-FFF2-40B4-BE49-F238E27FC236}">
                    <a16:creationId xmlns:a16="http://schemas.microsoft.com/office/drawing/2014/main" id="{9D099414-76E2-4372-B368-D621F96571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4">
                <a:extLst>
                  <a:ext uri="{FF2B5EF4-FFF2-40B4-BE49-F238E27FC236}">
                    <a16:creationId xmlns:a16="http://schemas.microsoft.com/office/drawing/2014/main" id="{CF7AA4EE-CA56-47C9-BD91-FBDB520717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7">
                <a:extLst>
                  <a:ext uri="{FF2B5EF4-FFF2-40B4-BE49-F238E27FC236}">
                    <a16:creationId xmlns:a16="http://schemas.microsoft.com/office/drawing/2014/main" id="{8EF29193-BBE5-46AD-B3C6-18010CFB3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5">
                <a:extLst>
                  <a:ext uri="{FF2B5EF4-FFF2-40B4-BE49-F238E27FC236}">
                    <a16:creationId xmlns:a16="http://schemas.microsoft.com/office/drawing/2014/main" id="{583D18AB-4872-404F-88A8-61B70DC69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6">
                <a:extLst>
                  <a:ext uri="{FF2B5EF4-FFF2-40B4-BE49-F238E27FC236}">
                    <a16:creationId xmlns:a16="http://schemas.microsoft.com/office/drawing/2014/main" id="{E09553B1-03B9-4A64-8DFD-C4D6B4506E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8">
                <a:extLst>
                  <a:ext uri="{FF2B5EF4-FFF2-40B4-BE49-F238E27FC236}">
                    <a16:creationId xmlns:a16="http://schemas.microsoft.com/office/drawing/2014/main" id="{8BC67352-D438-4124-BA03-A3373DCC40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9">
                <a:extLst>
                  <a:ext uri="{FF2B5EF4-FFF2-40B4-BE49-F238E27FC236}">
                    <a16:creationId xmlns:a16="http://schemas.microsoft.com/office/drawing/2014/main" id="{7139AB6C-D51A-4F07-BBF8-3B999004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40">
                <a:extLst>
                  <a:ext uri="{FF2B5EF4-FFF2-40B4-BE49-F238E27FC236}">
                    <a16:creationId xmlns:a16="http://schemas.microsoft.com/office/drawing/2014/main" id="{032E733A-3EF4-4A0F-8A1E-BE2348ED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Rectangle 41">
                <a:extLst>
                  <a:ext uri="{FF2B5EF4-FFF2-40B4-BE49-F238E27FC236}">
                    <a16:creationId xmlns:a16="http://schemas.microsoft.com/office/drawing/2014/main" id="{5376C820-9E08-46B7-AEC9-EE341A0E8D7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2" name="Freeform 32">
                <a:extLst>
                  <a:ext uri="{FF2B5EF4-FFF2-40B4-BE49-F238E27FC236}">
                    <a16:creationId xmlns:a16="http://schemas.microsoft.com/office/drawing/2014/main" id="{1C546710-A8A8-4BB5-ABDB-E0D2F11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3" name="Freeform 33">
                <a:extLst>
                  <a:ext uri="{FF2B5EF4-FFF2-40B4-BE49-F238E27FC236}">
                    <a16:creationId xmlns:a16="http://schemas.microsoft.com/office/drawing/2014/main" id="{3210BD8B-9CE0-423E-B952-F7D59FC4A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4" name="Freeform 34">
                <a:extLst>
                  <a:ext uri="{FF2B5EF4-FFF2-40B4-BE49-F238E27FC236}">
                    <a16:creationId xmlns:a16="http://schemas.microsoft.com/office/drawing/2014/main" id="{AB8B3F17-1F22-404E-932B-B02A6D9F9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5" name="Freeform 37">
                <a:extLst>
                  <a:ext uri="{FF2B5EF4-FFF2-40B4-BE49-F238E27FC236}">
                    <a16:creationId xmlns:a16="http://schemas.microsoft.com/office/drawing/2014/main" id="{4D93FBC8-AF3E-4029-A5DF-47A1943D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6" name="Freeform 35">
                <a:extLst>
                  <a:ext uri="{FF2B5EF4-FFF2-40B4-BE49-F238E27FC236}">
                    <a16:creationId xmlns:a16="http://schemas.microsoft.com/office/drawing/2014/main" id="{D996E421-B2D2-47F1-A80E-2CFE2B694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7" name="Freeform 36">
                <a:extLst>
                  <a:ext uri="{FF2B5EF4-FFF2-40B4-BE49-F238E27FC236}">
                    <a16:creationId xmlns:a16="http://schemas.microsoft.com/office/drawing/2014/main" id="{D95EA698-392D-425F-9C2B-B337ADE258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8" name="Freeform 38">
                <a:extLst>
                  <a:ext uri="{FF2B5EF4-FFF2-40B4-BE49-F238E27FC236}">
                    <a16:creationId xmlns:a16="http://schemas.microsoft.com/office/drawing/2014/main" id="{54C60C80-2B68-4113-A0A9-A68AFCF135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9" name="Freeform 39">
                <a:extLst>
                  <a:ext uri="{FF2B5EF4-FFF2-40B4-BE49-F238E27FC236}">
                    <a16:creationId xmlns:a16="http://schemas.microsoft.com/office/drawing/2014/main" id="{3E5B66BC-ADCD-409B-A48E-C5E01E536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0" name="Freeform 40">
                <a:extLst>
                  <a:ext uri="{FF2B5EF4-FFF2-40B4-BE49-F238E27FC236}">
                    <a16:creationId xmlns:a16="http://schemas.microsoft.com/office/drawing/2014/main" id="{17B3EAAA-5AA0-4199-8C7B-529553EE64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1" name="Rectangle 41">
                <a:extLst>
                  <a:ext uri="{FF2B5EF4-FFF2-40B4-BE49-F238E27FC236}">
                    <a16:creationId xmlns:a16="http://schemas.microsoft.com/office/drawing/2014/main" id="{938D3E98-9C0D-4AA5-AE8D-3BD079F0CBA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292E91F2-5058-36F4-A8AA-9C5FB4BB9F5B}"/>
              </a:ext>
            </a:extLst>
          </p:cNvPr>
          <p:cNvSpPr>
            <a:spLocks noGrp="1"/>
          </p:cNvSpPr>
          <p:nvPr>
            <p:ph type="ctrTitle"/>
          </p:nvPr>
        </p:nvSpPr>
        <p:spPr>
          <a:xfrm>
            <a:off x="2667000" y="2328334"/>
            <a:ext cx="6858000" cy="1367896"/>
          </a:xfrm>
        </p:spPr>
        <p:txBody>
          <a:bodyPr>
            <a:normAutofit/>
          </a:bodyPr>
          <a:lstStyle/>
          <a:p>
            <a:pPr algn="ctr"/>
            <a:r>
              <a:rPr lang="en-US" dirty="0"/>
              <a:t>Gambler’s Anonymous</a:t>
            </a:r>
          </a:p>
        </p:txBody>
      </p:sp>
      <p:sp>
        <p:nvSpPr>
          <p:cNvPr id="3" name="Subtitle 2">
            <a:extLst>
              <a:ext uri="{FF2B5EF4-FFF2-40B4-BE49-F238E27FC236}">
                <a16:creationId xmlns:a16="http://schemas.microsoft.com/office/drawing/2014/main" id="{910F40CC-E6AE-DCEC-3885-118AC14EA129}"/>
              </a:ext>
            </a:extLst>
          </p:cNvPr>
          <p:cNvSpPr>
            <a:spLocks noGrp="1"/>
          </p:cNvSpPr>
          <p:nvPr>
            <p:ph type="subTitle" idx="1"/>
          </p:nvPr>
        </p:nvSpPr>
        <p:spPr>
          <a:xfrm>
            <a:off x="2667001" y="3602038"/>
            <a:ext cx="6857999" cy="953029"/>
          </a:xfrm>
        </p:spPr>
        <p:txBody>
          <a:bodyPr>
            <a:normAutofit/>
          </a:bodyPr>
          <a:lstStyle/>
          <a:p>
            <a:pPr algn="ctr"/>
            <a:r>
              <a:rPr lang="en-US" dirty="0"/>
              <a:t>[Csc-470] Texas </a:t>
            </a:r>
            <a:r>
              <a:rPr lang="en-US" dirty="0" err="1"/>
              <a:t>holdem</a:t>
            </a:r>
            <a:r>
              <a:rPr lang="en-US" dirty="0"/>
              <a:t> project</a:t>
            </a:r>
          </a:p>
        </p:txBody>
      </p:sp>
    </p:spTree>
    <p:extLst>
      <p:ext uri="{BB962C8B-B14F-4D97-AF65-F5344CB8AC3E}">
        <p14:creationId xmlns:p14="http://schemas.microsoft.com/office/powerpoint/2010/main" val="411273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2150-D8FC-F244-D33F-91249258DA00}"/>
              </a:ext>
            </a:extLst>
          </p:cNvPr>
          <p:cNvSpPr>
            <a:spLocks noGrp="1"/>
          </p:cNvSpPr>
          <p:nvPr>
            <p:ph type="title"/>
          </p:nvPr>
        </p:nvSpPr>
        <p:spPr/>
        <p:txBody>
          <a:bodyPr/>
          <a:lstStyle/>
          <a:p>
            <a:r>
              <a:rPr lang="en-US" dirty="0"/>
              <a:t>Brian’s slide (change title to something else)</a:t>
            </a:r>
          </a:p>
        </p:txBody>
      </p:sp>
      <p:sp>
        <p:nvSpPr>
          <p:cNvPr id="3" name="Content Placeholder 2">
            <a:extLst>
              <a:ext uri="{FF2B5EF4-FFF2-40B4-BE49-F238E27FC236}">
                <a16:creationId xmlns:a16="http://schemas.microsoft.com/office/drawing/2014/main" id="{D9F819F6-427F-470B-A5AE-26EF86020F02}"/>
              </a:ext>
            </a:extLst>
          </p:cNvPr>
          <p:cNvSpPr>
            <a:spLocks noGrp="1"/>
          </p:cNvSpPr>
          <p:nvPr>
            <p:ph idx="1"/>
          </p:nvPr>
        </p:nvSpPr>
        <p:spPr/>
        <p:txBody>
          <a:bodyPr/>
          <a:lstStyle/>
          <a:p>
            <a:r>
              <a:rPr lang="en-US" dirty="0"/>
              <a:t>Add things you contributed to the project/what your job was</a:t>
            </a:r>
          </a:p>
          <a:p>
            <a:r>
              <a:rPr lang="en-US" dirty="0"/>
              <a:t>Maybe include a screenshot of the user interface if you want to?</a:t>
            </a:r>
          </a:p>
        </p:txBody>
      </p:sp>
    </p:spTree>
    <p:extLst>
      <p:ext uri="{BB962C8B-B14F-4D97-AF65-F5344CB8AC3E}">
        <p14:creationId xmlns:p14="http://schemas.microsoft.com/office/powerpoint/2010/main" val="24745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994D-98DD-B94B-6311-FE55E10950E9}"/>
              </a:ext>
            </a:extLst>
          </p:cNvPr>
          <p:cNvSpPr>
            <a:spLocks noGrp="1"/>
          </p:cNvSpPr>
          <p:nvPr>
            <p:ph type="title"/>
          </p:nvPr>
        </p:nvSpPr>
        <p:spPr/>
        <p:txBody>
          <a:bodyPr/>
          <a:lstStyle/>
          <a:p>
            <a:r>
              <a:rPr lang="en-US" dirty="0"/>
              <a:t>Wrap-up/ lessons learned</a:t>
            </a:r>
          </a:p>
        </p:txBody>
      </p:sp>
      <p:sp>
        <p:nvSpPr>
          <p:cNvPr id="3" name="Content Placeholder 2">
            <a:extLst>
              <a:ext uri="{FF2B5EF4-FFF2-40B4-BE49-F238E27FC236}">
                <a16:creationId xmlns:a16="http://schemas.microsoft.com/office/drawing/2014/main" id="{AE3BA0BC-2625-7753-8052-C9EF4CFB8193}"/>
              </a:ext>
            </a:extLst>
          </p:cNvPr>
          <p:cNvSpPr>
            <a:spLocks noGrp="1"/>
          </p:cNvSpPr>
          <p:nvPr>
            <p:ph idx="1"/>
          </p:nvPr>
        </p:nvSpPr>
        <p:spPr/>
        <p:txBody>
          <a:bodyPr/>
          <a:lstStyle/>
          <a:p>
            <a:r>
              <a:rPr lang="en-US" dirty="0"/>
              <a:t>Having Chris do this since he’s doing that part in the presentation</a:t>
            </a:r>
          </a:p>
        </p:txBody>
      </p:sp>
    </p:spTree>
    <p:extLst>
      <p:ext uri="{BB962C8B-B14F-4D97-AF65-F5344CB8AC3E}">
        <p14:creationId xmlns:p14="http://schemas.microsoft.com/office/powerpoint/2010/main" val="69371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4D02B2-0CF7-407E-A7F3-CEB52ABEB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6DDA51F-AA5F-45C8-84DC-CEAE96F27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BF34871E-B64D-47C9-ABC1-518F49729E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2EFC3199-B82F-435F-A30D-F593CBD58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38E53882-1F61-43E0-B79A-ACED33847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F52A5BC5-6859-40F8-8B67-F512117D6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CEB5A396-50E3-4BD8-8963-F88BE3D59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1188D78F-BD3C-404E-A542-863D7DE0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C5F2E59C-EE00-47F4-94B8-5DF072AE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53844C-2F95-4BCB-925D-89BCF1325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16DFAD72-0B21-43D6-BAD6-901CC99407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9C3588CC-2440-440D-A141-9206C65A2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0A71A2F7-613C-41A9-B808-A8E1BDC233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CCC8072C-0F4A-440E-85F8-21BD6CFCBB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4B4C9869-76AD-4C59-8DD5-6B58C2D7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87FF3E02-500A-4F64-8848-E736A2C77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60D3FC48-EA2B-469C-AA24-76B0D7DAE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457EFF6D-A151-4B71-A304-9746BCC3F7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5272A688-3CE0-4825-B9B5-94092DCF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92B0BB5B-58FA-47AA-A7CF-6811E1B0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5540DDDF-6A7E-4CE4-905A-8D4B83A070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809F7269-5CA1-46CB-948C-13787BC47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3709D6DA-015F-4C16-94DD-ABEEA131AF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8B93C08E-CD79-46A8-BA96-3702505C4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04FE9491-C10F-4913-B24A-676F284C1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913C482B-C5FC-45AD-8C72-73C16C9395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6C188634-D7BC-4AA4-AE9A-84AD81BBAC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8E7875E7-9177-4B5A-9E27-0112064F8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B8ABC3-D670-4736-84AB-C73CA4B19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FD8ABCF5-CC25-4369-8CA0-1016BADA2E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9A6CAB08-AD55-4410-9A2A-31FA98F24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52DAC3A-4FD0-4A8F-92B6-435AA8039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B9D64E40-B368-413D-8A3E-FFCAA54D281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5E116B13-6012-4840-AA3B-C716469FB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2EB1A2A7-7168-4A40-A825-DFEAE52C4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90019991-73F1-47C6-A7D4-A9D263127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916C4EC5-59EA-4C75-AF70-4873CD1157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C8961F09-0B82-40F7-B928-E5AF33930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F71479E5-D9A2-476B-B2D2-F67D3478C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D6720850-6192-469B-B9BF-FB50183515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C431C61F-33D7-4D0A-BBD2-B0FD71E69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7EE14CC4-51E1-47A6-8808-25ED854E3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38A3C423-01E5-46A5-85C7-AC8ADCEEE5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041BAF2E-E821-41EC-A7B2-BEB2E18338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1A05FB87-BE4B-4B1B-9A30-A3B24375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75C9AE77-A22A-4D13-B947-08FBC6803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E7BB7678-664B-4C81-B9BC-9B2C5D7E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1EA72C94-7B99-4B7C-BBD6-184C1DBEE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01875D0F-2424-4389-BB79-B7877502E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927F5A31-C681-4932-BEFD-B223D6F20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DAD9D8E8-3E55-4DDA-80B0-6508DFC58C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D22A1C63-7C05-4DA9-8684-DC69A5D9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A8B355B6-F766-4BB2-A54B-CE32BC49A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D8DD30D1-F2F5-4FCF-889A-5AC14EFF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CB2B0458-507D-43E8-B56C-F0CED4CA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7675565E-26DD-486E-B047-99568C1FF2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5434B238-B1E6-469A-9A4E-26CC34BC3B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06B74BB5-A917-465D-92AF-7A24D085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CADDD9FF-E0DA-4B0B-8004-2BDB7DA26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CB54E949-8598-44D5-95F6-C31D8E6500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536096-1E03-0B75-5B9A-9416C7A6D609}"/>
              </a:ext>
            </a:extLst>
          </p:cNvPr>
          <p:cNvSpPr>
            <a:spLocks noGrp="1"/>
          </p:cNvSpPr>
          <p:nvPr>
            <p:ph type="title"/>
          </p:nvPr>
        </p:nvSpPr>
        <p:spPr>
          <a:xfrm>
            <a:off x="853330" y="1134683"/>
            <a:ext cx="2743310" cy="4255024"/>
          </a:xfrm>
        </p:spPr>
        <p:txBody>
          <a:bodyPr>
            <a:normAutofit/>
          </a:bodyPr>
          <a:lstStyle/>
          <a:p>
            <a:r>
              <a:rPr lang="en-US">
                <a:solidFill>
                  <a:srgbClr val="FFFFFF"/>
                </a:solidFill>
              </a:rPr>
              <a:t>Team Members</a:t>
            </a:r>
          </a:p>
        </p:txBody>
      </p:sp>
      <p:graphicFrame>
        <p:nvGraphicFramePr>
          <p:cNvPr id="7" name="Content Placeholder 2">
            <a:extLst>
              <a:ext uri="{FF2B5EF4-FFF2-40B4-BE49-F238E27FC236}">
                <a16:creationId xmlns:a16="http://schemas.microsoft.com/office/drawing/2014/main" id="{A01AC1D6-C634-E78E-941D-E6F6BC726981}"/>
              </a:ext>
            </a:extLst>
          </p:cNvPr>
          <p:cNvGraphicFramePr>
            <a:graphicFrameLocks noGrp="1"/>
          </p:cNvGraphicFramePr>
          <p:nvPr>
            <p:ph idx="1"/>
            <p:extLst>
              <p:ext uri="{D42A27DB-BD31-4B8C-83A1-F6EECF244321}">
                <p14:modId xmlns:p14="http://schemas.microsoft.com/office/powerpoint/2010/main" val="1204705270"/>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55419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F04D02B2-0CF7-407E-A7F3-CEB52ABEB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C6DDA51F-AA5F-45C8-84DC-CEAE96F27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BF34871E-B64D-47C9-ABC1-518F49729E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2EFC3199-B82F-435F-A30D-F593CBD58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0" name="Freeform 7">
              <a:extLst>
                <a:ext uri="{FF2B5EF4-FFF2-40B4-BE49-F238E27FC236}">
                  <a16:creationId xmlns:a16="http://schemas.microsoft.com/office/drawing/2014/main" id="{38E53882-1F61-43E0-B79A-ACED33847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1" name="Freeform 8">
              <a:extLst>
                <a:ext uri="{FF2B5EF4-FFF2-40B4-BE49-F238E27FC236}">
                  <a16:creationId xmlns:a16="http://schemas.microsoft.com/office/drawing/2014/main" id="{F52A5BC5-6859-40F8-8B67-F512117D6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2" name="Freeform 9">
              <a:extLst>
                <a:ext uri="{FF2B5EF4-FFF2-40B4-BE49-F238E27FC236}">
                  <a16:creationId xmlns:a16="http://schemas.microsoft.com/office/drawing/2014/main" id="{CEB5A396-50E3-4BD8-8963-F88BE3D59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3" name="Freeform 10">
              <a:extLst>
                <a:ext uri="{FF2B5EF4-FFF2-40B4-BE49-F238E27FC236}">
                  <a16:creationId xmlns:a16="http://schemas.microsoft.com/office/drawing/2014/main" id="{1188D78F-BD3C-404E-A542-863D7DE0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4" name="Freeform 11">
              <a:extLst>
                <a:ext uri="{FF2B5EF4-FFF2-40B4-BE49-F238E27FC236}">
                  <a16:creationId xmlns:a16="http://schemas.microsoft.com/office/drawing/2014/main" id="{C5F2E59C-EE00-47F4-94B8-5DF072AE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5" name="Freeform 12">
              <a:extLst>
                <a:ext uri="{FF2B5EF4-FFF2-40B4-BE49-F238E27FC236}">
                  <a16:creationId xmlns:a16="http://schemas.microsoft.com/office/drawing/2014/main" id="{E953844C-2F95-4BCB-925D-89BCF1325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6" name="Freeform 13">
              <a:extLst>
                <a:ext uri="{FF2B5EF4-FFF2-40B4-BE49-F238E27FC236}">
                  <a16:creationId xmlns:a16="http://schemas.microsoft.com/office/drawing/2014/main" id="{16DFAD72-0B21-43D6-BAD6-901CC99407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7" name="Freeform 14">
              <a:extLst>
                <a:ext uri="{FF2B5EF4-FFF2-40B4-BE49-F238E27FC236}">
                  <a16:creationId xmlns:a16="http://schemas.microsoft.com/office/drawing/2014/main" id="{9C3588CC-2440-440D-A141-9206C65A2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8" name="Freeform 15">
              <a:extLst>
                <a:ext uri="{FF2B5EF4-FFF2-40B4-BE49-F238E27FC236}">
                  <a16:creationId xmlns:a16="http://schemas.microsoft.com/office/drawing/2014/main" id="{0A71A2F7-613C-41A9-B808-A8E1BDC233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9" name="Line 16">
              <a:extLst>
                <a:ext uri="{FF2B5EF4-FFF2-40B4-BE49-F238E27FC236}">
                  <a16:creationId xmlns:a16="http://schemas.microsoft.com/office/drawing/2014/main" id="{CCC8072C-0F4A-440E-85F8-21BD6CFCBB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90" name="Freeform 17">
              <a:extLst>
                <a:ext uri="{FF2B5EF4-FFF2-40B4-BE49-F238E27FC236}">
                  <a16:creationId xmlns:a16="http://schemas.microsoft.com/office/drawing/2014/main" id="{4B4C9869-76AD-4C59-8DD5-6B58C2D7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1" name="Freeform 18">
              <a:extLst>
                <a:ext uri="{FF2B5EF4-FFF2-40B4-BE49-F238E27FC236}">
                  <a16:creationId xmlns:a16="http://schemas.microsoft.com/office/drawing/2014/main" id="{87FF3E02-500A-4F64-8848-E736A2C77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2" name="Freeform 19">
              <a:extLst>
                <a:ext uri="{FF2B5EF4-FFF2-40B4-BE49-F238E27FC236}">
                  <a16:creationId xmlns:a16="http://schemas.microsoft.com/office/drawing/2014/main" id="{60D3FC48-EA2B-469C-AA24-76B0D7DAE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3" name="Freeform 20">
              <a:extLst>
                <a:ext uri="{FF2B5EF4-FFF2-40B4-BE49-F238E27FC236}">
                  <a16:creationId xmlns:a16="http://schemas.microsoft.com/office/drawing/2014/main" id="{457EFF6D-A151-4B71-A304-9746BCC3F7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4" name="Rectangle 21">
              <a:extLst>
                <a:ext uri="{FF2B5EF4-FFF2-40B4-BE49-F238E27FC236}">
                  <a16:creationId xmlns:a16="http://schemas.microsoft.com/office/drawing/2014/main" id="{5272A688-3CE0-4825-B9B5-94092DCF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95" name="Freeform 22">
              <a:extLst>
                <a:ext uri="{FF2B5EF4-FFF2-40B4-BE49-F238E27FC236}">
                  <a16:creationId xmlns:a16="http://schemas.microsoft.com/office/drawing/2014/main" id="{92B0BB5B-58FA-47AA-A7CF-6811E1B0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6" name="Freeform 23">
              <a:extLst>
                <a:ext uri="{FF2B5EF4-FFF2-40B4-BE49-F238E27FC236}">
                  <a16:creationId xmlns:a16="http://schemas.microsoft.com/office/drawing/2014/main" id="{5540DDDF-6A7E-4CE4-905A-8D4B83A070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7" name="Freeform 24">
              <a:extLst>
                <a:ext uri="{FF2B5EF4-FFF2-40B4-BE49-F238E27FC236}">
                  <a16:creationId xmlns:a16="http://schemas.microsoft.com/office/drawing/2014/main" id="{809F7269-5CA1-46CB-948C-13787BC47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8" name="Freeform 25">
              <a:extLst>
                <a:ext uri="{FF2B5EF4-FFF2-40B4-BE49-F238E27FC236}">
                  <a16:creationId xmlns:a16="http://schemas.microsoft.com/office/drawing/2014/main" id="{3709D6DA-015F-4C16-94DD-ABEEA131AF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9" name="Freeform 26">
              <a:extLst>
                <a:ext uri="{FF2B5EF4-FFF2-40B4-BE49-F238E27FC236}">
                  <a16:creationId xmlns:a16="http://schemas.microsoft.com/office/drawing/2014/main" id="{8B93C08E-CD79-46A8-BA96-3702505C4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0" name="Freeform 27">
              <a:extLst>
                <a:ext uri="{FF2B5EF4-FFF2-40B4-BE49-F238E27FC236}">
                  <a16:creationId xmlns:a16="http://schemas.microsoft.com/office/drawing/2014/main" id="{04FE9491-C10F-4913-B24A-676F284C1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1" name="Freeform 28">
              <a:extLst>
                <a:ext uri="{FF2B5EF4-FFF2-40B4-BE49-F238E27FC236}">
                  <a16:creationId xmlns:a16="http://schemas.microsoft.com/office/drawing/2014/main" id="{913C482B-C5FC-45AD-8C72-73C16C9395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2" name="Freeform 29">
              <a:extLst>
                <a:ext uri="{FF2B5EF4-FFF2-40B4-BE49-F238E27FC236}">
                  <a16:creationId xmlns:a16="http://schemas.microsoft.com/office/drawing/2014/main" id="{6C188634-D7BC-4AA4-AE9A-84AD81BBAC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3" name="Freeform 30">
              <a:extLst>
                <a:ext uri="{FF2B5EF4-FFF2-40B4-BE49-F238E27FC236}">
                  <a16:creationId xmlns:a16="http://schemas.microsoft.com/office/drawing/2014/main" id="{8E7875E7-9177-4B5A-9E27-0112064F8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4" name="Freeform 31">
              <a:extLst>
                <a:ext uri="{FF2B5EF4-FFF2-40B4-BE49-F238E27FC236}">
                  <a16:creationId xmlns:a16="http://schemas.microsoft.com/office/drawing/2014/main" id="{59B8ABC3-D670-4736-84AB-C73CA4B19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105" name="Picture 2">
            <a:extLst>
              <a:ext uri="{FF2B5EF4-FFF2-40B4-BE49-F238E27FC236}">
                <a16:creationId xmlns:a16="http://schemas.microsoft.com/office/drawing/2014/main" id="{FD8ABCF5-CC25-4369-8CA0-1016BADA2E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06" name="Rectangle 105">
            <a:extLst>
              <a:ext uri="{FF2B5EF4-FFF2-40B4-BE49-F238E27FC236}">
                <a16:creationId xmlns:a16="http://schemas.microsoft.com/office/drawing/2014/main" id="{9A6CAB08-AD55-4410-9A2A-31FA98F24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652DAC3A-4FD0-4A8F-92B6-435AA8039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08" name="Rectangle 5">
              <a:extLst>
                <a:ext uri="{FF2B5EF4-FFF2-40B4-BE49-F238E27FC236}">
                  <a16:creationId xmlns:a16="http://schemas.microsoft.com/office/drawing/2014/main" id="{B9D64E40-B368-413D-8A3E-FFCAA54D281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09" name="Freeform 6">
              <a:extLst>
                <a:ext uri="{FF2B5EF4-FFF2-40B4-BE49-F238E27FC236}">
                  <a16:creationId xmlns:a16="http://schemas.microsoft.com/office/drawing/2014/main" id="{5E116B13-6012-4840-AA3B-C716469FB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0" name="Freeform 7">
              <a:extLst>
                <a:ext uri="{FF2B5EF4-FFF2-40B4-BE49-F238E27FC236}">
                  <a16:creationId xmlns:a16="http://schemas.microsoft.com/office/drawing/2014/main" id="{2EB1A2A7-7168-4A40-A825-DFEAE52C4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1" name="Freeform 8">
              <a:extLst>
                <a:ext uri="{FF2B5EF4-FFF2-40B4-BE49-F238E27FC236}">
                  <a16:creationId xmlns:a16="http://schemas.microsoft.com/office/drawing/2014/main" id="{90019991-73F1-47C6-A7D4-A9D263127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2" name="Freeform 9">
              <a:extLst>
                <a:ext uri="{FF2B5EF4-FFF2-40B4-BE49-F238E27FC236}">
                  <a16:creationId xmlns:a16="http://schemas.microsoft.com/office/drawing/2014/main" id="{916C4EC5-59EA-4C75-AF70-4873CD1157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3" name="Freeform 10">
              <a:extLst>
                <a:ext uri="{FF2B5EF4-FFF2-40B4-BE49-F238E27FC236}">
                  <a16:creationId xmlns:a16="http://schemas.microsoft.com/office/drawing/2014/main" id="{C8961F09-0B82-40F7-B928-E5AF33930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4" name="Freeform 11">
              <a:extLst>
                <a:ext uri="{FF2B5EF4-FFF2-40B4-BE49-F238E27FC236}">
                  <a16:creationId xmlns:a16="http://schemas.microsoft.com/office/drawing/2014/main" id="{F71479E5-D9A2-476B-B2D2-F67D3478C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5" name="Freeform 12">
              <a:extLst>
                <a:ext uri="{FF2B5EF4-FFF2-40B4-BE49-F238E27FC236}">
                  <a16:creationId xmlns:a16="http://schemas.microsoft.com/office/drawing/2014/main" id="{D6720850-6192-469B-B9BF-FB50183515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6" name="Freeform 13">
              <a:extLst>
                <a:ext uri="{FF2B5EF4-FFF2-40B4-BE49-F238E27FC236}">
                  <a16:creationId xmlns:a16="http://schemas.microsoft.com/office/drawing/2014/main" id="{C431C61F-33D7-4D0A-BBD2-B0FD71E69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7" name="Freeform 14">
              <a:extLst>
                <a:ext uri="{FF2B5EF4-FFF2-40B4-BE49-F238E27FC236}">
                  <a16:creationId xmlns:a16="http://schemas.microsoft.com/office/drawing/2014/main" id="{7EE14CC4-51E1-47A6-8808-25ED854E3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8" name="Freeform 15">
              <a:extLst>
                <a:ext uri="{FF2B5EF4-FFF2-40B4-BE49-F238E27FC236}">
                  <a16:creationId xmlns:a16="http://schemas.microsoft.com/office/drawing/2014/main" id="{38A3C423-01E5-46A5-85C7-AC8ADCEEE5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9" name="Line 16">
              <a:extLst>
                <a:ext uri="{FF2B5EF4-FFF2-40B4-BE49-F238E27FC236}">
                  <a16:creationId xmlns:a16="http://schemas.microsoft.com/office/drawing/2014/main" id="{041BAF2E-E821-41EC-A7B2-BEB2E18338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0" name="Freeform 17">
              <a:extLst>
                <a:ext uri="{FF2B5EF4-FFF2-40B4-BE49-F238E27FC236}">
                  <a16:creationId xmlns:a16="http://schemas.microsoft.com/office/drawing/2014/main" id="{1A05FB87-BE4B-4B1B-9A30-A3B24375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1" name="Freeform 18">
              <a:extLst>
                <a:ext uri="{FF2B5EF4-FFF2-40B4-BE49-F238E27FC236}">
                  <a16:creationId xmlns:a16="http://schemas.microsoft.com/office/drawing/2014/main" id="{75C9AE77-A22A-4D13-B947-08FBC6803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2" name="Freeform 19">
              <a:extLst>
                <a:ext uri="{FF2B5EF4-FFF2-40B4-BE49-F238E27FC236}">
                  <a16:creationId xmlns:a16="http://schemas.microsoft.com/office/drawing/2014/main" id="{E7BB7678-664B-4C81-B9BC-9B2C5D7E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3" name="Freeform 20">
              <a:extLst>
                <a:ext uri="{FF2B5EF4-FFF2-40B4-BE49-F238E27FC236}">
                  <a16:creationId xmlns:a16="http://schemas.microsoft.com/office/drawing/2014/main" id="{1EA72C94-7B99-4B7C-BBD6-184C1DBEE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4" name="Rectangle 21">
              <a:extLst>
                <a:ext uri="{FF2B5EF4-FFF2-40B4-BE49-F238E27FC236}">
                  <a16:creationId xmlns:a16="http://schemas.microsoft.com/office/drawing/2014/main" id="{01875D0F-2424-4389-BB79-B7877502E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25" name="Freeform 22">
              <a:extLst>
                <a:ext uri="{FF2B5EF4-FFF2-40B4-BE49-F238E27FC236}">
                  <a16:creationId xmlns:a16="http://schemas.microsoft.com/office/drawing/2014/main" id="{927F5A31-C681-4932-BEFD-B223D6F20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6" name="Freeform 23">
              <a:extLst>
                <a:ext uri="{FF2B5EF4-FFF2-40B4-BE49-F238E27FC236}">
                  <a16:creationId xmlns:a16="http://schemas.microsoft.com/office/drawing/2014/main" id="{DAD9D8E8-3E55-4DDA-80B0-6508DFC58C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7" name="Freeform 24">
              <a:extLst>
                <a:ext uri="{FF2B5EF4-FFF2-40B4-BE49-F238E27FC236}">
                  <a16:creationId xmlns:a16="http://schemas.microsoft.com/office/drawing/2014/main" id="{D22A1C63-7C05-4DA9-8684-DC69A5D9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8" name="Freeform 25">
              <a:extLst>
                <a:ext uri="{FF2B5EF4-FFF2-40B4-BE49-F238E27FC236}">
                  <a16:creationId xmlns:a16="http://schemas.microsoft.com/office/drawing/2014/main" id="{A8B355B6-F766-4BB2-A54B-CE32BC49A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9" name="Freeform 26">
              <a:extLst>
                <a:ext uri="{FF2B5EF4-FFF2-40B4-BE49-F238E27FC236}">
                  <a16:creationId xmlns:a16="http://schemas.microsoft.com/office/drawing/2014/main" id="{D8DD30D1-F2F5-4FCF-889A-5AC14EFF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30" name="Freeform 27">
              <a:extLst>
                <a:ext uri="{FF2B5EF4-FFF2-40B4-BE49-F238E27FC236}">
                  <a16:creationId xmlns:a16="http://schemas.microsoft.com/office/drawing/2014/main" id="{CB2B0458-507D-43E8-B56C-F0CED4CA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7675565E-26DD-486E-B047-99568C1FF2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5434B238-B1E6-469A-9A4E-26CC34BC3B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31" name="Freeform 30">
              <a:extLst>
                <a:ext uri="{FF2B5EF4-FFF2-40B4-BE49-F238E27FC236}">
                  <a16:creationId xmlns:a16="http://schemas.microsoft.com/office/drawing/2014/main" id="{06B74BB5-A917-465D-92AF-7A24D085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32" name="Freeform 31">
              <a:extLst>
                <a:ext uri="{FF2B5EF4-FFF2-40B4-BE49-F238E27FC236}">
                  <a16:creationId xmlns:a16="http://schemas.microsoft.com/office/drawing/2014/main" id="{CADDD9FF-E0DA-4B0B-8004-2BDB7DA26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133" name="Picture 2">
            <a:extLst>
              <a:ext uri="{FF2B5EF4-FFF2-40B4-BE49-F238E27FC236}">
                <a16:creationId xmlns:a16="http://schemas.microsoft.com/office/drawing/2014/main" id="{CB54E949-8598-44D5-95F6-C31D8E6500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86C748-61FA-5F38-FAA1-3996FCAE6F29}"/>
              </a:ext>
            </a:extLst>
          </p:cNvPr>
          <p:cNvSpPr>
            <a:spLocks noGrp="1"/>
          </p:cNvSpPr>
          <p:nvPr>
            <p:ph type="title"/>
          </p:nvPr>
        </p:nvSpPr>
        <p:spPr>
          <a:xfrm>
            <a:off x="853330" y="1134683"/>
            <a:ext cx="2743310" cy="4255024"/>
          </a:xfrm>
        </p:spPr>
        <p:txBody>
          <a:bodyPr>
            <a:normAutofit/>
          </a:bodyPr>
          <a:lstStyle/>
          <a:p>
            <a:r>
              <a:rPr lang="en-US">
                <a:solidFill>
                  <a:srgbClr val="FFFFFF"/>
                </a:solidFill>
              </a:rPr>
              <a:t>Project Overview</a:t>
            </a:r>
          </a:p>
        </p:txBody>
      </p:sp>
      <p:graphicFrame>
        <p:nvGraphicFramePr>
          <p:cNvPr id="134" name="Content Placeholder 2">
            <a:extLst>
              <a:ext uri="{FF2B5EF4-FFF2-40B4-BE49-F238E27FC236}">
                <a16:creationId xmlns:a16="http://schemas.microsoft.com/office/drawing/2014/main" id="{4F4CEDC6-DCEC-C49C-CC5B-D8CA3E83070E}"/>
              </a:ext>
            </a:extLst>
          </p:cNvPr>
          <p:cNvGraphicFramePr>
            <a:graphicFrameLocks noGrp="1"/>
          </p:cNvGraphicFramePr>
          <p:nvPr>
            <p:ph idx="1"/>
            <p:extLst>
              <p:ext uri="{D42A27DB-BD31-4B8C-83A1-F6EECF244321}">
                <p14:modId xmlns:p14="http://schemas.microsoft.com/office/powerpoint/2010/main" val="201774018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93906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5"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4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47"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8"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49"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0"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52" name="Group 151">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3"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54"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55"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6"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58" name="Group 157">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9"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60"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61"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2"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64" name="Group 163">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65"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66"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67"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8"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69"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70"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172" name="Rectangle 171">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77BAF-61CB-1B7C-4C46-96E8C2CA0D4C}"/>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Project Requirements</a:t>
            </a:r>
          </a:p>
        </p:txBody>
      </p:sp>
      <p:sp>
        <p:nvSpPr>
          <p:cNvPr id="253" name="Content Placeholder 2">
            <a:extLst>
              <a:ext uri="{FF2B5EF4-FFF2-40B4-BE49-F238E27FC236}">
                <a16:creationId xmlns:a16="http://schemas.microsoft.com/office/drawing/2014/main" id="{5F1B6026-3839-9F56-B396-8008FE65C4FC}"/>
              </a:ext>
            </a:extLst>
          </p:cNvPr>
          <p:cNvSpPr>
            <a:spLocks noGrp="1"/>
          </p:cNvSpPr>
          <p:nvPr>
            <p:ph idx="1"/>
          </p:nvPr>
        </p:nvSpPr>
        <p:spPr>
          <a:xfrm>
            <a:off x="1577446" y="2413001"/>
            <a:ext cx="9048218" cy="3033180"/>
          </a:xfrm>
        </p:spPr>
        <p:txBody>
          <a:bodyPr anchor="ctr">
            <a:normAutofit/>
          </a:bodyPr>
          <a:lstStyle/>
          <a:p>
            <a:pPr>
              <a:lnSpc>
                <a:spcPct val="110000"/>
              </a:lnSpc>
            </a:pPr>
            <a:r>
              <a:rPr lang="en-US" sz="1700">
                <a:solidFill>
                  <a:srgbClr val="FFFFFF"/>
                </a:solidFill>
              </a:rPr>
              <a:t>Gameplay logic: Implement Texas Holdem gameplay logic for player hands. </a:t>
            </a:r>
          </a:p>
          <a:p>
            <a:pPr>
              <a:lnSpc>
                <a:spcPct val="110000"/>
              </a:lnSpc>
            </a:pPr>
            <a:r>
              <a:rPr lang="en-US" sz="1700">
                <a:solidFill>
                  <a:srgbClr val="FFFFFF"/>
                </a:solidFill>
              </a:rPr>
              <a:t>Player Gameplay Actions: Implement player actions for checking, calling, raising, and folding.</a:t>
            </a:r>
          </a:p>
          <a:p>
            <a:pPr>
              <a:lnSpc>
                <a:spcPct val="110000"/>
              </a:lnSpc>
            </a:pPr>
            <a:r>
              <a:rPr lang="en-US" sz="1700">
                <a:solidFill>
                  <a:srgbClr val="FFFFFF"/>
                </a:solidFill>
              </a:rPr>
              <a:t>Betting: Implement gameplay betting rules for pot and blind limits as well as raise limits. </a:t>
            </a:r>
          </a:p>
          <a:p>
            <a:pPr>
              <a:lnSpc>
                <a:spcPct val="110000"/>
              </a:lnSpc>
            </a:pPr>
            <a:r>
              <a:rPr lang="en-US" sz="1700">
                <a:solidFill>
                  <a:srgbClr val="FFFFFF"/>
                </a:solidFill>
              </a:rPr>
              <a:t>Blinds: Implement big blind and small blind rotation.</a:t>
            </a:r>
          </a:p>
          <a:p>
            <a:pPr>
              <a:lnSpc>
                <a:spcPct val="110000"/>
              </a:lnSpc>
            </a:pPr>
            <a:r>
              <a:rPr lang="en-US" sz="1700">
                <a:solidFill>
                  <a:srgbClr val="FFFFFF"/>
                </a:solidFill>
              </a:rPr>
              <a:t>Community Card Dealer Functionality: Implement dealer mechanics for dealing flop, river, and turn community cards</a:t>
            </a:r>
          </a:p>
          <a:p>
            <a:pPr>
              <a:lnSpc>
                <a:spcPct val="110000"/>
              </a:lnSpc>
            </a:pPr>
            <a:r>
              <a:rPr lang="en-US" sz="1700">
                <a:solidFill>
                  <a:srgbClr val="FFFFFF"/>
                </a:solidFill>
              </a:rPr>
              <a:t>Game Card/Chip View: Implement the ability to view owned cards, community cards,  and pot amount.</a:t>
            </a:r>
          </a:p>
        </p:txBody>
      </p:sp>
    </p:spTree>
    <p:extLst>
      <p:ext uri="{BB962C8B-B14F-4D97-AF65-F5344CB8AC3E}">
        <p14:creationId xmlns:p14="http://schemas.microsoft.com/office/powerpoint/2010/main" val="7480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A2FE-3B83-84A3-F6ED-75910633C18F}"/>
              </a:ext>
            </a:extLst>
          </p:cNvPr>
          <p:cNvSpPr>
            <a:spLocks noGrp="1"/>
          </p:cNvSpPr>
          <p:nvPr>
            <p:ph type="title"/>
          </p:nvPr>
        </p:nvSpPr>
        <p:spPr/>
        <p:txBody>
          <a:bodyPr/>
          <a:lstStyle/>
          <a:p>
            <a:r>
              <a:rPr lang="en-US" dirty="0"/>
              <a:t>High- and low-Level Design</a:t>
            </a:r>
          </a:p>
        </p:txBody>
      </p:sp>
      <p:sp>
        <p:nvSpPr>
          <p:cNvPr id="3" name="Content Placeholder 2">
            <a:extLst>
              <a:ext uri="{FF2B5EF4-FFF2-40B4-BE49-F238E27FC236}">
                <a16:creationId xmlns:a16="http://schemas.microsoft.com/office/drawing/2014/main" id="{717AC2B7-682F-9329-AFAF-B4F52FC2003D}"/>
              </a:ext>
            </a:extLst>
          </p:cNvPr>
          <p:cNvSpPr>
            <a:spLocks noGrp="1"/>
          </p:cNvSpPr>
          <p:nvPr>
            <p:ph idx="1"/>
          </p:nvPr>
        </p:nvSpPr>
        <p:spPr/>
        <p:txBody>
          <a:bodyPr>
            <a:normAutofit fontScale="85000" lnSpcReduction="20000"/>
          </a:bodyPr>
          <a:lstStyle/>
          <a:p>
            <a:r>
              <a:rPr lang="en-US" dirty="0"/>
              <a:t>Hardware: For the server-side hardware, we will be using Microsoft Azure App service, with a database on Azure Databases for MySQL. This server will be built using C# and ASP.NET Core. For the client-side hardware, the application will be running on any user devices that are able to run React Native applications.</a:t>
            </a:r>
          </a:p>
          <a:p>
            <a:r>
              <a:rPr lang="en-US" dirty="0"/>
              <a:t>Architecture: The architectures involved with building this program are a combination of Client/Server Architecture and Component-Based Architecture. The client/server architecture aspect is due to the separation between the client-side frontend of React Native and the server-side backend of C# and ASP.NET Core. The Component-Based architecture aspect is due to the program being a collection of loosely based components providing services to each other, like game logic, database communication, user authentication, etc.</a:t>
            </a:r>
          </a:p>
        </p:txBody>
      </p:sp>
    </p:spTree>
    <p:extLst>
      <p:ext uri="{BB962C8B-B14F-4D97-AF65-F5344CB8AC3E}">
        <p14:creationId xmlns:p14="http://schemas.microsoft.com/office/powerpoint/2010/main" val="238920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A2FE-3B83-84A3-F6ED-75910633C18F}"/>
              </a:ext>
            </a:extLst>
          </p:cNvPr>
          <p:cNvSpPr>
            <a:spLocks noGrp="1"/>
          </p:cNvSpPr>
          <p:nvPr>
            <p:ph type="title"/>
          </p:nvPr>
        </p:nvSpPr>
        <p:spPr/>
        <p:txBody>
          <a:bodyPr/>
          <a:lstStyle/>
          <a:p>
            <a:r>
              <a:rPr lang="en-US" dirty="0"/>
              <a:t>High- and low-Level Design</a:t>
            </a:r>
          </a:p>
        </p:txBody>
      </p:sp>
      <p:sp>
        <p:nvSpPr>
          <p:cNvPr id="3" name="Content Placeholder 2">
            <a:extLst>
              <a:ext uri="{FF2B5EF4-FFF2-40B4-BE49-F238E27FC236}">
                <a16:creationId xmlns:a16="http://schemas.microsoft.com/office/drawing/2014/main" id="{717AC2B7-682F-9329-AFAF-B4F52FC2003D}"/>
              </a:ext>
            </a:extLst>
          </p:cNvPr>
          <p:cNvSpPr>
            <a:spLocks noGrp="1"/>
          </p:cNvSpPr>
          <p:nvPr>
            <p:ph idx="1"/>
          </p:nvPr>
        </p:nvSpPr>
        <p:spPr/>
        <p:txBody>
          <a:bodyPr>
            <a:normAutofit fontScale="85000" lnSpcReduction="10000"/>
          </a:bodyPr>
          <a:lstStyle/>
          <a:p>
            <a:r>
              <a:rPr lang="en-US" dirty="0"/>
              <a:t>Security: Security measures for the web-app include secure login procedures for third-party authentication, ensuring that sensitive user data is protected. Logging of sensitive operations is limited to respect user privacy, critical actions within the app are audited to ensure accountability and to enhance security. An IP-based firewall rule is in place to secure access to the web application, only permitting traffic from trusted sources.</a:t>
            </a:r>
          </a:p>
          <a:p>
            <a:r>
              <a:rPr lang="en-US" dirty="0"/>
              <a:t>Data Storage: Data will be handled using the XYUL database system, a relational database known for its robustness and scalability. A high-level conceptual model of the database design is included, highlighting the tables and their primary relationships.</a:t>
            </a:r>
          </a:p>
          <a:p>
            <a:endParaRPr lang="en-US" dirty="0"/>
          </a:p>
          <a:p>
            <a:endParaRPr lang="en-US" dirty="0"/>
          </a:p>
        </p:txBody>
      </p:sp>
    </p:spTree>
    <p:extLst>
      <p:ext uri="{BB962C8B-B14F-4D97-AF65-F5344CB8AC3E}">
        <p14:creationId xmlns:p14="http://schemas.microsoft.com/office/powerpoint/2010/main" val="269538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AF8D-C6C9-A85B-B16C-E98D2342EC92}"/>
              </a:ext>
            </a:extLst>
          </p:cNvPr>
          <p:cNvSpPr>
            <a:spLocks noGrp="1"/>
          </p:cNvSpPr>
          <p:nvPr>
            <p:ph type="title"/>
          </p:nvPr>
        </p:nvSpPr>
        <p:spPr>
          <a:xfrm>
            <a:off x="5128643" y="618518"/>
            <a:ext cx="6188402" cy="1478570"/>
          </a:xfrm>
        </p:spPr>
        <p:txBody>
          <a:bodyPr>
            <a:normAutofit/>
          </a:bodyPr>
          <a:lstStyle/>
          <a:p>
            <a:pPr algn="ctr"/>
            <a:r>
              <a:rPr lang="en-US" dirty="0"/>
              <a:t>Player logic</a:t>
            </a:r>
          </a:p>
        </p:txBody>
      </p:sp>
      <p:sp>
        <p:nvSpPr>
          <p:cNvPr id="15" name="Round Diagonal Corner Rectangle 6">
            <a:extLst>
              <a:ext uri="{FF2B5EF4-FFF2-40B4-BE49-F238E27FC236}">
                <a16:creationId xmlns:a16="http://schemas.microsoft.com/office/drawing/2014/main" id="{7CADF06E-666D-4233-B4C0-CB050DED9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ing Cards">
            <a:extLst>
              <a:ext uri="{FF2B5EF4-FFF2-40B4-BE49-F238E27FC236}">
                <a16:creationId xmlns:a16="http://schemas.microsoft.com/office/drawing/2014/main" id="{46B0E483-3A6F-84B8-6786-41C6089878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6617" y="1836950"/>
            <a:ext cx="3178638" cy="3178638"/>
          </a:xfrm>
          <a:prstGeom prst="rect">
            <a:avLst/>
          </a:prstGeom>
        </p:spPr>
      </p:pic>
      <p:sp>
        <p:nvSpPr>
          <p:cNvPr id="3" name="Content Placeholder 2">
            <a:extLst>
              <a:ext uri="{FF2B5EF4-FFF2-40B4-BE49-F238E27FC236}">
                <a16:creationId xmlns:a16="http://schemas.microsoft.com/office/drawing/2014/main" id="{55437EE0-4445-9F28-76B9-7203ED6761F9}"/>
              </a:ext>
            </a:extLst>
          </p:cNvPr>
          <p:cNvSpPr>
            <a:spLocks noGrp="1"/>
          </p:cNvSpPr>
          <p:nvPr>
            <p:ph idx="1"/>
          </p:nvPr>
        </p:nvSpPr>
        <p:spPr>
          <a:xfrm>
            <a:off x="5128643" y="2249487"/>
            <a:ext cx="6188402" cy="3541714"/>
          </a:xfrm>
        </p:spPr>
        <p:txBody>
          <a:bodyPr>
            <a:normAutofit/>
          </a:bodyPr>
          <a:lstStyle/>
          <a:p>
            <a:pPr>
              <a:lnSpc>
                <a:spcPct val="110000"/>
              </a:lnSpc>
            </a:pPr>
            <a:r>
              <a:rPr lang="en-US" sz="1500" dirty="0"/>
              <a:t>Chandler contributed logic for the Player class, including but not limited to:</a:t>
            </a:r>
          </a:p>
          <a:p>
            <a:pPr lvl="1">
              <a:lnSpc>
                <a:spcPct val="110000"/>
              </a:lnSpc>
            </a:pPr>
            <a:r>
              <a:rPr lang="en-US" sz="1500" dirty="0"/>
              <a:t>Tracking if the player has the big blind/small blind</a:t>
            </a:r>
          </a:p>
          <a:p>
            <a:pPr lvl="1">
              <a:lnSpc>
                <a:spcPct val="110000"/>
              </a:lnSpc>
            </a:pPr>
            <a:r>
              <a:rPr lang="en-US" sz="1500" dirty="0"/>
              <a:t>Method to pay the blind with appropriate adjustments to chip amounts</a:t>
            </a:r>
          </a:p>
          <a:p>
            <a:pPr lvl="1">
              <a:lnSpc>
                <a:spcPct val="110000"/>
              </a:lnSpc>
            </a:pPr>
            <a:r>
              <a:rPr lang="en-US" sz="1500" dirty="0"/>
              <a:t>Logic in the methods for </a:t>
            </a:r>
          </a:p>
          <a:p>
            <a:pPr lvl="2">
              <a:lnSpc>
                <a:spcPct val="110000"/>
              </a:lnSpc>
            </a:pPr>
            <a:r>
              <a:rPr lang="en-US" sz="1500" dirty="0"/>
              <a:t>Checking </a:t>
            </a:r>
          </a:p>
          <a:p>
            <a:pPr lvl="2">
              <a:lnSpc>
                <a:spcPct val="110000"/>
              </a:lnSpc>
            </a:pPr>
            <a:r>
              <a:rPr lang="en-US" sz="1500" dirty="0"/>
              <a:t>Calling </a:t>
            </a:r>
          </a:p>
          <a:p>
            <a:pPr lvl="2">
              <a:lnSpc>
                <a:spcPct val="110000"/>
              </a:lnSpc>
            </a:pPr>
            <a:r>
              <a:rPr lang="en-US" sz="1500" dirty="0"/>
              <a:t>Raising</a:t>
            </a:r>
          </a:p>
          <a:p>
            <a:pPr lvl="2">
              <a:lnSpc>
                <a:spcPct val="110000"/>
              </a:lnSpc>
            </a:pPr>
            <a:r>
              <a:rPr lang="en-US" sz="1500" dirty="0"/>
              <a:t>Folding</a:t>
            </a:r>
          </a:p>
        </p:txBody>
      </p:sp>
    </p:spTree>
    <p:extLst>
      <p:ext uri="{BB962C8B-B14F-4D97-AF65-F5344CB8AC3E}">
        <p14:creationId xmlns:p14="http://schemas.microsoft.com/office/powerpoint/2010/main" val="223719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7792-FDED-D03E-3C24-583235DDBDAE}"/>
              </a:ext>
            </a:extLst>
          </p:cNvPr>
          <p:cNvSpPr>
            <a:spLocks noGrp="1"/>
          </p:cNvSpPr>
          <p:nvPr>
            <p:ph type="title"/>
          </p:nvPr>
        </p:nvSpPr>
        <p:spPr/>
        <p:txBody>
          <a:bodyPr/>
          <a:lstStyle/>
          <a:p>
            <a:r>
              <a:rPr lang="en-US" dirty="0"/>
              <a:t>Chris’s slide (change title to something else)</a:t>
            </a:r>
          </a:p>
        </p:txBody>
      </p:sp>
      <p:sp>
        <p:nvSpPr>
          <p:cNvPr id="3" name="Content Placeholder 2">
            <a:extLst>
              <a:ext uri="{FF2B5EF4-FFF2-40B4-BE49-F238E27FC236}">
                <a16:creationId xmlns:a16="http://schemas.microsoft.com/office/drawing/2014/main" id="{CFB64040-34FF-C076-9797-2F17D268DABF}"/>
              </a:ext>
            </a:extLst>
          </p:cNvPr>
          <p:cNvSpPr>
            <a:spLocks noGrp="1"/>
          </p:cNvSpPr>
          <p:nvPr>
            <p:ph idx="1"/>
          </p:nvPr>
        </p:nvSpPr>
        <p:spPr/>
        <p:txBody>
          <a:bodyPr/>
          <a:lstStyle/>
          <a:p>
            <a:r>
              <a:rPr lang="en-US" dirty="0"/>
              <a:t>Add things you contributed to the project/what your job was</a:t>
            </a:r>
          </a:p>
        </p:txBody>
      </p:sp>
    </p:spTree>
    <p:extLst>
      <p:ext uri="{BB962C8B-B14F-4D97-AF65-F5344CB8AC3E}">
        <p14:creationId xmlns:p14="http://schemas.microsoft.com/office/powerpoint/2010/main" val="350984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F60E-7516-369A-1891-5DB034977CA5}"/>
              </a:ext>
            </a:extLst>
          </p:cNvPr>
          <p:cNvSpPr>
            <a:spLocks noGrp="1"/>
          </p:cNvSpPr>
          <p:nvPr>
            <p:ph type="title"/>
          </p:nvPr>
        </p:nvSpPr>
        <p:spPr/>
        <p:txBody>
          <a:bodyPr/>
          <a:lstStyle/>
          <a:p>
            <a:r>
              <a:rPr lang="en-US" dirty="0"/>
              <a:t>Dakota’s slide (change title to something else)</a:t>
            </a:r>
          </a:p>
        </p:txBody>
      </p:sp>
      <p:sp>
        <p:nvSpPr>
          <p:cNvPr id="3" name="Content Placeholder 2">
            <a:extLst>
              <a:ext uri="{FF2B5EF4-FFF2-40B4-BE49-F238E27FC236}">
                <a16:creationId xmlns:a16="http://schemas.microsoft.com/office/drawing/2014/main" id="{E12B14C5-E006-EE67-29F9-FEF0342FA74D}"/>
              </a:ext>
            </a:extLst>
          </p:cNvPr>
          <p:cNvSpPr>
            <a:spLocks noGrp="1"/>
          </p:cNvSpPr>
          <p:nvPr>
            <p:ph idx="1"/>
          </p:nvPr>
        </p:nvSpPr>
        <p:spPr/>
        <p:txBody>
          <a:bodyPr/>
          <a:lstStyle/>
          <a:p>
            <a:r>
              <a:rPr lang="en-US" dirty="0"/>
              <a:t>Add things you contributed to the project/what your job was</a:t>
            </a:r>
          </a:p>
          <a:p>
            <a:endParaRPr lang="en-US" dirty="0"/>
          </a:p>
        </p:txBody>
      </p:sp>
    </p:spTree>
    <p:extLst>
      <p:ext uri="{BB962C8B-B14F-4D97-AF65-F5344CB8AC3E}">
        <p14:creationId xmlns:p14="http://schemas.microsoft.com/office/powerpoint/2010/main" val="3451048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574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Gambler’s Anonymous</vt:lpstr>
      <vt:lpstr>Team Members</vt:lpstr>
      <vt:lpstr>Project Overview</vt:lpstr>
      <vt:lpstr>Project Requirements</vt:lpstr>
      <vt:lpstr>High- and low-Level Design</vt:lpstr>
      <vt:lpstr>High- and low-Level Design</vt:lpstr>
      <vt:lpstr>Player logic</vt:lpstr>
      <vt:lpstr>Chris’s slide (change title to something else)</vt:lpstr>
      <vt:lpstr>Dakota’s slide (change title to something else)</vt:lpstr>
      <vt:lpstr>Brian’s slide (change title to something else)</vt:lpstr>
      <vt:lpstr>Wrap-up/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Chandler Ekholm</dc:creator>
  <cp:lastModifiedBy>Chandler Ekholm</cp:lastModifiedBy>
  <cp:revision>3</cp:revision>
  <dcterms:created xsi:type="dcterms:W3CDTF">2023-12-08T03:30:13Z</dcterms:created>
  <dcterms:modified xsi:type="dcterms:W3CDTF">2023-12-08T04:24:20Z</dcterms:modified>
</cp:coreProperties>
</file>