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7" r:id="rId2"/>
    <p:sldId id="258" r:id="rId3"/>
    <p:sldId id="277" r:id="rId4"/>
    <p:sldId id="260" r:id="rId5"/>
    <p:sldId id="261" r:id="rId6"/>
    <p:sldId id="278" r:id="rId7"/>
    <p:sldId id="279" r:id="rId8"/>
    <p:sldId id="27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62" d="100"/>
          <a:sy n="62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, Chandni (Cognizant)" userId="13da22f7-0681-4c23-a156-20732044b0b8" providerId="ADAL" clId="{CF81AA1A-54C5-4577-A61F-DBAA438F4A2B}"/>
    <pc:docChg chg="modSld">
      <pc:chgData name="Kumari, Chandni (Cognizant)" userId="13da22f7-0681-4c23-a156-20732044b0b8" providerId="ADAL" clId="{CF81AA1A-54C5-4577-A61F-DBAA438F4A2B}" dt="2021-10-29T05:33:56.685" v="8" actId="20577"/>
      <pc:docMkLst>
        <pc:docMk/>
      </pc:docMkLst>
      <pc:sldChg chg="modSp mod">
        <pc:chgData name="Kumari, Chandni (Cognizant)" userId="13da22f7-0681-4c23-a156-20732044b0b8" providerId="ADAL" clId="{CF81AA1A-54C5-4577-A61F-DBAA438F4A2B}" dt="2021-10-29T05:33:56.685" v="8" actId="20577"/>
        <pc:sldMkLst>
          <pc:docMk/>
          <pc:sldMk cId="2772565043" sldId="258"/>
        </pc:sldMkLst>
        <pc:spChg chg="mod">
          <ac:chgData name="Kumari, Chandni (Cognizant)" userId="13da22f7-0681-4c23-a156-20732044b0b8" providerId="ADAL" clId="{CF81AA1A-54C5-4577-A61F-DBAA438F4A2B}" dt="2021-10-29T05:33:56.685" v="8" actId="20577"/>
          <ac:spMkLst>
            <pc:docMk/>
            <pc:sldMk cId="2772565043" sldId="25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Chandni Kumari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Internet of Behavior (</a:t>
            </a:r>
            <a:r>
              <a:rPr lang="en-US" dirty="0" err="1"/>
              <a:t>IoB</a:t>
            </a:r>
            <a:r>
              <a:rPr lang="en-US" dirty="0"/>
              <a:t>)?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Benefits of </a:t>
            </a:r>
            <a:r>
              <a:rPr lang="en-US" dirty="0" err="1"/>
              <a:t>IoB</a:t>
            </a:r>
            <a:endParaRPr lang="en-US" dirty="0"/>
          </a:p>
          <a:p>
            <a:r>
              <a:rPr lang="en-US" dirty="0"/>
              <a:t>Future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831F-C554-462E-8C27-D6009D07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1F1E-7E8B-4893-BE1C-C11DABC8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Internet of Behaviour refers to the gathering of data that offers important information on client </a:t>
            </a:r>
            <a:r>
              <a:rPr lang="en-US" dirty="0" err="1"/>
              <a:t>behaviours</a:t>
            </a:r>
            <a:r>
              <a:rPr lang="en-US" dirty="0"/>
              <a:t>, interests, and preferences (</a:t>
            </a:r>
            <a:r>
              <a:rPr lang="en-US" dirty="0" err="1"/>
              <a:t>IoB</a:t>
            </a:r>
            <a:r>
              <a:rPr lang="en-US" dirty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Internet of behaviour is an extension of IoT.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IoB &amp;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8461" cy="388926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IoT works with data, information, and connectivity of different devices with each 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IoB</a:t>
            </a:r>
            <a:r>
              <a:rPr lang="en-US" sz="2000" dirty="0"/>
              <a:t> works with these same parameters, adding user behaviors, to understand patterns and impressions that determine the user experience.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46504-FF78-479D-A472-1CD27EE9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82" y="2336873"/>
            <a:ext cx="5962218" cy="43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Swiggy</a:t>
            </a:r>
            <a:r>
              <a:rPr lang="en-US" dirty="0"/>
              <a:t> and Zomato, for example, both exhibited and promoted restaurant safety procedures. They also recorded and broadcast the temperature of the delivery person to reassure consumers that they were safe.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relation to transportation, Uber, for example, uses IoT data on drivers, passenger locations and preferences to reinvent CX.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64A3-00D9-49DF-B94D-76D8660B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IoB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52183-F7DC-4141-95A0-04555A758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25" y="2336800"/>
            <a:ext cx="8505125" cy="3598863"/>
          </a:xfrm>
        </p:spPr>
      </p:pic>
    </p:spTree>
    <p:extLst>
      <p:ext uri="{BB962C8B-B14F-4D97-AF65-F5344CB8AC3E}">
        <p14:creationId xmlns:p14="http://schemas.microsoft.com/office/powerpoint/2010/main" val="32892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0F66-CE0A-4B09-BF82-06EF8E2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65CE-B3E5-42AE-8AFA-8376986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According to Gatner, the technology may still be in its early days, but by the end of 2025, more than 50% of the world’s population will be exposed to at least one </a:t>
            </a:r>
            <a:r>
              <a:rPr lang="en-US" dirty="0" err="1"/>
              <a:t>IoB</a:t>
            </a:r>
            <a:r>
              <a:rPr lang="en-US" dirty="0"/>
              <a:t> programme, either from the government or a private company. It will be the ecosystem that defines human behaviour in an increasingly digital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Security and privacy</a:t>
            </a:r>
          </a:p>
          <a:p>
            <a:r>
              <a:rPr lang="en-US" b="1" dirty="0"/>
              <a:t>Connectivity and power dependence</a:t>
            </a:r>
          </a:p>
          <a:p>
            <a:r>
              <a:rPr lang="en-US" b="1" dirty="0"/>
              <a:t>Time-consuming and expensive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33C-B9F5-4D20-A8C4-FB292D7F0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366</Words>
  <Application>Microsoft Office PowerPoint</Application>
  <PresentationFormat>Widescreen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1_Berlin</vt:lpstr>
      <vt:lpstr>Internet Of Behavior</vt:lpstr>
      <vt:lpstr>Agenda</vt:lpstr>
      <vt:lpstr>What is IOB?</vt:lpstr>
      <vt:lpstr>IoB &amp; IoT</vt:lpstr>
      <vt:lpstr>Applications</vt:lpstr>
      <vt:lpstr>Benefits of IoB</vt:lpstr>
      <vt:lpstr>Future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Kumari, Chandni (Cognizant)</dc:creator>
  <cp:lastModifiedBy>Kumari, Chandni (Cognizant)</cp:lastModifiedBy>
  <cp:revision>13</cp:revision>
  <dcterms:created xsi:type="dcterms:W3CDTF">2014-04-17T23:07:25Z</dcterms:created>
  <dcterms:modified xsi:type="dcterms:W3CDTF">2021-10-29T05:34:04Z</dcterms:modified>
</cp:coreProperties>
</file>