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19"/>
  </p:notesMasterIdLst>
  <p:sldIdLst>
    <p:sldId id="256" r:id="rId2"/>
    <p:sldId id="276" r:id="rId3"/>
    <p:sldId id="277" r:id="rId4"/>
    <p:sldId id="267" r:id="rId5"/>
    <p:sldId id="258" r:id="rId6"/>
    <p:sldId id="268" r:id="rId7"/>
    <p:sldId id="264" r:id="rId8"/>
    <p:sldId id="269" r:id="rId9"/>
    <p:sldId id="266" r:id="rId10"/>
    <p:sldId id="262" r:id="rId11"/>
    <p:sldId id="270" r:id="rId12"/>
    <p:sldId id="271" r:id="rId13"/>
    <p:sldId id="274" r:id="rId14"/>
    <p:sldId id="272" r:id="rId15"/>
    <p:sldId id="273" r:id="rId16"/>
    <p:sldId id="275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0"/>
    <p:restoredTop sz="95606"/>
  </p:normalViewPr>
  <p:slideViewPr>
    <p:cSldViewPr snapToGrid="0">
      <p:cViewPr varScale="1">
        <p:scale>
          <a:sx n="109" d="100"/>
          <a:sy n="109" d="100"/>
        </p:scale>
        <p:origin x="107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EAE6D2-F7E7-408B-9BAC-F29C69841610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36BAE4A-7411-4029-8B1D-33F7132DD372}">
      <dgm:prSet/>
      <dgm:spPr/>
      <dgm:t>
        <a:bodyPr/>
        <a:lstStyle/>
        <a:p>
          <a:r>
            <a:rPr lang="en-US" dirty="0"/>
            <a:t>1. THE CASE STUDY</a:t>
          </a:r>
        </a:p>
      </dgm:t>
    </dgm:pt>
    <dgm:pt modelId="{6BE286F7-2319-4886-97C4-50C42220E55A}" type="parTrans" cxnId="{C1F7DE14-49A7-4C56-9EDB-9BF0A58405A0}">
      <dgm:prSet/>
      <dgm:spPr/>
      <dgm:t>
        <a:bodyPr/>
        <a:lstStyle/>
        <a:p>
          <a:endParaRPr lang="en-US"/>
        </a:p>
      </dgm:t>
    </dgm:pt>
    <dgm:pt modelId="{070ABEF7-4436-48C4-844A-E09F633EDB9E}" type="sibTrans" cxnId="{C1F7DE14-49A7-4C56-9EDB-9BF0A58405A0}">
      <dgm:prSet/>
      <dgm:spPr/>
      <dgm:t>
        <a:bodyPr/>
        <a:lstStyle/>
        <a:p>
          <a:endParaRPr lang="en-US"/>
        </a:p>
      </dgm:t>
    </dgm:pt>
    <dgm:pt modelId="{8DA1A1F1-2743-4E87-BEA1-39B123E73D29}">
      <dgm:prSet/>
      <dgm:spPr/>
      <dgm:t>
        <a:bodyPr/>
        <a:lstStyle/>
        <a:p>
          <a:r>
            <a:rPr lang="en-US" dirty="0"/>
            <a:t>3.</a:t>
          </a:r>
          <a:r>
            <a:rPr lang="en-US" baseline="0" dirty="0"/>
            <a:t> PLATOFORMWISE TOTAL CONTENT</a:t>
          </a:r>
          <a:endParaRPr lang="en-US" dirty="0"/>
        </a:p>
      </dgm:t>
    </dgm:pt>
    <dgm:pt modelId="{EE27D74F-7945-43AB-8DAC-87474B976FA7}" type="parTrans" cxnId="{D4464074-9E11-41E8-BD7F-2DDFE63ACBAB}">
      <dgm:prSet/>
      <dgm:spPr/>
      <dgm:t>
        <a:bodyPr/>
        <a:lstStyle/>
        <a:p>
          <a:endParaRPr lang="en-US"/>
        </a:p>
      </dgm:t>
    </dgm:pt>
    <dgm:pt modelId="{07B040CF-1B66-4EA3-9705-E8DAEDFC297D}" type="sibTrans" cxnId="{D4464074-9E11-41E8-BD7F-2DDFE63ACBAB}">
      <dgm:prSet/>
      <dgm:spPr/>
      <dgm:t>
        <a:bodyPr/>
        <a:lstStyle/>
        <a:p>
          <a:endParaRPr lang="en-US"/>
        </a:p>
      </dgm:t>
    </dgm:pt>
    <dgm:pt modelId="{DB7471AD-C9DA-4D63-9B42-C20FBC4B6FC8}">
      <dgm:prSet/>
      <dgm:spPr/>
      <dgm:t>
        <a:bodyPr/>
        <a:lstStyle/>
        <a:p>
          <a:r>
            <a:rPr lang="en-US" dirty="0"/>
            <a:t>5. PLATFORMWISE AVERAGE RATINGS</a:t>
          </a:r>
        </a:p>
      </dgm:t>
    </dgm:pt>
    <dgm:pt modelId="{8B688AF8-064E-4C47-A891-CE213DCEEBE1}" type="parTrans" cxnId="{2BB110C9-EEBF-42A0-AB67-F689707B351F}">
      <dgm:prSet/>
      <dgm:spPr/>
      <dgm:t>
        <a:bodyPr/>
        <a:lstStyle/>
        <a:p>
          <a:endParaRPr lang="en-US"/>
        </a:p>
      </dgm:t>
    </dgm:pt>
    <dgm:pt modelId="{7805FD40-0592-4834-9DAD-1340697F30F6}" type="sibTrans" cxnId="{2BB110C9-EEBF-42A0-AB67-F689707B351F}">
      <dgm:prSet/>
      <dgm:spPr/>
      <dgm:t>
        <a:bodyPr/>
        <a:lstStyle/>
        <a:p>
          <a:endParaRPr lang="en-US"/>
        </a:p>
      </dgm:t>
    </dgm:pt>
    <dgm:pt modelId="{E4040692-84E3-4A58-9D34-20382F72E20D}">
      <dgm:prSet/>
      <dgm:spPr/>
      <dgm:t>
        <a:bodyPr/>
        <a:lstStyle/>
        <a:p>
          <a:r>
            <a:rPr lang="en-US" dirty="0"/>
            <a:t>6. TOP 100 RELEASES </a:t>
          </a:r>
          <a:r>
            <a:rPr lang="en-US" dirty="0">
              <a:solidFill>
                <a:schemeClr val="tx1"/>
              </a:solidFill>
            </a:rPr>
            <a:t>ACROSS THE PLATFORMS</a:t>
          </a:r>
        </a:p>
      </dgm:t>
    </dgm:pt>
    <dgm:pt modelId="{C9F67D57-A11A-4257-BE5F-C588BAC6AAB8}" type="parTrans" cxnId="{7948C8CD-42D3-49B3-87FF-C47B24D8079A}">
      <dgm:prSet/>
      <dgm:spPr/>
      <dgm:t>
        <a:bodyPr/>
        <a:lstStyle/>
        <a:p>
          <a:endParaRPr lang="en-US"/>
        </a:p>
      </dgm:t>
    </dgm:pt>
    <dgm:pt modelId="{EF5F973F-42E3-4A19-8BA5-CAA5834D0128}" type="sibTrans" cxnId="{7948C8CD-42D3-49B3-87FF-C47B24D8079A}">
      <dgm:prSet/>
      <dgm:spPr/>
      <dgm:t>
        <a:bodyPr/>
        <a:lstStyle/>
        <a:p>
          <a:endParaRPr lang="en-US"/>
        </a:p>
      </dgm:t>
    </dgm:pt>
    <dgm:pt modelId="{B8EA69DD-7380-4A49-A801-A2A05C12E3E3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7. YEARLY TREND OF CONTENT RELEASED ON VARIOUS OTT PLATFORMS</a:t>
          </a:r>
        </a:p>
      </dgm:t>
    </dgm:pt>
    <dgm:pt modelId="{167D518A-CE24-49CC-9992-E4A03BB02384}" type="parTrans" cxnId="{C2FA32F7-D597-486C-B004-E2B442FCF09F}">
      <dgm:prSet/>
      <dgm:spPr/>
      <dgm:t>
        <a:bodyPr/>
        <a:lstStyle/>
        <a:p>
          <a:endParaRPr lang="en-US"/>
        </a:p>
      </dgm:t>
    </dgm:pt>
    <dgm:pt modelId="{DB46A5A7-23EA-4FED-8E63-A3C92A0FE468}" type="sibTrans" cxnId="{C2FA32F7-D597-486C-B004-E2B442FCF09F}">
      <dgm:prSet/>
      <dgm:spPr/>
      <dgm:t>
        <a:bodyPr/>
        <a:lstStyle/>
        <a:p>
          <a:endParaRPr lang="en-US"/>
        </a:p>
      </dgm:t>
    </dgm:pt>
    <dgm:pt modelId="{777C3C5A-E807-45AE-9E5C-BF3854FCCF91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8. TARGET AUDIENCE OF VARIOUS OTT PLATFORMS</a:t>
          </a:r>
        </a:p>
      </dgm:t>
    </dgm:pt>
    <dgm:pt modelId="{2325144D-3062-4FD1-9E23-25C1FFED9EE1}" type="parTrans" cxnId="{4BCA20F6-94EF-42EE-B551-A4B2B50F35F1}">
      <dgm:prSet/>
      <dgm:spPr/>
      <dgm:t>
        <a:bodyPr/>
        <a:lstStyle/>
        <a:p>
          <a:endParaRPr lang="en-US"/>
        </a:p>
      </dgm:t>
    </dgm:pt>
    <dgm:pt modelId="{E331206C-6338-4F41-B386-7E35769B16AD}" type="sibTrans" cxnId="{4BCA20F6-94EF-42EE-B551-A4B2B50F35F1}">
      <dgm:prSet/>
      <dgm:spPr/>
      <dgm:t>
        <a:bodyPr/>
        <a:lstStyle/>
        <a:p>
          <a:endParaRPr lang="en-US"/>
        </a:p>
      </dgm:t>
    </dgm:pt>
    <dgm:pt modelId="{17EC5B7F-1FF4-4551-9626-A7B77A4BC096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9. GENNRE DISTRIBUTION	 ACROSS THE OTT PLATFORMS</a:t>
          </a:r>
        </a:p>
      </dgm:t>
    </dgm:pt>
    <dgm:pt modelId="{09CF02D0-CD6C-40F8-92E3-B4F930678EF4}" type="parTrans" cxnId="{E5CAE1D7-905B-41A4-9638-FA533A4CFE62}">
      <dgm:prSet/>
      <dgm:spPr/>
      <dgm:t>
        <a:bodyPr/>
        <a:lstStyle/>
        <a:p>
          <a:endParaRPr lang="en-US"/>
        </a:p>
      </dgm:t>
    </dgm:pt>
    <dgm:pt modelId="{36B54378-E892-4DE0-A33E-810CFC9BEBCC}" type="sibTrans" cxnId="{E5CAE1D7-905B-41A4-9638-FA533A4CFE62}">
      <dgm:prSet/>
      <dgm:spPr/>
      <dgm:t>
        <a:bodyPr/>
        <a:lstStyle/>
        <a:p>
          <a:endParaRPr lang="en-US"/>
        </a:p>
      </dgm:t>
    </dgm:pt>
    <dgm:pt modelId="{C2D93F8F-A681-3C43-BD95-0A913D9BB8B7}">
      <dgm:prSet/>
      <dgm:spPr/>
      <dgm:t>
        <a:bodyPr/>
        <a:lstStyle/>
        <a:p>
          <a:r>
            <a:rPr lang="en-US" dirty="0"/>
            <a:t>4. IMDb VS ROTTEN TOMATOS</a:t>
          </a:r>
        </a:p>
      </dgm:t>
    </dgm:pt>
    <dgm:pt modelId="{C195751A-7AF1-684E-BE89-6D9298518E9F}" type="parTrans" cxnId="{014C6B97-F20E-194E-8042-1B01DCC867E1}">
      <dgm:prSet/>
      <dgm:spPr/>
      <dgm:t>
        <a:bodyPr/>
        <a:lstStyle/>
        <a:p>
          <a:endParaRPr lang="en-GB"/>
        </a:p>
      </dgm:t>
    </dgm:pt>
    <dgm:pt modelId="{F0C4DE78-CAED-DF41-A415-1D14706396B7}" type="sibTrans" cxnId="{014C6B97-F20E-194E-8042-1B01DCC867E1}">
      <dgm:prSet/>
      <dgm:spPr/>
      <dgm:t>
        <a:bodyPr/>
        <a:lstStyle/>
        <a:p>
          <a:endParaRPr lang="en-GB"/>
        </a:p>
      </dgm:t>
    </dgm:pt>
    <dgm:pt modelId="{8678C0C6-DE9B-704E-8421-94C95484383A}">
      <dgm:prSet/>
      <dgm:spPr/>
      <dgm:t>
        <a:bodyPr/>
        <a:lstStyle/>
        <a:p>
          <a:r>
            <a:rPr lang="en-GB" dirty="0"/>
            <a:t>10. PLATFORMWISE GENRE DISTRIBUTION</a:t>
          </a:r>
        </a:p>
      </dgm:t>
    </dgm:pt>
    <dgm:pt modelId="{886205A1-2ED6-E645-87B8-45A761392C97}" type="parTrans" cxnId="{61640401-B9CA-1F48-B9A5-1EC6760671D1}">
      <dgm:prSet/>
      <dgm:spPr/>
      <dgm:t>
        <a:bodyPr/>
        <a:lstStyle/>
        <a:p>
          <a:endParaRPr lang="en-GB"/>
        </a:p>
      </dgm:t>
    </dgm:pt>
    <dgm:pt modelId="{0321CBEC-FC16-CE4E-843E-B49D6B364728}" type="sibTrans" cxnId="{61640401-B9CA-1F48-B9A5-1EC6760671D1}">
      <dgm:prSet/>
      <dgm:spPr/>
      <dgm:t>
        <a:bodyPr/>
        <a:lstStyle/>
        <a:p>
          <a:endParaRPr lang="en-GB"/>
        </a:p>
      </dgm:t>
    </dgm:pt>
    <dgm:pt modelId="{960CB0A2-B08E-764C-941A-1F3BC052E42B}">
      <dgm:prSet/>
      <dgm:spPr/>
      <dgm:t>
        <a:bodyPr/>
        <a:lstStyle/>
        <a:p>
          <a:r>
            <a:rPr lang="en-GB" dirty="0"/>
            <a:t>11. TOP 5 PREFFERED GENRE</a:t>
          </a:r>
        </a:p>
      </dgm:t>
    </dgm:pt>
    <dgm:pt modelId="{DDA420F0-A5AC-CC48-BFD2-997B08F4FFF1}" type="parTrans" cxnId="{C5B0288E-D0CA-FA41-806E-7BC1118430D1}">
      <dgm:prSet/>
      <dgm:spPr/>
      <dgm:t>
        <a:bodyPr/>
        <a:lstStyle/>
        <a:p>
          <a:endParaRPr lang="en-GB"/>
        </a:p>
      </dgm:t>
    </dgm:pt>
    <dgm:pt modelId="{156F032D-10B8-C64B-BDDD-11253917ED9C}" type="sibTrans" cxnId="{C5B0288E-D0CA-FA41-806E-7BC1118430D1}">
      <dgm:prSet/>
      <dgm:spPr/>
      <dgm:t>
        <a:bodyPr/>
        <a:lstStyle/>
        <a:p>
          <a:endParaRPr lang="en-GB"/>
        </a:p>
      </dgm:t>
    </dgm:pt>
    <dgm:pt modelId="{F9C7BA16-1C7A-D248-99F1-1C3020B62476}">
      <dgm:prSet/>
      <dgm:spPr/>
      <dgm:t>
        <a:bodyPr/>
        <a:lstStyle/>
        <a:p>
          <a:r>
            <a:rPr lang="en-GB" dirty="0"/>
            <a:t>12. LANGUAGE DISTRIBUTION ACROSS ALL THE PLATFORMS</a:t>
          </a:r>
        </a:p>
      </dgm:t>
    </dgm:pt>
    <dgm:pt modelId="{0CBDEDCA-9EAD-6F4A-98A6-7B902FDA8686}" type="parTrans" cxnId="{1978C829-251A-954F-95EF-6A395FF5F5F6}">
      <dgm:prSet/>
      <dgm:spPr/>
      <dgm:t>
        <a:bodyPr/>
        <a:lstStyle/>
        <a:p>
          <a:endParaRPr lang="en-GB"/>
        </a:p>
      </dgm:t>
    </dgm:pt>
    <dgm:pt modelId="{A2D136AF-506B-5542-A543-0E56F69D4E4A}" type="sibTrans" cxnId="{1978C829-251A-954F-95EF-6A395FF5F5F6}">
      <dgm:prSet/>
      <dgm:spPr/>
      <dgm:t>
        <a:bodyPr/>
        <a:lstStyle/>
        <a:p>
          <a:endParaRPr lang="en-GB"/>
        </a:p>
      </dgm:t>
    </dgm:pt>
    <dgm:pt modelId="{4BAA7B4D-6FEE-FB4B-AF33-988B9266E0C4}">
      <dgm:prSet/>
      <dgm:spPr/>
      <dgm:t>
        <a:bodyPr/>
        <a:lstStyle/>
        <a:p>
          <a:r>
            <a:rPr lang="en-GB" dirty="0"/>
            <a:t>13. REGIONAL INFLUENCE ON RATING</a:t>
          </a:r>
        </a:p>
      </dgm:t>
    </dgm:pt>
    <dgm:pt modelId="{9F252391-FCFB-374C-B479-579A68740AFC}" type="parTrans" cxnId="{277FE234-37EA-F640-950B-7EF66B52D149}">
      <dgm:prSet/>
      <dgm:spPr/>
      <dgm:t>
        <a:bodyPr/>
        <a:lstStyle/>
        <a:p>
          <a:endParaRPr lang="en-GB"/>
        </a:p>
      </dgm:t>
    </dgm:pt>
    <dgm:pt modelId="{54DE6B36-F284-9845-9196-D2BD40B53E39}" type="sibTrans" cxnId="{277FE234-37EA-F640-950B-7EF66B52D149}">
      <dgm:prSet/>
      <dgm:spPr/>
      <dgm:t>
        <a:bodyPr/>
        <a:lstStyle/>
        <a:p>
          <a:endParaRPr lang="en-GB"/>
        </a:p>
      </dgm:t>
    </dgm:pt>
    <dgm:pt modelId="{B5B57311-09A6-E146-A567-66086B6CD08C}">
      <dgm:prSet/>
      <dgm:spPr/>
      <dgm:t>
        <a:bodyPr/>
        <a:lstStyle/>
        <a:p>
          <a:r>
            <a:rPr lang="en-GB" dirty="0"/>
            <a:t>14. OBSERVATIONS</a:t>
          </a:r>
        </a:p>
      </dgm:t>
    </dgm:pt>
    <dgm:pt modelId="{C66F3FC4-5771-124E-B02E-E5BF65F793D8}" type="parTrans" cxnId="{698B7C27-C7C7-3145-ACEF-057A06C8067B}">
      <dgm:prSet/>
      <dgm:spPr/>
      <dgm:t>
        <a:bodyPr/>
        <a:lstStyle/>
        <a:p>
          <a:endParaRPr lang="en-GB"/>
        </a:p>
      </dgm:t>
    </dgm:pt>
    <dgm:pt modelId="{3D64B33E-0083-084D-909A-52A065B79244}" type="sibTrans" cxnId="{698B7C27-C7C7-3145-ACEF-057A06C8067B}">
      <dgm:prSet/>
      <dgm:spPr/>
      <dgm:t>
        <a:bodyPr/>
        <a:lstStyle/>
        <a:p>
          <a:endParaRPr lang="en-GB"/>
        </a:p>
      </dgm:t>
    </dgm:pt>
    <dgm:pt modelId="{3E6583D9-13DD-D643-AC5C-BA3A2DB5142F}">
      <dgm:prSet/>
      <dgm:spPr/>
      <dgm:t>
        <a:bodyPr/>
        <a:lstStyle/>
        <a:p>
          <a:r>
            <a:rPr lang="en-US" dirty="0"/>
            <a:t>2. OBJECTIVES</a:t>
          </a:r>
        </a:p>
      </dgm:t>
    </dgm:pt>
    <dgm:pt modelId="{D2FAC161-1337-4145-B23B-335B1D3268CF}" type="parTrans" cxnId="{17300BD6-32A0-ED4E-B901-F3CE1E363459}">
      <dgm:prSet/>
      <dgm:spPr/>
      <dgm:t>
        <a:bodyPr/>
        <a:lstStyle/>
        <a:p>
          <a:endParaRPr lang="en-GB"/>
        </a:p>
      </dgm:t>
    </dgm:pt>
    <dgm:pt modelId="{21234003-3425-D14B-82F4-81CCAC3518D8}" type="sibTrans" cxnId="{17300BD6-32A0-ED4E-B901-F3CE1E363459}">
      <dgm:prSet/>
      <dgm:spPr/>
      <dgm:t>
        <a:bodyPr/>
        <a:lstStyle/>
        <a:p>
          <a:endParaRPr lang="en-GB"/>
        </a:p>
      </dgm:t>
    </dgm:pt>
    <dgm:pt modelId="{55955389-B2DF-6B40-B44E-D9FCC0513211}" type="pres">
      <dgm:prSet presAssocID="{64EAE6D2-F7E7-408B-9BAC-F29C69841610}" presName="vert0" presStyleCnt="0">
        <dgm:presLayoutVars>
          <dgm:dir/>
          <dgm:animOne val="branch"/>
          <dgm:animLvl val="lvl"/>
        </dgm:presLayoutVars>
      </dgm:prSet>
      <dgm:spPr/>
    </dgm:pt>
    <dgm:pt modelId="{8F8B0CF1-086D-FA4E-BC2D-E93E82AC5C5B}" type="pres">
      <dgm:prSet presAssocID="{E36BAE4A-7411-4029-8B1D-33F7132DD372}" presName="thickLine" presStyleLbl="alignNode1" presStyleIdx="0" presStyleCnt="14"/>
      <dgm:spPr/>
    </dgm:pt>
    <dgm:pt modelId="{BA5BB851-1453-5045-94CE-04F5FD63EB05}" type="pres">
      <dgm:prSet presAssocID="{E36BAE4A-7411-4029-8B1D-33F7132DD372}" presName="horz1" presStyleCnt="0"/>
      <dgm:spPr/>
    </dgm:pt>
    <dgm:pt modelId="{96445424-FF47-B14C-8D62-6CCEFEE25572}" type="pres">
      <dgm:prSet presAssocID="{E36BAE4A-7411-4029-8B1D-33F7132DD372}" presName="tx1" presStyleLbl="revTx" presStyleIdx="0" presStyleCnt="14"/>
      <dgm:spPr/>
    </dgm:pt>
    <dgm:pt modelId="{AAE92722-5F6B-8343-B061-44592C535D40}" type="pres">
      <dgm:prSet presAssocID="{E36BAE4A-7411-4029-8B1D-33F7132DD372}" presName="vert1" presStyleCnt="0"/>
      <dgm:spPr/>
    </dgm:pt>
    <dgm:pt modelId="{C284451C-B75C-8E47-9403-2363A2B47082}" type="pres">
      <dgm:prSet presAssocID="{3E6583D9-13DD-D643-AC5C-BA3A2DB5142F}" presName="thickLine" presStyleLbl="alignNode1" presStyleIdx="1" presStyleCnt="14"/>
      <dgm:spPr/>
    </dgm:pt>
    <dgm:pt modelId="{8D6CBB1B-7741-E44D-872F-1088348D5C0E}" type="pres">
      <dgm:prSet presAssocID="{3E6583D9-13DD-D643-AC5C-BA3A2DB5142F}" presName="horz1" presStyleCnt="0"/>
      <dgm:spPr/>
    </dgm:pt>
    <dgm:pt modelId="{85E3C745-9983-6A47-A838-FAF950396E2B}" type="pres">
      <dgm:prSet presAssocID="{3E6583D9-13DD-D643-AC5C-BA3A2DB5142F}" presName="tx1" presStyleLbl="revTx" presStyleIdx="1" presStyleCnt="14"/>
      <dgm:spPr/>
    </dgm:pt>
    <dgm:pt modelId="{1A10CCF0-20D8-F241-BE0E-F85872D481A1}" type="pres">
      <dgm:prSet presAssocID="{3E6583D9-13DD-D643-AC5C-BA3A2DB5142F}" presName="vert1" presStyleCnt="0"/>
      <dgm:spPr/>
    </dgm:pt>
    <dgm:pt modelId="{BA69EB37-6DF0-4F40-9473-4A534ED6C761}" type="pres">
      <dgm:prSet presAssocID="{8DA1A1F1-2743-4E87-BEA1-39B123E73D29}" presName="thickLine" presStyleLbl="alignNode1" presStyleIdx="2" presStyleCnt="14"/>
      <dgm:spPr/>
    </dgm:pt>
    <dgm:pt modelId="{374D17DD-5D52-A44D-8C2A-7F1B0774A4C8}" type="pres">
      <dgm:prSet presAssocID="{8DA1A1F1-2743-4E87-BEA1-39B123E73D29}" presName="horz1" presStyleCnt="0"/>
      <dgm:spPr/>
    </dgm:pt>
    <dgm:pt modelId="{DC426379-58EB-F74B-8A37-9154BD834AFD}" type="pres">
      <dgm:prSet presAssocID="{8DA1A1F1-2743-4E87-BEA1-39B123E73D29}" presName="tx1" presStyleLbl="revTx" presStyleIdx="2" presStyleCnt="14"/>
      <dgm:spPr/>
    </dgm:pt>
    <dgm:pt modelId="{89E0D533-2C9A-FE40-9CEB-ACC08F288734}" type="pres">
      <dgm:prSet presAssocID="{8DA1A1F1-2743-4E87-BEA1-39B123E73D29}" presName="vert1" presStyleCnt="0"/>
      <dgm:spPr/>
    </dgm:pt>
    <dgm:pt modelId="{CB5BE914-1766-D941-A965-DC5162AF1993}" type="pres">
      <dgm:prSet presAssocID="{C2D93F8F-A681-3C43-BD95-0A913D9BB8B7}" presName="thickLine" presStyleLbl="alignNode1" presStyleIdx="3" presStyleCnt="14"/>
      <dgm:spPr/>
    </dgm:pt>
    <dgm:pt modelId="{D2A89F9E-5ECB-8A4A-8707-24EBC27DDF13}" type="pres">
      <dgm:prSet presAssocID="{C2D93F8F-A681-3C43-BD95-0A913D9BB8B7}" presName="horz1" presStyleCnt="0"/>
      <dgm:spPr/>
    </dgm:pt>
    <dgm:pt modelId="{6F0CEA1A-9015-C640-ABAB-755650841320}" type="pres">
      <dgm:prSet presAssocID="{C2D93F8F-A681-3C43-BD95-0A913D9BB8B7}" presName="tx1" presStyleLbl="revTx" presStyleIdx="3" presStyleCnt="14"/>
      <dgm:spPr/>
    </dgm:pt>
    <dgm:pt modelId="{1DC07D7F-53CC-0C46-A4EE-1241FA47986B}" type="pres">
      <dgm:prSet presAssocID="{C2D93F8F-A681-3C43-BD95-0A913D9BB8B7}" presName="vert1" presStyleCnt="0"/>
      <dgm:spPr/>
    </dgm:pt>
    <dgm:pt modelId="{CB6E1DDB-9CD8-1647-9B89-FACD19418502}" type="pres">
      <dgm:prSet presAssocID="{DB7471AD-C9DA-4D63-9B42-C20FBC4B6FC8}" presName="thickLine" presStyleLbl="alignNode1" presStyleIdx="4" presStyleCnt="14"/>
      <dgm:spPr/>
    </dgm:pt>
    <dgm:pt modelId="{3E9F75D9-8050-4141-A759-AA3C925BA4D8}" type="pres">
      <dgm:prSet presAssocID="{DB7471AD-C9DA-4D63-9B42-C20FBC4B6FC8}" presName="horz1" presStyleCnt="0"/>
      <dgm:spPr/>
    </dgm:pt>
    <dgm:pt modelId="{12DA5DD3-BDD1-7C47-88BF-DF862D13AE63}" type="pres">
      <dgm:prSet presAssocID="{DB7471AD-C9DA-4D63-9B42-C20FBC4B6FC8}" presName="tx1" presStyleLbl="revTx" presStyleIdx="4" presStyleCnt="14"/>
      <dgm:spPr/>
    </dgm:pt>
    <dgm:pt modelId="{3242BBD8-3276-A047-A158-98B9FD5DD234}" type="pres">
      <dgm:prSet presAssocID="{DB7471AD-C9DA-4D63-9B42-C20FBC4B6FC8}" presName="vert1" presStyleCnt="0"/>
      <dgm:spPr/>
    </dgm:pt>
    <dgm:pt modelId="{4C6066FB-7DFC-D942-9210-C603A72EDD70}" type="pres">
      <dgm:prSet presAssocID="{E4040692-84E3-4A58-9D34-20382F72E20D}" presName="thickLine" presStyleLbl="alignNode1" presStyleIdx="5" presStyleCnt="14"/>
      <dgm:spPr/>
    </dgm:pt>
    <dgm:pt modelId="{CF8A96DD-2F15-754C-B8AD-C67A9E616C38}" type="pres">
      <dgm:prSet presAssocID="{E4040692-84E3-4A58-9D34-20382F72E20D}" presName="horz1" presStyleCnt="0"/>
      <dgm:spPr/>
    </dgm:pt>
    <dgm:pt modelId="{70D2F8E8-1E63-9741-BEAF-42CBAB76A1A6}" type="pres">
      <dgm:prSet presAssocID="{E4040692-84E3-4A58-9D34-20382F72E20D}" presName="tx1" presStyleLbl="revTx" presStyleIdx="5" presStyleCnt="14"/>
      <dgm:spPr/>
    </dgm:pt>
    <dgm:pt modelId="{A7BA8A3E-788C-8C47-A1CB-927561E7944F}" type="pres">
      <dgm:prSet presAssocID="{E4040692-84E3-4A58-9D34-20382F72E20D}" presName="vert1" presStyleCnt="0"/>
      <dgm:spPr/>
    </dgm:pt>
    <dgm:pt modelId="{D1D53B33-C5D1-7D45-BE71-5800CA2FF023}" type="pres">
      <dgm:prSet presAssocID="{B8EA69DD-7380-4A49-A801-A2A05C12E3E3}" presName="thickLine" presStyleLbl="alignNode1" presStyleIdx="6" presStyleCnt="14"/>
      <dgm:spPr/>
    </dgm:pt>
    <dgm:pt modelId="{5B5E568F-2B67-FE4F-A47D-FA976D9E27B1}" type="pres">
      <dgm:prSet presAssocID="{B8EA69DD-7380-4A49-A801-A2A05C12E3E3}" presName="horz1" presStyleCnt="0"/>
      <dgm:spPr/>
    </dgm:pt>
    <dgm:pt modelId="{568000D1-B191-CB49-92E3-F36F6577A3DD}" type="pres">
      <dgm:prSet presAssocID="{B8EA69DD-7380-4A49-A801-A2A05C12E3E3}" presName="tx1" presStyleLbl="revTx" presStyleIdx="6" presStyleCnt="14"/>
      <dgm:spPr/>
    </dgm:pt>
    <dgm:pt modelId="{1EE390AA-B227-684F-8C15-B0323D5DD31D}" type="pres">
      <dgm:prSet presAssocID="{B8EA69DD-7380-4A49-A801-A2A05C12E3E3}" presName="vert1" presStyleCnt="0"/>
      <dgm:spPr/>
    </dgm:pt>
    <dgm:pt modelId="{566E715D-F21C-ED44-98F8-11322A3A6DE1}" type="pres">
      <dgm:prSet presAssocID="{777C3C5A-E807-45AE-9E5C-BF3854FCCF91}" presName="thickLine" presStyleLbl="alignNode1" presStyleIdx="7" presStyleCnt="14"/>
      <dgm:spPr/>
    </dgm:pt>
    <dgm:pt modelId="{BEE41220-9FA2-4440-9049-09EF9FDDB8E2}" type="pres">
      <dgm:prSet presAssocID="{777C3C5A-E807-45AE-9E5C-BF3854FCCF91}" presName="horz1" presStyleCnt="0"/>
      <dgm:spPr/>
    </dgm:pt>
    <dgm:pt modelId="{1CE9B423-17C9-D645-9F91-785614FD6ADC}" type="pres">
      <dgm:prSet presAssocID="{777C3C5A-E807-45AE-9E5C-BF3854FCCF91}" presName="tx1" presStyleLbl="revTx" presStyleIdx="7" presStyleCnt="14"/>
      <dgm:spPr/>
    </dgm:pt>
    <dgm:pt modelId="{FD370574-A4F8-CD4B-BEEA-A02D01FD00E1}" type="pres">
      <dgm:prSet presAssocID="{777C3C5A-E807-45AE-9E5C-BF3854FCCF91}" presName="vert1" presStyleCnt="0"/>
      <dgm:spPr/>
    </dgm:pt>
    <dgm:pt modelId="{D791236C-A613-4E4F-B5A0-BDEEFCCA3604}" type="pres">
      <dgm:prSet presAssocID="{17EC5B7F-1FF4-4551-9626-A7B77A4BC096}" presName="thickLine" presStyleLbl="alignNode1" presStyleIdx="8" presStyleCnt="14"/>
      <dgm:spPr/>
    </dgm:pt>
    <dgm:pt modelId="{1CB75740-303E-E942-891A-6EEFA2BD72EA}" type="pres">
      <dgm:prSet presAssocID="{17EC5B7F-1FF4-4551-9626-A7B77A4BC096}" presName="horz1" presStyleCnt="0"/>
      <dgm:spPr/>
    </dgm:pt>
    <dgm:pt modelId="{19B0420D-9948-D643-AC37-7F1E724B2B0E}" type="pres">
      <dgm:prSet presAssocID="{17EC5B7F-1FF4-4551-9626-A7B77A4BC096}" presName="tx1" presStyleLbl="revTx" presStyleIdx="8" presStyleCnt="14"/>
      <dgm:spPr/>
    </dgm:pt>
    <dgm:pt modelId="{428F3DAB-E5CA-B646-8549-13C95D7FA046}" type="pres">
      <dgm:prSet presAssocID="{17EC5B7F-1FF4-4551-9626-A7B77A4BC096}" presName="vert1" presStyleCnt="0"/>
      <dgm:spPr/>
    </dgm:pt>
    <dgm:pt modelId="{E3AAFC75-2984-E142-BA13-1917ED44C8CA}" type="pres">
      <dgm:prSet presAssocID="{8678C0C6-DE9B-704E-8421-94C95484383A}" presName="thickLine" presStyleLbl="alignNode1" presStyleIdx="9" presStyleCnt="14"/>
      <dgm:spPr/>
    </dgm:pt>
    <dgm:pt modelId="{B0941688-5612-6C4A-9B3F-169C78D384A9}" type="pres">
      <dgm:prSet presAssocID="{8678C0C6-DE9B-704E-8421-94C95484383A}" presName="horz1" presStyleCnt="0"/>
      <dgm:spPr/>
    </dgm:pt>
    <dgm:pt modelId="{0F30E2B3-868E-0943-B0DE-DB5C110DD0C9}" type="pres">
      <dgm:prSet presAssocID="{8678C0C6-DE9B-704E-8421-94C95484383A}" presName="tx1" presStyleLbl="revTx" presStyleIdx="9" presStyleCnt="14"/>
      <dgm:spPr/>
    </dgm:pt>
    <dgm:pt modelId="{C6B9056D-E3F2-D143-85E1-7A2F4ED21355}" type="pres">
      <dgm:prSet presAssocID="{8678C0C6-DE9B-704E-8421-94C95484383A}" presName="vert1" presStyleCnt="0"/>
      <dgm:spPr/>
    </dgm:pt>
    <dgm:pt modelId="{AD0F4096-3690-474B-BC6D-1D31CEBF75FA}" type="pres">
      <dgm:prSet presAssocID="{960CB0A2-B08E-764C-941A-1F3BC052E42B}" presName="thickLine" presStyleLbl="alignNode1" presStyleIdx="10" presStyleCnt="14"/>
      <dgm:spPr/>
    </dgm:pt>
    <dgm:pt modelId="{16BEFDDC-4880-0D4A-8ED1-2BAB42E9CA08}" type="pres">
      <dgm:prSet presAssocID="{960CB0A2-B08E-764C-941A-1F3BC052E42B}" presName="horz1" presStyleCnt="0"/>
      <dgm:spPr/>
    </dgm:pt>
    <dgm:pt modelId="{E8FCABA5-4D86-524D-AD59-47DE4E3FF687}" type="pres">
      <dgm:prSet presAssocID="{960CB0A2-B08E-764C-941A-1F3BC052E42B}" presName="tx1" presStyleLbl="revTx" presStyleIdx="10" presStyleCnt="14"/>
      <dgm:spPr/>
    </dgm:pt>
    <dgm:pt modelId="{00008C75-5A19-E847-B945-453016603718}" type="pres">
      <dgm:prSet presAssocID="{960CB0A2-B08E-764C-941A-1F3BC052E42B}" presName="vert1" presStyleCnt="0"/>
      <dgm:spPr/>
    </dgm:pt>
    <dgm:pt modelId="{8E694C81-4C1C-7F4A-A661-4771BEC865C8}" type="pres">
      <dgm:prSet presAssocID="{F9C7BA16-1C7A-D248-99F1-1C3020B62476}" presName="thickLine" presStyleLbl="alignNode1" presStyleIdx="11" presStyleCnt="14"/>
      <dgm:spPr/>
    </dgm:pt>
    <dgm:pt modelId="{D06370D6-416A-5A40-9352-D95F28CDE751}" type="pres">
      <dgm:prSet presAssocID="{F9C7BA16-1C7A-D248-99F1-1C3020B62476}" presName="horz1" presStyleCnt="0"/>
      <dgm:spPr/>
    </dgm:pt>
    <dgm:pt modelId="{D41D67A0-D2F6-DE4C-891A-DD0B27E20653}" type="pres">
      <dgm:prSet presAssocID="{F9C7BA16-1C7A-D248-99F1-1C3020B62476}" presName="tx1" presStyleLbl="revTx" presStyleIdx="11" presStyleCnt="14"/>
      <dgm:spPr/>
    </dgm:pt>
    <dgm:pt modelId="{413A7E60-8BD5-D040-A22B-C8839FBC2F2E}" type="pres">
      <dgm:prSet presAssocID="{F9C7BA16-1C7A-D248-99F1-1C3020B62476}" presName="vert1" presStyleCnt="0"/>
      <dgm:spPr/>
    </dgm:pt>
    <dgm:pt modelId="{73E762FA-0D24-E34C-8176-C4C908F6AE29}" type="pres">
      <dgm:prSet presAssocID="{4BAA7B4D-6FEE-FB4B-AF33-988B9266E0C4}" presName="thickLine" presStyleLbl="alignNode1" presStyleIdx="12" presStyleCnt="14"/>
      <dgm:spPr/>
    </dgm:pt>
    <dgm:pt modelId="{E744F4B1-6A88-B74A-A694-750905B6457A}" type="pres">
      <dgm:prSet presAssocID="{4BAA7B4D-6FEE-FB4B-AF33-988B9266E0C4}" presName="horz1" presStyleCnt="0"/>
      <dgm:spPr/>
    </dgm:pt>
    <dgm:pt modelId="{CDD255F8-A6CC-FD4E-95E6-FE86098D2C2B}" type="pres">
      <dgm:prSet presAssocID="{4BAA7B4D-6FEE-FB4B-AF33-988B9266E0C4}" presName="tx1" presStyleLbl="revTx" presStyleIdx="12" presStyleCnt="14"/>
      <dgm:spPr/>
    </dgm:pt>
    <dgm:pt modelId="{1370BE75-F9E1-AA49-BC8E-5CD37D4FA59B}" type="pres">
      <dgm:prSet presAssocID="{4BAA7B4D-6FEE-FB4B-AF33-988B9266E0C4}" presName="vert1" presStyleCnt="0"/>
      <dgm:spPr/>
    </dgm:pt>
    <dgm:pt modelId="{AF33438E-1BB1-2542-BF85-33670D4D08B3}" type="pres">
      <dgm:prSet presAssocID="{B5B57311-09A6-E146-A567-66086B6CD08C}" presName="thickLine" presStyleLbl="alignNode1" presStyleIdx="13" presStyleCnt="14"/>
      <dgm:spPr/>
    </dgm:pt>
    <dgm:pt modelId="{3C52E3CC-62FD-874C-A970-66B6E52685AC}" type="pres">
      <dgm:prSet presAssocID="{B5B57311-09A6-E146-A567-66086B6CD08C}" presName="horz1" presStyleCnt="0"/>
      <dgm:spPr/>
    </dgm:pt>
    <dgm:pt modelId="{64F2822E-401F-FB4E-9841-4939129E0565}" type="pres">
      <dgm:prSet presAssocID="{B5B57311-09A6-E146-A567-66086B6CD08C}" presName="tx1" presStyleLbl="revTx" presStyleIdx="13" presStyleCnt="14"/>
      <dgm:spPr/>
    </dgm:pt>
    <dgm:pt modelId="{F1DE8287-B030-BD42-AF3D-97E1E70685B9}" type="pres">
      <dgm:prSet presAssocID="{B5B57311-09A6-E146-A567-66086B6CD08C}" presName="vert1" presStyleCnt="0"/>
      <dgm:spPr/>
    </dgm:pt>
  </dgm:ptLst>
  <dgm:cxnLst>
    <dgm:cxn modelId="{61640401-B9CA-1F48-B9A5-1EC6760671D1}" srcId="{64EAE6D2-F7E7-408B-9BAC-F29C69841610}" destId="{8678C0C6-DE9B-704E-8421-94C95484383A}" srcOrd="9" destOrd="0" parTransId="{886205A1-2ED6-E645-87B8-45A761392C97}" sibTransId="{0321CBEC-FC16-CE4E-843E-B49D6B364728}"/>
    <dgm:cxn modelId="{E42B5205-71D0-CE45-939C-D682708D5EA4}" type="presOf" srcId="{8DA1A1F1-2743-4E87-BEA1-39B123E73D29}" destId="{DC426379-58EB-F74B-8A37-9154BD834AFD}" srcOrd="0" destOrd="0" presId="urn:microsoft.com/office/officeart/2008/layout/LinedList"/>
    <dgm:cxn modelId="{B7C2A40B-7613-B747-9C9E-0843034E3885}" type="presOf" srcId="{4BAA7B4D-6FEE-FB4B-AF33-988B9266E0C4}" destId="{CDD255F8-A6CC-FD4E-95E6-FE86098D2C2B}" srcOrd="0" destOrd="0" presId="urn:microsoft.com/office/officeart/2008/layout/LinedList"/>
    <dgm:cxn modelId="{C1F7DE14-49A7-4C56-9EDB-9BF0A58405A0}" srcId="{64EAE6D2-F7E7-408B-9BAC-F29C69841610}" destId="{E36BAE4A-7411-4029-8B1D-33F7132DD372}" srcOrd="0" destOrd="0" parTransId="{6BE286F7-2319-4886-97C4-50C42220E55A}" sibTransId="{070ABEF7-4436-48C4-844A-E09F633EDB9E}"/>
    <dgm:cxn modelId="{84825B1B-5617-254D-853E-9CFEBCCA7B72}" type="presOf" srcId="{C2D93F8F-A681-3C43-BD95-0A913D9BB8B7}" destId="{6F0CEA1A-9015-C640-ABAB-755650841320}" srcOrd="0" destOrd="0" presId="urn:microsoft.com/office/officeart/2008/layout/LinedList"/>
    <dgm:cxn modelId="{2BD85820-34D5-2B43-B7F2-34C93240F48D}" type="presOf" srcId="{17EC5B7F-1FF4-4551-9626-A7B77A4BC096}" destId="{19B0420D-9948-D643-AC37-7F1E724B2B0E}" srcOrd="0" destOrd="0" presId="urn:microsoft.com/office/officeart/2008/layout/LinedList"/>
    <dgm:cxn modelId="{698B7C27-C7C7-3145-ACEF-057A06C8067B}" srcId="{64EAE6D2-F7E7-408B-9BAC-F29C69841610}" destId="{B5B57311-09A6-E146-A567-66086B6CD08C}" srcOrd="13" destOrd="0" parTransId="{C66F3FC4-5771-124E-B02E-E5BF65F793D8}" sibTransId="{3D64B33E-0083-084D-909A-52A065B79244}"/>
    <dgm:cxn modelId="{1978C829-251A-954F-95EF-6A395FF5F5F6}" srcId="{64EAE6D2-F7E7-408B-9BAC-F29C69841610}" destId="{F9C7BA16-1C7A-D248-99F1-1C3020B62476}" srcOrd="11" destOrd="0" parTransId="{0CBDEDCA-9EAD-6F4A-98A6-7B902FDA8686}" sibTransId="{A2D136AF-506B-5542-A543-0E56F69D4E4A}"/>
    <dgm:cxn modelId="{26735F2B-8EEA-9141-B2F8-065490FDFC8B}" type="presOf" srcId="{B8EA69DD-7380-4A49-A801-A2A05C12E3E3}" destId="{568000D1-B191-CB49-92E3-F36F6577A3DD}" srcOrd="0" destOrd="0" presId="urn:microsoft.com/office/officeart/2008/layout/LinedList"/>
    <dgm:cxn modelId="{277FE234-37EA-F640-950B-7EF66B52D149}" srcId="{64EAE6D2-F7E7-408B-9BAC-F29C69841610}" destId="{4BAA7B4D-6FEE-FB4B-AF33-988B9266E0C4}" srcOrd="12" destOrd="0" parTransId="{9F252391-FCFB-374C-B479-579A68740AFC}" sibTransId="{54DE6B36-F284-9845-9196-D2BD40B53E39}"/>
    <dgm:cxn modelId="{3E0B023D-A011-F14D-9576-944F83DB1065}" type="presOf" srcId="{8678C0C6-DE9B-704E-8421-94C95484383A}" destId="{0F30E2B3-868E-0943-B0DE-DB5C110DD0C9}" srcOrd="0" destOrd="0" presId="urn:microsoft.com/office/officeart/2008/layout/LinedList"/>
    <dgm:cxn modelId="{88A4E458-E55B-9E45-ABA2-A4BD6511EA45}" type="presOf" srcId="{B5B57311-09A6-E146-A567-66086B6CD08C}" destId="{64F2822E-401F-FB4E-9841-4939129E0565}" srcOrd="0" destOrd="0" presId="urn:microsoft.com/office/officeart/2008/layout/LinedList"/>
    <dgm:cxn modelId="{6BDF0371-4F40-664A-B747-F895DD7A6DB8}" type="presOf" srcId="{E36BAE4A-7411-4029-8B1D-33F7132DD372}" destId="{96445424-FF47-B14C-8D62-6CCEFEE25572}" srcOrd="0" destOrd="0" presId="urn:microsoft.com/office/officeart/2008/layout/LinedList"/>
    <dgm:cxn modelId="{D4464074-9E11-41E8-BD7F-2DDFE63ACBAB}" srcId="{64EAE6D2-F7E7-408B-9BAC-F29C69841610}" destId="{8DA1A1F1-2743-4E87-BEA1-39B123E73D29}" srcOrd="2" destOrd="0" parTransId="{EE27D74F-7945-43AB-8DAC-87474B976FA7}" sibTransId="{07B040CF-1B66-4EA3-9705-E8DAEDFC297D}"/>
    <dgm:cxn modelId="{7A71D97F-E50D-8E49-A7E9-4E070BD1E652}" type="presOf" srcId="{960CB0A2-B08E-764C-941A-1F3BC052E42B}" destId="{E8FCABA5-4D86-524D-AD59-47DE4E3FF687}" srcOrd="0" destOrd="0" presId="urn:microsoft.com/office/officeart/2008/layout/LinedList"/>
    <dgm:cxn modelId="{C5B0288E-D0CA-FA41-806E-7BC1118430D1}" srcId="{64EAE6D2-F7E7-408B-9BAC-F29C69841610}" destId="{960CB0A2-B08E-764C-941A-1F3BC052E42B}" srcOrd="10" destOrd="0" parTransId="{DDA420F0-A5AC-CC48-BFD2-997B08F4FFF1}" sibTransId="{156F032D-10B8-C64B-BDDD-11253917ED9C}"/>
    <dgm:cxn modelId="{014C6B97-F20E-194E-8042-1B01DCC867E1}" srcId="{64EAE6D2-F7E7-408B-9BAC-F29C69841610}" destId="{C2D93F8F-A681-3C43-BD95-0A913D9BB8B7}" srcOrd="3" destOrd="0" parTransId="{C195751A-7AF1-684E-BE89-6D9298518E9F}" sibTransId="{F0C4DE78-CAED-DF41-A415-1D14706396B7}"/>
    <dgm:cxn modelId="{D16CEBA0-EBAA-D349-800F-1A4D358776AA}" type="presOf" srcId="{64EAE6D2-F7E7-408B-9BAC-F29C69841610}" destId="{55955389-B2DF-6B40-B44E-D9FCC0513211}" srcOrd="0" destOrd="0" presId="urn:microsoft.com/office/officeart/2008/layout/LinedList"/>
    <dgm:cxn modelId="{72E415B9-8EDE-4247-A14D-D2A3451C683D}" type="presOf" srcId="{DB7471AD-C9DA-4D63-9B42-C20FBC4B6FC8}" destId="{12DA5DD3-BDD1-7C47-88BF-DF862D13AE63}" srcOrd="0" destOrd="0" presId="urn:microsoft.com/office/officeart/2008/layout/LinedList"/>
    <dgm:cxn modelId="{2BB110C9-EEBF-42A0-AB67-F689707B351F}" srcId="{64EAE6D2-F7E7-408B-9BAC-F29C69841610}" destId="{DB7471AD-C9DA-4D63-9B42-C20FBC4B6FC8}" srcOrd="4" destOrd="0" parTransId="{8B688AF8-064E-4C47-A891-CE213DCEEBE1}" sibTransId="{7805FD40-0592-4834-9DAD-1340697F30F6}"/>
    <dgm:cxn modelId="{7948C8CD-42D3-49B3-87FF-C47B24D8079A}" srcId="{64EAE6D2-F7E7-408B-9BAC-F29C69841610}" destId="{E4040692-84E3-4A58-9D34-20382F72E20D}" srcOrd="5" destOrd="0" parTransId="{C9F67D57-A11A-4257-BE5F-C588BAC6AAB8}" sibTransId="{EF5F973F-42E3-4A19-8BA5-CAA5834D0128}"/>
    <dgm:cxn modelId="{868581D1-CD1F-A046-97E7-DD765F6F4BEF}" type="presOf" srcId="{E4040692-84E3-4A58-9D34-20382F72E20D}" destId="{70D2F8E8-1E63-9741-BEAF-42CBAB76A1A6}" srcOrd="0" destOrd="0" presId="urn:microsoft.com/office/officeart/2008/layout/LinedList"/>
    <dgm:cxn modelId="{7A5B6BD3-E72D-084B-AD17-FE9A8703AA09}" type="presOf" srcId="{777C3C5A-E807-45AE-9E5C-BF3854FCCF91}" destId="{1CE9B423-17C9-D645-9F91-785614FD6ADC}" srcOrd="0" destOrd="0" presId="urn:microsoft.com/office/officeart/2008/layout/LinedList"/>
    <dgm:cxn modelId="{17300BD6-32A0-ED4E-B901-F3CE1E363459}" srcId="{64EAE6D2-F7E7-408B-9BAC-F29C69841610}" destId="{3E6583D9-13DD-D643-AC5C-BA3A2DB5142F}" srcOrd="1" destOrd="0" parTransId="{D2FAC161-1337-4145-B23B-335B1D3268CF}" sibTransId="{21234003-3425-D14B-82F4-81CCAC3518D8}"/>
    <dgm:cxn modelId="{E5CAE1D7-905B-41A4-9638-FA533A4CFE62}" srcId="{64EAE6D2-F7E7-408B-9BAC-F29C69841610}" destId="{17EC5B7F-1FF4-4551-9626-A7B77A4BC096}" srcOrd="8" destOrd="0" parTransId="{09CF02D0-CD6C-40F8-92E3-B4F930678EF4}" sibTransId="{36B54378-E892-4DE0-A33E-810CFC9BEBCC}"/>
    <dgm:cxn modelId="{21B0E9E5-0F1E-304E-B726-D9C72766FA6F}" type="presOf" srcId="{3E6583D9-13DD-D643-AC5C-BA3A2DB5142F}" destId="{85E3C745-9983-6A47-A838-FAF950396E2B}" srcOrd="0" destOrd="0" presId="urn:microsoft.com/office/officeart/2008/layout/LinedList"/>
    <dgm:cxn modelId="{D98A0DE8-9FBF-D64F-A29A-D24D802811AE}" type="presOf" srcId="{F9C7BA16-1C7A-D248-99F1-1C3020B62476}" destId="{D41D67A0-D2F6-DE4C-891A-DD0B27E20653}" srcOrd="0" destOrd="0" presId="urn:microsoft.com/office/officeart/2008/layout/LinedList"/>
    <dgm:cxn modelId="{4BCA20F6-94EF-42EE-B551-A4B2B50F35F1}" srcId="{64EAE6D2-F7E7-408B-9BAC-F29C69841610}" destId="{777C3C5A-E807-45AE-9E5C-BF3854FCCF91}" srcOrd="7" destOrd="0" parTransId="{2325144D-3062-4FD1-9E23-25C1FFED9EE1}" sibTransId="{E331206C-6338-4F41-B386-7E35769B16AD}"/>
    <dgm:cxn modelId="{C2FA32F7-D597-486C-B004-E2B442FCF09F}" srcId="{64EAE6D2-F7E7-408B-9BAC-F29C69841610}" destId="{B8EA69DD-7380-4A49-A801-A2A05C12E3E3}" srcOrd="6" destOrd="0" parTransId="{167D518A-CE24-49CC-9992-E4A03BB02384}" sibTransId="{DB46A5A7-23EA-4FED-8E63-A3C92A0FE468}"/>
    <dgm:cxn modelId="{D1268F3D-BA85-7A48-B386-640E8CC81972}" type="presParOf" srcId="{55955389-B2DF-6B40-B44E-D9FCC0513211}" destId="{8F8B0CF1-086D-FA4E-BC2D-E93E82AC5C5B}" srcOrd="0" destOrd="0" presId="urn:microsoft.com/office/officeart/2008/layout/LinedList"/>
    <dgm:cxn modelId="{2A179FD9-F0DB-E945-B1E5-EBB1C04BB3A5}" type="presParOf" srcId="{55955389-B2DF-6B40-B44E-D9FCC0513211}" destId="{BA5BB851-1453-5045-94CE-04F5FD63EB05}" srcOrd="1" destOrd="0" presId="urn:microsoft.com/office/officeart/2008/layout/LinedList"/>
    <dgm:cxn modelId="{C3F64EB3-3A06-3B43-98FE-F2D295C7A4E1}" type="presParOf" srcId="{BA5BB851-1453-5045-94CE-04F5FD63EB05}" destId="{96445424-FF47-B14C-8D62-6CCEFEE25572}" srcOrd="0" destOrd="0" presId="urn:microsoft.com/office/officeart/2008/layout/LinedList"/>
    <dgm:cxn modelId="{1E18ED41-848B-9544-8547-3DB608857997}" type="presParOf" srcId="{BA5BB851-1453-5045-94CE-04F5FD63EB05}" destId="{AAE92722-5F6B-8343-B061-44592C535D40}" srcOrd="1" destOrd="0" presId="urn:microsoft.com/office/officeart/2008/layout/LinedList"/>
    <dgm:cxn modelId="{9D3BAEEF-BFED-2342-899A-67EA00452D90}" type="presParOf" srcId="{55955389-B2DF-6B40-B44E-D9FCC0513211}" destId="{C284451C-B75C-8E47-9403-2363A2B47082}" srcOrd="2" destOrd="0" presId="urn:microsoft.com/office/officeart/2008/layout/LinedList"/>
    <dgm:cxn modelId="{E07E4A02-0D64-9B4E-A918-CBEE86F1B36A}" type="presParOf" srcId="{55955389-B2DF-6B40-B44E-D9FCC0513211}" destId="{8D6CBB1B-7741-E44D-872F-1088348D5C0E}" srcOrd="3" destOrd="0" presId="urn:microsoft.com/office/officeart/2008/layout/LinedList"/>
    <dgm:cxn modelId="{37ADB81B-D793-9A48-AE7B-7D20C1BA6B3B}" type="presParOf" srcId="{8D6CBB1B-7741-E44D-872F-1088348D5C0E}" destId="{85E3C745-9983-6A47-A838-FAF950396E2B}" srcOrd="0" destOrd="0" presId="urn:microsoft.com/office/officeart/2008/layout/LinedList"/>
    <dgm:cxn modelId="{85AEDA01-BB3C-B443-A1C0-D3464934F573}" type="presParOf" srcId="{8D6CBB1B-7741-E44D-872F-1088348D5C0E}" destId="{1A10CCF0-20D8-F241-BE0E-F85872D481A1}" srcOrd="1" destOrd="0" presId="urn:microsoft.com/office/officeart/2008/layout/LinedList"/>
    <dgm:cxn modelId="{685B58B3-9127-134E-B5A0-CD556A55B8B2}" type="presParOf" srcId="{55955389-B2DF-6B40-B44E-D9FCC0513211}" destId="{BA69EB37-6DF0-4F40-9473-4A534ED6C761}" srcOrd="4" destOrd="0" presId="urn:microsoft.com/office/officeart/2008/layout/LinedList"/>
    <dgm:cxn modelId="{86B51893-93AF-D34B-919B-47791B5CB5C1}" type="presParOf" srcId="{55955389-B2DF-6B40-B44E-D9FCC0513211}" destId="{374D17DD-5D52-A44D-8C2A-7F1B0774A4C8}" srcOrd="5" destOrd="0" presId="urn:microsoft.com/office/officeart/2008/layout/LinedList"/>
    <dgm:cxn modelId="{6B7ADD12-035D-424B-8C90-9C799AB15CEA}" type="presParOf" srcId="{374D17DD-5D52-A44D-8C2A-7F1B0774A4C8}" destId="{DC426379-58EB-F74B-8A37-9154BD834AFD}" srcOrd="0" destOrd="0" presId="urn:microsoft.com/office/officeart/2008/layout/LinedList"/>
    <dgm:cxn modelId="{08BE55DE-1F83-B641-B6EF-6EBA0E56B9D6}" type="presParOf" srcId="{374D17DD-5D52-A44D-8C2A-7F1B0774A4C8}" destId="{89E0D533-2C9A-FE40-9CEB-ACC08F288734}" srcOrd="1" destOrd="0" presId="urn:microsoft.com/office/officeart/2008/layout/LinedList"/>
    <dgm:cxn modelId="{E426B990-00B2-2E4D-A71E-C66E63FAE9B5}" type="presParOf" srcId="{55955389-B2DF-6B40-B44E-D9FCC0513211}" destId="{CB5BE914-1766-D941-A965-DC5162AF1993}" srcOrd="6" destOrd="0" presId="urn:microsoft.com/office/officeart/2008/layout/LinedList"/>
    <dgm:cxn modelId="{D21F2026-AF36-E943-8989-DD10C384091E}" type="presParOf" srcId="{55955389-B2DF-6B40-B44E-D9FCC0513211}" destId="{D2A89F9E-5ECB-8A4A-8707-24EBC27DDF13}" srcOrd="7" destOrd="0" presId="urn:microsoft.com/office/officeart/2008/layout/LinedList"/>
    <dgm:cxn modelId="{E7A14326-0D5A-7849-A1B0-BE7E249ACBD9}" type="presParOf" srcId="{D2A89F9E-5ECB-8A4A-8707-24EBC27DDF13}" destId="{6F0CEA1A-9015-C640-ABAB-755650841320}" srcOrd="0" destOrd="0" presId="urn:microsoft.com/office/officeart/2008/layout/LinedList"/>
    <dgm:cxn modelId="{F2A73563-ABB1-564B-9949-224991D38076}" type="presParOf" srcId="{D2A89F9E-5ECB-8A4A-8707-24EBC27DDF13}" destId="{1DC07D7F-53CC-0C46-A4EE-1241FA47986B}" srcOrd="1" destOrd="0" presId="urn:microsoft.com/office/officeart/2008/layout/LinedList"/>
    <dgm:cxn modelId="{01EBD11E-933E-4E4C-BE1A-8F38174F5241}" type="presParOf" srcId="{55955389-B2DF-6B40-B44E-D9FCC0513211}" destId="{CB6E1DDB-9CD8-1647-9B89-FACD19418502}" srcOrd="8" destOrd="0" presId="urn:microsoft.com/office/officeart/2008/layout/LinedList"/>
    <dgm:cxn modelId="{845F47DE-8106-DA4E-BBF0-D0DF798E8723}" type="presParOf" srcId="{55955389-B2DF-6B40-B44E-D9FCC0513211}" destId="{3E9F75D9-8050-4141-A759-AA3C925BA4D8}" srcOrd="9" destOrd="0" presId="urn:microsoft.com/office/officeart/2008/layout/LinedList"/>
    <dgm:cxn modelId="{4CA357DB-AC69-BB4E-9308-143AE4A1F326}" type="presParOf" srcId="{3E9F75D9-8050-4141-A759-AA3C925BA4D8}" destId="{12DA5DD3-BDD1-7C47-88BF-DF862D13AE63}" srcOrd="0" destOrd="0" presId="urn:microsoft.com/office/officeart/2008/layout/LinedList"/>
    <dgm:cxn modelId="{E01C1F3E-DC4A-A341-A21F-88B077ED9119}" type="presParOf" srcId="{3E9F75D9-8050-4141-A759-AA3C925BA4D8}" destId="{3242BBD8-3276-A047-A158-98B9FD5DD234}" srcOrd="1" destOrd="0" presId="urn:microsoft.com/office/officeart/2008/layout/LinedList"/>
    <dgm:cxn modelId="{0633552E-DA75-3947-852E-6A3597762019}" type="presParOf" srcId="{55955389-B2DF-6B40-B44E-D9FCC0513211}" destId="{4C6066FB-7DFC-D942-9210-C603A72EDD70}" srcOrd="10" destOrd="0" presId="urn:microsoft.com/office/officeart/2008/layout/LinedList"/>
    <dgm:cxn modelId="{5D62E98A-6BBF-5C45-848F-12438DF82D69}" type="presParOf" srcId="{55955389-B2DF-6B40-B44E-D9FCC0513211}" destId="{CF8A96DD-2F15-754C-B8AD-C67A9E616C38}" srcOrd="11" destOrd="0" presId="urn:microsoft.com/office/officeart/2008/layout/LinedList"/>
    <dgm:cxn modelId="{9632DC20-D515-EC48-B397-BB137E77EA11}" type="presParOf" srcId="{CF8A96DD-2F15-754C-B8AD-C67A9E616C38}" destId="{70D2F8E8-1E63-9741-BEAF-42CBAB76A1A6}" srcOrd="0" destOrd="0" presId="urn:microsoft.com/office/officeart/2008/layout/LinedList"/>
    <dgm:cxn modelId="{5B4894CA-FFE6-8243-9EB9-7467A6ECB67B}" type="presParOf" srcId="{CF8A96DD-2F15-754C-B8AD-C67A9E616C38}" destId="{A7BA8A3E-788C-8C47-A1CB-927561E7944F}" srcOrd="1" destOrd="0" presId="urn:microsoft.com/office/officeart/2008/layout/LinedList"/>
    <dgm:cxn modelId="{5FD41C74-FB34-7A43-B7E3-AFD9BAB0844F}" type="presParOf" srcId="{55955389-B2DF-6B40-B44E-D9FCC0513211}" destId="{D1D53B33-C5D1-7D45-BE71-5800CA2FF023}" srcOrd="12" destOrd="0" presId="urn:microsoft.com/office/officeart/2008/layout/LinedList"/>
    <dgm:cxn modelId="{913B325F-E84A-F34D-924F-A0C54F9650F1}" type="presParOf" srcId="{55955389-B2DF-6B40-B44E-D9FCC0513211}" destId="{5B5E568F-2B67-FE4F-A47D-FA976D9E27B1}" srcOrd="13" destOrd="0" presId="urn:microsoft.com/office/officeart/2008/layout/LinedList"/>
    <dgm:cxn modelId="{D47CEA98-CC34-3740-A77D-F9C24FED46EA}" type="presParOf" srcId="{5B5E568F-2B67-FE4F-A47D-FA976D9E27B1}" destId="{568000D1-B191-CB49-92E3-F36F6577A3DD}" srcOrd="0" destOrd="0" presId="urn:microsoft.com/office/officeart/2008/layout/LinedList"/>
    <dgm:cxn modelId="{FCA4BB9F-184C-D246-B6F0-663D186C45B5}" type="presParOf" srcId="{5B5E568F-2B67-FE4F-A47D-FA976D9E27B1}" destId="{1EE390AA-B227-684F-8C15-B0323D5DD31D}" srcOrd="1" destOrd="0" presId="urn:microsoft.com/office/officeart/2008/layout/LinedList"/>
    <dgm:cxn modelId="{DF79CEF4-6947-F24A-9ACD-7119D32D1CA4}" type="presParOf" srcId="{55955389-B2DF-6B40-B44E-D9FCC0513211}" destId="{566E715D-F21C-ED44-98F8-11322A3A6DE1}" srcOrd="14" destOrd="0" presId="urn:microsoft.com/office/officeart/2008/layout/LinedList"/>
    <dgm:cxn modelId="{6AD03087-4EB6-6D47-8137-93DE3E4D042F}" type="presParOf" srcId="{55955389-B2DF-6B40-B44E-D9FCC0513211}" destId="{BEE41220-9FA2-4440-9049-09EF9FDDB8E2}" srcOrd="15" destOrd="0" presId="urn:microsoft.com/office/officeart/2008/layout/LinedList"/>
    <dgm:cxn modelId="{B3C8A750-AD50-B848-A494-A808D5102DDC}" type="presParOf" srcId="{BEE41220-9FA2-4440-9049-09EF9FDDB8E2}" destId="{1CE9B423-17C9-D645-9F91-785614FD6ADC}" srcOrd="0" destOrd="0" presId="urn:microsoft.com/office/officeart/2008/layout/LinedList"/>
    <dgm:cxn modelId="{2B6FE513-E648-3D4C-A3B4-4218D563FC4E}" type="presParOf" srcId="{BEE41220-9FA2-4440-9049-09EF9FDDB8E2}" destId="{FD370574-A4F8-CD4B-BEEA-A02D01FD00E1}" srcOrd="1" destOrd="0" presId="urn:microsoft.com/office/officeart/2008/layout/LinedList"/>
    <dgm:cxn modelId="{CFEDF8BD-A6CC-564E-AC5E-7CD06769BF10}" type="presParOf" srcId="{55955389-B2DF-6B40-B44E-D9FCC0513211}" destId="{D791236C-A613-4E4F-B5A0-BDEEFCCA3604}" srcOrd="16" destOrd="0" presId="urn:microsoft.com/office/officeart/2008/layout/LinedList"/>
    <dgm:cxn modelId="{8E2E8DDB-A1B5-3145-A0C1-67142226D889}" type="presParOf" srcId="{55955389-B2DF-6B40-B44E-D9FCC0513211}" destId="{1CB75740-303E-E942-891A-6EEFA2BD72EA}" srcOrd="17" destOrd="0" presId="urn:microsoft.com/office/officeart/2008/layout/LinedList"/>
    <dgm:cxn modelId="{00C7D3C3-3635-ED42-9093-287A5B8CCB9D}" type="presParOf" srcId="{1CB75740-303E-E942-891A-6EEFA2BD72EA}" destId="{19B0420D-9948-D643-AC37-7F1E724B2B0E}" srcOrd="0" destOrd="0" presId="urn:microsoft.com/office/officeart/2008/layout/LinedList"/>
    <dgm:cxn modelId="{9EB43A6A-3AFF-B740-8D93-07DDDFF2379A}" type="presParOf" srcId="{1CB75740-303E-E942-891A-6EEFA2BD72EA}" destId="{428F3DAB-E5CA-B646-8549-13C95D7FA046}" srcOrd="1" destOrd="0" presId="urn:microsoft.com/office/officeart/2008/layout/LinedList"/>
    <dgm:cxn modelId="{70A8B268-55EF-2641-AD95-A4CC484B60C7}" type="presParOf" srcId="{55955389-B2DF-6B40-B44E-D9FCC0513211}" destId="{E3AAFC75-2984-E142-BA13-1917ED44C8CA}" srcOrd="18" destOrd="0" presId="urn:microsoft.com/office/officeart/2008/layout/LinedList"/>
    <dgm:cxn modelId="{4D243145-4DA4-894D-9066-B9A81B0DE6DF}" type="presParOf" srcId="{55955389-B2DF-6B40-B44E-D9FCC0513211}" destId="{B0941688-5612-6C4A-9B3F-169C78D384A9}" srcOrd="19" destOrd="0" presId="urn:microsoft.com/office/officeart/2008/layout/LinedList"/>
    <dgm:cxn modelId="{553CA255-9443-2142-B3EA-EFA724683A45}" type="presParOf" srcId="{B0941688-5612-6C4A-9B3F-169C78D384A9}" destId="{0F30E2B3-868E-0943-B0DE-DB5C110DD0C9}" srcOrd="0" destOrd="0" presId="urn:microsoft.com/office/officeart/2008/layout/LinedList"/>
    <dgm:cxn modelId="{C41A486B-529F-834F-8976-D25C8B45B2A9}" type="presParOf" srcId="{B0941688-5612-6C4A-9B3F-169C78D384A9}" destId="{C6B9056D-E3F2-D143-85E1-7A2F4ED21355}" srcOrd="1" destOrd="0" presId="urn:microsoft.com/office/officeart/2008/layout/LinedList"/>
    <dgm:cxn modelId="{AE57D7E2-A7BF-914C-B83F-5DD3EF5B2335}" type="presParOf" srcId="{55955389-B2DF-6B40-B44E-D9FCC0513211}" destId="{AD0F4096-3690-474B-BC6D-1D31CEBF75FA}" srcOrd="20" destOrd="0" presId="urn:microsoft.com/office/officeart/2008/layout/LinedList"/>
    <dgm:cxn modelId="{5095500E-E184-C74A-983C-F257EA77FBD6}" type="presParOf" srcId="{55955389-B2DF-6B40-B44E-D9FCC0513211}" destId="{16BEFDDC-4880-0D4A-8ED1-2BAB42E9CA08}" srcOrd="21" destOrd="0" presId="urn:microsoft.com/office/officeart/2008/layout/LinedList"/>
    <dgm:cxn modelId="{313BE4B2-0DA2-FB4D-9154-CE8CD64B86B6}" type="presParOf" srcId="{16BEFDDC-4880-0D4A-8ED1-2BAB42E9CA08}" destId="{E8FCABA5-4D86-524D-AD59-47DE4E3FF687}" srcOrd="0" destOrd="0" presId="urn:microsoft.com/office/officeart/2008/layout/LinedList"/>
    <dgm:cxn modelId="{28F3ADAF-55B1-224D-884E-1BB086F1A4AD}" type="presParOf" srcId="{16BEFDDC-4880-0D4A-8ED1-2BAB42E9CA08}" destId="{00008C75-5A19-E847-B945-453016603718}" srcOrd="1" destOrd="0" presId="urn:microsoft.com/office/officeart/2008/layout/LinedList"/>
    <dgm:cxn modelId="{C28EF77A-A371-7945-83BB-5806206CA618}" type="presParOf" srcId="{55955389-B2DF-6B40-B44E-D9FCC0513211}" destId="{8E694C81-4C1C-7F4A-A661-4771BEC865C8}" srcOrd="22" destOrd="0" presId="urn:microsoft.com/office/officeart/2008/layout/LinedList"/>
    <dgm:cxn modelId="{CF6EC940-F886-1E4C-B0A5-BE9DC6F8DC62}" type="presParOf" srcId="{55955389-B2DF-6B40-B44E-D9FCC0513211}" destId="{D06370D6-416A-5A40-9352-D95F28CDE751}" srcOrd="23" destOrd="0" presId="urn:microsoft.com/office/officeart/2008/layout/LinedList"/>
    <dgm:cxn modelId="{B4427ADA-2CD2-1B4B-A6AE-21ABEAB715B5}" type="presParOf" srcId="{D06370D6-416A-5A40-9352-D95F28CDE751}" destId="{D41D67A0-D2F6-DE4C-891A-DD0B27E20653}" srcOrd="0" destOrd="0" presId="urn:microsoft.com/office/officeart/2008/layout/LinedList"/>
    <dgm:cxn modelId="{BC4D9481-10A9-8F4E-8DE6-295A21F8484D}" type="presParOf" srcId="{D06370D6-416A-5A40-9352-D95F28CDE751}" destId="{413A7E60-8BD5-D040-A22B-C8839FBC2F2E}" srcOrd="1" destOrd="0" presId="urn:microsoft.com/office/officeart/2008/layout/LinedList"/>
    <dgm:cxn modelId="{4DE586F9-F14A-0B47-9B93-8DB2F622520F}" type="presParOf" srcId="{55955389-B2DF-6B40-B44E-D9FCC0513211}" destId="{73E762FA-0D24-E34C-8176-C4C908F6AE29}" srcOrd="24" destOrd="0" presId="urn:microsoft.com/office/officeart/2008/layout/LinedList"/>
    <dgm:cxn modelId="{9671706C-5F36-4E42-980B-1413AB1CCDA2}" type="presParOf" srcId="{55955389-B2DF-6B40-B44E-D9FCC0513211}" destId="{E744F4B1-6A88-B74A-A694-750905B6457A}" srcOrd="25" destOrd="0" presId="urn:microsoft.com/office/officeart/2008/layout/LinedList"/>
    <dgm:cxn modelId="{17A69FEA-A41A-3E45-935F-80ACC5F57D08}" type="presParOf" srcId="{E744F4B1-6A88-B74A-A694-750905B6457A}" destId="{CDD255F8-A6CC-FD4E-95E6-FE86098D2C2B}" srcOrd="0" destOrd="0" presId="urn:microsoft.com/office/officeart/2008/layout/LinedList"/>
    <dgm:cxn modelId="{C6BBD41A-40C4-3349-AA4C-6F099D2F1A84}" type="presParOf" srcId="{E744F4B1-6A88-B74A-A694-750905B6457A}" destId="{1370BE75-F9E1-AA49-BC8E-5CD37D4FA59B}" srcOrd="1" destOrd="0" presId="urn:microsoft.com/office/officeart/2008/layout/LinedList"/>
    <dgm:cxn modelId="{EFBDD0E9-8362-D149-BF5B-B018E4AB06CA}" type="presParOf" srcId="{55955389-B2DF-6B40-B44E-D9FCC0513211}" destId="{AF33438E-1BB1-2542-BF85-33670D4D08B3}" srcOrd="26" destOrd="0" presId="urn:microsoft.com/office/officeart/2008/layout/LinedList"/>
    <dgm:cxn modelId="{A4877C02-53D4-6C46-A054-2D9F0A1FA44F}" type="presParOf" srcId="{55955389-B2DF-6B40-B44E-D9FCC0513211}" destId="{3C52E3CC-62FD-874C-A970-66B6E52685AC}" srcOrd="27" destOrd="0" presId="urn:microsoft.com/office/officeart/2008/layout/LinedList"/>
    <dgm:cxn modelId="{E619EDAC-E825-214A-9ACD-B515173595AA}" type="presParOf" srcId="{3C52E3CC-62FD-874C-A970-66B6E52685AC}" destId="{64F2822E-401F-FB4E-9841-4939129E0565}" srcOrd="0" destOrd="0" presId="urn:microsoft.com/office/officeart/2008/layout/LinedList"/>
    <dgm:cxn modelId="{07674D7A-3105-7644-8ADF-4E4FE561266F}" type="presParOf" srcId="{3C52E3CC-62FD-874C-A970-66B6E52685AC}" destId="{F1DE8287-B030-BD42-AF3D-97E1E70685B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EAE6D2-F7E7-408B-9BAC-F29C6984161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36BAE4A-7411-4029-8B1D-33F7132DD372}">
      <dgm:prSet/>
      <dgm:spPr/>
      <dgm:t>
        <a:bodyPr/>
        <a:lstStyle/>
        <a:p>
          <a:r>
            <a:rPr lang="en-US" dirty="0"/>
            <a:t>TO IDENTIFY THE QUANTITY OF THE CONTENT OFFERED BY EACH PLATFORM</a:t>
          </a:r>
        </a:p>
      </dgm:t>
    </dgm:pt>
    <dgm:pt modelId="{6BE286F7-2319-4886-97C4-50C42220E55A}" type="parTrans" cxnId="{C1F7DE14-49A7-4C56-9EDB-9BF0A58405A0}">
      <dgm:prSet/>
      <dgm:spPr/>
      <dgm:t>
        <a:bodyPr/>
        <a:lstStyle/>
        <a:p>
          <a:endParaRPr lang="en-US"/>
        </a:p>
      </dgm:t>
    </dgm:pt>
    <dgm:pt modelId="{070ABEF7-4436-48C4-844A-E09F633EDB9E}" type="sibTrans" cxnId="{C1F7DE14-49A7-4C56-9EDB-9BF0A58405A0}">
      <dgm:prSet/>
      <dgm:spPr/>
      <dgm:t>
        <a:bodyPr/>
        <a:lstStyle/>
        <a:p>
          <a:endParaRPr lang="en-US"/>
        </a:p>
      </dgm:t>
    </dgm:pt>
    <dgm:pt modelId="{8DA1A1F1-2743-4E87-BEA1-39B123E73D29}">
      <dgm:prSet/>
      <dgm:spPr/>
      <dgm:t>
        <a:bodyPr/>
        <a:lstStyle/>
        <a:p>
          <a:r>
            <a:rPr lang="en-US" dirty="0"/>
            <a:t>TO ANALYZE QUALITY OF EACH STREAMING SERVICES</a:t>
          </a:r>
        </a:p>
      </dgm:t>
    </dgm:pt>
    <dgm:pt modelId="{EE27D74F-7945-43AB-8DAC-87474B976FA7}" type="parTrans" cxnId="{D4464074-9E11-41E8-BD7F-2DDFE63ACBAB}">
      <dgm:prSet/>
      <dgm:spPr/>
      <dgm:t>
        <a:bodyPr/>
        <a:lstStyle/>
        <a:p>
          <a:endParaRPr lang="en-US"/>
        </a:p>
      </dgm:t>
    </dgm:pt>
    <dgm:pt modelId="{07B040CF-1B66-4EA3-9705-E8DAEDFC297D}" type="sibTrans" cxnId="{D4464074-9E11-41E8-BD7F-2DDFE63ACBAB}">
      <dgm:prSet/>
      <dgm:spPr/>
      <dgm:t>
        <a:bodyPr/>
        <a:lstStyle/>
        <a:p>
          <a:endParaRPr lang="en-US"/>
        </a:p>
      </dgm:t>
    </dgm:pt>
    <dgm:pt modelId="{DB7471AD-C9DA-4D63-9B42-C20FBC4B6FC8}">
      <dgm:prSet/>
      <dgm:spPr/>
      <dgm:t>
        <a:bodyPr/>
        <a:lstStyle/>
        <a:p>
          <a:r>
            <a:rPr lang="en-US"/>
            <a:t>TO ANALYZE YEARLY TREND</a:t>
          </a:r>
        </a:p>
      </dgm:t>
    </dgm:pt>
    <dgm:pt modelId="{8B688AF8-064E-4C47-A891-CE213DCEEBE1}" type="parTrans" cxnId="{2BB110C9-EEBF-42A0-AB67-F689707B351F}">
      <dgm:prSet/>
      <dgm:spPr/>
      <dgm:t>
        <a:bodyPr/>
        <a:lstStyle/>
        <a:p>
          <a:endParaRPr lang="en-US"/>
        </a:p>
      </dgm:t>
    </dgm:pt>
    <dgm:pt modelId="{7805FD40-0592-4834-9DAD-1340697F30F6}" type="sibTrans" cxnId="{2BB110C9-EEBF-42A0-AB67-F689707B351F}">
      <dgm:prSet/>
      <dgm:spPr/>
      <dgm:t>
        <a:bodyPr/>
        <a:lstStyle/>
        <a:p>
          <a:endParaRPr lang="en-US"/>
        </a:p>
      </dgm:t>
    </dgm:pt>
    <dgm:pt modelId="{E4040692-84E3-4A58-9D34-20382F72E20D}">
      <dgm:prSet/>
      <dgm:spPr/>
      <dgm:t>
        <a:bodyPr/>
        <a:lstStyle/>
        <a:p>
          <a:r>
            <a:rPr lang="en-US"/>
            <a:t>TO ANALYZE  TARGET AUDENCE OF EACH PLATFORM</a:t>
          </a:r>
        </a:p>
      </dgm:t>
    </dgm:pt>
    <dgm:pt modelId="{C9F67D57-A11A-4257-BE5F-C588BAC6AAB8}" type="parTrans" cxnId="{7948C8CD-42D3-49B3-87FF-C47B24D8079A}">
      <dgm:prSet/>
      <dgm:spPr/>
      <dgm:t>
        <a:bodyPr/>
        <a:lstStyle/>
        <a:p>
          <a:endParaRPr lang="en-US"/>
        </a:p>
      </dgm:t>
    </dgm:pt>
    <dgm:pt modelId="{EF5F973F-42E3-4A19-8BA5-CAA5834D0128}" type="sibTrans" cxnId="{7948C8CD-42D3-49B3-87FF-C47B24D8079A}">
      <dgm:prSet/>
      <dgm:spPr/>
      <dgm:t>
        <a:bodyPr/>
        <a:lstStyle/>
        <a:p>
          <a:endParaRPr lang="en-US"/>
        </a:p>
      </dgm:t>
    </dgm:pt>
    <dgm:pt modelId="{B8EA69DD-7380-4A49-A801-A2A05C12E3E3}">
      <dgm:prSet/>
      <dgm:spPr/>
      <dgm:t>
        <a:bodyPr/>
        <a:lstStyle/>
        <a:p>
          <a:r>
            <a:rPr lang="en-US"/>
            <a:t>TO STUDY RATINGS BY AGE GROUP</a:t>
          </a:r>
        </a:p>
      </dgm:t>
    </dgm:pt>
    <dgm:pt modelId="{167D518A-CE24-49CC-9992-E4A03BB02384}" type="parTrans" cxnId="{C2FA32F7-D597-486C-B004-E2B442FCF09F}">
      <dgm:prSet/>
      <dgm:spPr/>
      <dgm:t>
        <a:bodyPr/>
        <a:lstStyle/>
        <a:p>
          <a:endParaRPr lang="en-US"/>
        </a:p>
      </dgm:t>
    </dgm:pt>
    <dgm:pt modelId="{DB46A5A7-23EA-4FED-8E63-A3C92A0FE468}" type="sibTrans" cxnId="{C2FA32F7-D597-486C-B004-E2B442FCF09F}">
      <dgm:prSet/>
      <dgm:spPr/>
      <dgm:t>
        <a:bodyPr/>
        <a:lstStyle/>
        <a:p>
          <a:endParaRPr lang="en-US"/>
        </a:p>
      </dgm:t>
    </dgm:pt>
    <dgm:pt modelId="{777C3C5A-E807-45AE-9E5C-BF3854FCCF91}">
      <dgm:prSet/>
      <dgm:spPr/>
      <dgm:t>
        <a:bodyPr/>
        <a:lstStyle/>
        <a:p>
          <a:r>
            <a:rPr lang="en-US"/>
            <a:t>TO EXPLORE GENRE PREFFERENCES</a:t>
          </a:r>
        </a:p>
      </dgm:t>
    </dgm:pt>
    <dgm:pt modelId="{2325144D-3062-4FD1-9E23-25C1FFED9EE1}" type="parTrans" cxnId="{4BCA20F6-94EF-42EE-B551-A4B2B50F35F1}">
      <dgm:prSet/>
      <dgm:spPr/>
      <dgm:t>
        <a:bodyPr/>
        <a:lstStyle/>
        <a:p>
          <a:endParaRPr lang="en-US"/>
        </a:p>
      </dgm:t>
    </dgm:pt>
    <dgm:pt modelId="{E331206C-6338-4F41-B386-7E35769B16AD}" type="sibTrans" cxnId="{4BCA20F6-94EF-42EE-B551-A4B2B50F35F1}">
      <dgm:prSet/>
      <dgm:spPr/>
      <dgm:t>
        <a:bodyPr/>
        <a:lstStyle/>
        <a:p>
          <a:endParaRPr lang="en-US"/>
        </a:p>
      </dgm:t>
    </dgm:pt>
    <dgm:pt modelId="{17EC5B7F-1FF4-4551-9626-A7B77A4BC096}">
      <dgm:prSet/>
      <dgm:spPr/>
      <dgm:t>
        <a:bodyPr/>
        <a:lstStyle/>
        <a:p>
          <a:r>
            <a:rPr lang="en-US"/>
            <a:t>TO EXAMINE LANGUAGE AND COUNTRY DIVERSITY</a:t>
          </a:r>
        </a:p>
      </dgm:t>
    </dgm:pt>
    <dgm:pt modelId="{09CF02D0-CD6C-40F8-92E3-B4F930678EF4}" type="parTrans" cxnId="{E5CAE1D7-905B-41A4-9638-FA533A4CFE62}">
      <dgm:prSet/>
      <dgm:spPr/>
      <dgm:t>
        <a:bodyPr/>
        <a:lstStyle/>
        <a:p>
          <a:endParaRPr lang="en-US"/>
        </a:p>
      </dgm:t>
    </dgm:pt>
    <dgm:pt modelId="{36B54378-E892-4DE0-A33E-810CFC9BEBCC}" type="sibTrans" cxnId="{E5CAE1D7-905B-41A4-9638-FA533A4CFE62}">
      <dgm:prSet/>
      <dgm:spPr/>
      <dgm:t>
        <a:bodyPr/>
        <a:lstStyle/>
        <a:p>
          <a:endParaRPr lang="en-US"/>
        </a:p>
      </dgm:t>
    </dgm:pt>
    <dgm:pt modelId="{C2D93F8F-A681-3C43-BD95-0A913D9BB8B7}">
      <dgm:prSet/>
      <dgm:spPr/>
      <dgm:t>
        <a:bodyPr/>
        <a:lstStyle/>
        <a:p>
          <a:r>
            <a:rPr lang="en-US" dirty="0"/>
            <a:t>TO IDENTIFY TOP 100 CONTENT</a:t>
          </a:r>
        </a:p>
      </dgm:t>
    </dgm:pt>
    <dgm:pt modelId="{C195751A-7AF1-684E-BE89-6D9298518E9F}" type="parTrans" cxnId="{014C6B97-F20E-194E-8042-1B01DCC867E1}">
      <dgm:prSet/>
      <dgm:spPr/>
      <dgm:t>
        <a:bodyPr/>
        <a:lstStyle/>
        <a:p>
          <a:endParaRPr lang="en-GB"/>
        </a:p>
      </dgm:t>
    </dgm:pt>
    <dgm:pt modelId="{F0C4DE78-CAED-DF41-A415-1D14706396B7}" type="sibTrans" cxnId="{014C6B97-F20E-194E-8042-1B01DCC867E1}">
      <dgm:prSet/>
      <dgm:spPr/>
      <dgm:t>
        <a:bodyPr/>
        <a:lstStyle/>
        <a:p>
          <a:endParaRPr lang="en-GB"/>
        </a:p>
      </dgm:t>
    </dgm:pt>
    <dgm:pt modelId="{ECB9051B-A501-D046-83B6-8119D1CBA3AF}" type="pres">
      <dgm:prSet presAssocID="{64EAE6D2-F7E7-408B-9BAC-F29C69841610}" presName="vert0" presStyleCnt="0">
        <dgm:presLayoutVars>
          <dgm:dir/>
          <dgm:animOne val="branch"/>
          <dgm:animLvl val="lvl"/>
        </dgm:presLayoutVars>
      </dgm:prSet>
      <dgm:spPr/>
    </dgm:pt>
    <dgm:pt modelId="{AB204639-1CDB-C041-81B1-08002EED2498}" type="pres">
      <dgm:prSet presAssocID="{E36BAE4A-7411-4029-8B1D-33F7132DD372}" presName="thickLine" presStyleLbl="alignNode1" presStyleIdx="0" presStyleCnt="8"/>
      <dgm:spPr/>
    </dgm:pt>
    <dgm:pt modelId="{A0AC5BCE-4DB3-5C46-BE1C-6F1E555391A0}" type="pres">
      <dgm:prSet presAssocID="{E36BAE4A-7411-4029-8B1D-33F7132DD372}" presName="horz1" presStyleCnt="0"/>
      <dgm:spPr/>
    </dgm:pt>
    <dgm:pt modelId="{40C9CFAB-7055-FF47-9AE6-97F4AAF1FD0D}" type="pres">
      <dgm:prSet presAssocID="{E36BAE4A-7411-4029-8B1D-33F7132DD372}" presName="tx1" presStyleLbl="revTx" presStyleIdx="0" presStyleCnt="8"/>
      <dgm:spPr/>
    </dgm:pt>
    <dgm:pt modelId="{F3281A8A-EFBD-3E4C-800D-E1E1A3AC8CCF}" type="pres">
      <dgm:prSet presAssocID="{E36BAE4A-7411-4029-8B1D-33F7132DD372}" presName="vert1" presStyleCnt="0"/>
      <dgm:spPr/>
    </dgm:pt>
    <dgm:pt modelId="{DE17795C-2DD3-6948-8438-DCD96650A5A3}" type="pres">
      <dgm:prSet presAssocID="{8DA1A1F1-2743-4E87-BEA1-39B123E73D29}" presName="thickLine" presStyleLbl="alignNode1" presStyleIdx="1" presStyleCnt="8"/>
      <dgm:spPr/>
    </dgm:pt>
    <dgm:pt modelId="{BA847BE2-8648-9C4B-BE43-97C6E09A555F}" type="pres">
      <dgm:prSet presAssocID="{8DA1A1F1-2743-4E87-BEA1-39B123E73D29}" presName="horz1" presStyleCnt="0"/>
      <dgm:spPr/>
    </dgm:pt>
    <dgm:pt modelId="{AD764EB3-64D7-5D44-895B-AF9BEDE966F5}" type="pres">
      <dgm:prSet presAssocID="{8DA1A1F1-2743-4E87-BEA1-39B123E73D29}" presName="tx1" presStyleLbl="revTx" presStyleIdx="1" presStyleCnt="8"/>
      <dgm:spPr/>
    </dgm:pt>
    <dgm:pt modelId="{B44F72CA-5A3C-1F48-BCDF-EC9A3EC70AC1}" type="pres">
      <dgm:prSet presAssocID="{8DA1A1F1-2743-4E87-BEA1-39B123E73D29}" presName="vert1" presStyleCnt="0"/>
      <dgm:spPr/>
    </dgm:pt>
    <dgm:pt modelId="{F5101981-31B7-F440-8F85-76AE309C2398}" type="pres">
      <dgm:prSet presAssocID="{C2D93F8F-A681-3C43-BD95-0A913D9BB8B7}" presName="thickLine" presStyleLbl="alignNode1" presStyleIdx="2" presStyleCnt="8"/>
      <dgm:spPr/>
    </dgm:pt>
    <dgm:pt modelId="{88674DB1-0DED-1440-BC53-EA3F1291EDA9}" type="pres">
      <dgm:prSet presAssocID="{C2D93F8F-A681-3C43-BD95-0A913D9BB8B7}" presName="horz1" presStyleCnt="0"/>
      <dgm:spPr/>
    </dgm:pt>
    <dgm:pt modelId="{2673D086-3A5C-7D48-AF7A-9FC94F2FC76A}" type="pres">
      <dgm:prSet presAssocID="{C2D93F8F-A681-3C43-BD95-0A913D9BB8B7}" presName="tx1" presStyleLbl="revTx" presStyleIdx="2" presStyleCnt="8"/>
      <dgm:spPr/>
    </dgm:pt>
    <dgm:pt modelId="{F7B3605C-2F79-DF4F-A498-FAAC0AA842A5}" type="pres">
      <dgm:prSet presAssocID="{C2D93F8F-A681-3C43-BD95-0A913D9BB8B7}" presName="vert1" presStyleCnt="0"/>
      <dgm:spPr/>
    </dgm:pt>
    <dgm:pt modelId="{5217253D-991E-214C-AC59-86468CF21467}" type="pres">
      <dgm:prSet presAssocID="{DB7471AD-C9DA-4D63-9B42-C20FBC4B6FC8}" presName="thickLine" presStyleLbl="alignNode1" presStyleIdx="3" presStyleCnt="8"/>
      <dgm:spPr/>
    </dgm:pt>
    <dgm:pt modelId="{BF78A411-C9D0-C042-B7BA-35D84A4D42D2}" type="pres">
      <dgm:prSet presAssocID="{DB7471AD-C9DA-4D63-9B42-C20FBC4B6FC8}" presName="horz1" presStyleCnt="0"/>
      <dgm:spPr/>
    </dgm:pt>
    <dgm:pt modelId="{DB1F918A-B0E3-AB4B-BBD5-0F7AE07C0892}" type="pres">
      <dgm:prSet presAssocID="{DB7471AD-C9DA-4D63-9B42-C20FBC4B6FC8}" presName="tx1" presStyleLbl="revTx" presStyleIdx="3" presStyleCnt="8"/>
      <dgm:spPr/>
    </dgm:pt>
    <dgm:pt modelId="{330B4B84-6DD7-B04C-A993-C81C2539AD5D}" type="pres">
      <dgm:prSet presAssocID="{DB7471AD-C9DA-4D63-9B42-C20FBC4B6FC8}" presName="vert1" presStyleCnt="0"/>
      <dgm:spPr/>
    </dgm:pt>
    <dgm:pt modelId="{82D47937-67E7-9F48-AD15-C2D2A92C3CCC}" type="pres">
      <dgm:prSet presAssocID="{E4040692-84E3-4A58-9D34-20382F72E20D}" presName="thickLine" presStyleLbl="alignNode1" presStyleIdx="4" presStyleCnt="8"/>
      <dgm:spPr/>
    </dgm:pt>
    <dgm:pt modelId="{B9C251DA-0D20-6A47-B2D0-6DFFEDDC6F0A}" type="pres">
      <dgm:prSet presAssocID="{E4040692-84E3-4A58-9D34-20382F72E20D}" presName="horz1" presStyleCnt="0"/>
      <dgm:spPr/>
    </dgm:pt>
    <dgm:pt modelId="{9285FE4A-927D-0341-BFA5-FDCE6BF5EB01}" type="pres">
      <dgm:prSet presAssocID="{E4040692-84E3-4A58-9D34-20382F72E20D}" presName="tx1" presStyleLbl="revTx" presStyleIdx="4" presStyleCnt="8"/>
      <dgm:spPr/>
    </dgm:pt>
    <dgm:pt modelId="{193016CB-AD34-C547-981B-124A268DA2CE}" type="pres">
      <dgm:prSet presAssocID="{E4040692-84E3-4A58-9D34-20382F72E20D}" presName="vert1" presStyleCnt="0"/>
      <dgm:spPr/>
    </dgm:pt>
    <dgm:pt modelId="{2FAB6BD6-049D-2E4A-A208-FFAEDA1CD86C}" type="pres">
      <dgm:prSet presAssocID="{B8EA69DD-7380-4A49-A801-A2A05C12E3E3}" presName="thickLine" presStyleLbl="alignNode1" presStyleIdx="5" presStyleCnt="8"/>
      <dgm:spPr/>
    </dgm:pt>
    <dgm:pt modelId="{5765F802-33FC-D842-BEAB-7DB9440A4D6F}" type="pres">
      <dgm:prSet presAssocID="{B8EA69DD-7380-4A49-A801-A2A05C12E3E3}" presName="horz1" presStyleCnt="0"/>
      <dgm:spPr/>
    </dgm:pt>
    <dgm:pt modelId="{2F2D92D9-443D-0840-AF15-A766D7C1EC52}" type="pres">
      <dgm:prSet presAssocID="{B8EA69DD-7380-4A49-A801-A2A05C12E3E3}" presName="tx1" presStyleLbl="revTx" presStyleIdx="5" presStyleCnt="8"/>
      <dgm:spPr/>
    </dgm:pt>
    <dgm:pt modelId="{52773D70-F9B4-4C40-8843-467590E55535}" type="pres">
      <dgm:prSet presAssocID="{B8EA69DD-7380-4A49-A801-A2A05C12E3E3}" presName="vert1" presStyleCnt="0"/>
      <dgm:spPr/>
    </dgm:pt>
    <dgm:pt modelId="{ADDD6F2C-A18F-304E-A61A-407A56EF9A19}" type="pres">
      <dgm:prSet presAssocID="{777C3C5A-E807-45AE-9E5C-BF3854FCCF91}" presName="thickLine" presStyleLbl="alignNode1" presStyleIdx="6" presStyleCnt="8"/>
      <dgm:spPr/>
    </dgm:pt>
    <dgm:pt modelId="{7ACC8DFF-559D-6546-8E0C-F7FBAAD9E73D}" type="pres">
      <dgm:prSet presAssocID="{777C3C5A-E807-45AE-9E5C-BF3854FCCF91}" presName="horz1" presStyleCnt="0"/>
      <dgm:spPr/>
    </dgm:pt>
    <dgm:pt modelId="{61AEBCDD-9D0E-6341-9F0C-DED43FF83FFC}" type="pres">
      <dgm:prSet presAssocID="{777C3C5A-E807-45AE-9E5C-BF3854FCCF91}" presName="tx1" presStyleLbl="revTx" presStyleIdx="6" presStyleCnt="8"/>
      <dgm:spPr/>
    </dgm:pt>
    <dgm:pt modelId="{9F950826-DE22-3144-8FDF-772582F52EC0}" type="pres">
      <dgm:prSet presAssocID="{777C3C5A-E807-45AE-9E5C-BF3854FCCF91}" presName="vert1" presStyleCnt="0"/>
      <dgm:spPr/>
    </dgm:pt>
    <dgm:pt modelId="{EBC936BD-4F41-F644-9A7B-B75B30FC3FAC}" type="pres">
      <dgm:prSet presAssocID="{17EC5B7F-1FF4-4551-9626-A7B77A4BC096}" presName="thickLine" presStyleLbl="alignNode1" presStyleIdx="7" presStyleCnt="8"/>
      <dgm:spPr/>
    </dgm:pt>
    <dgm:pt modelId="{A875B7E0-7B0F-CB4B-918B-63ADA6C058DC}" type="pres">
      <dgm:prSet presAssocID="{17EC5B7F-1FF4-4551-9626-A7B77A4BC096}" presName="horz1" presStyleCnt="0"/>
      <dgm:spPr/>
    </dgm:pt>
    <dgm:pt modelId="{FE7FB9BB-8A31-314A-84A1-F162F435FBEA}" type="pres">
      <dgm:prSet presAssocID="{17EC5B7F-1FF4-4551-9626-A7B77A4BC096}" presName="tx1" presStyleLbl="revTx" presStyleIdx="7" presStyleCnt="8"/>
      <dgm:spPr/>
    </dgm:pt>
    <dgm:pt modelId="{633ADFD6-41BA-3746-93E1-1342CC138ADF}" type="pres">
      <dgm:prSet presAssocID="{17EC5B7F-1FF4-4551-9626-A7B77A4BC096}" presName="vert1" presStyleCnt="0"/>
      <dgm:spPr/>
    </dgm:pt>
  </dgm:ptLst>
  <dgm:cxnLst>
    <dgm:cxn modelId="{C1F7DE14-49A7-4C56-9EDB-9BF0A58405A0}" srcId="{64EAE6D2-F7E7-408B-9BAC-F29C69841610}" destId="{E36BAE4A-7411-4029-8B1D-33F7132DD372}" srcOrd="0" destOrd="0" parTransId="{6BE286F7-2319-4886-97C4-50C42220E55A}" sibTransId="{070ABEF7-4436-48C4-844A-E09F633EDB9E}"/>
    <dgm:cxn modelId="{B4F33915-D12F-2A4D-B73D-2F6CF4033839}" type="presOf" srcId="{17EC5B7F-1FF4-4551-9626-A7B77A4BC096}" destId="{FE7FB9BB-8A31-314A-84A1-F162F435FBEA}" srcOrd="0" destOrd="0" presId="urn:microsoft.com/office/officeart/2008/layout/LinedList"/>
    <dgm:cxn modelId="{3C5C7323-25A2-134E-A32A-2E975BC82A9D}" type="presOf" srcId="{C2D93F8F-A681-3C43-BD95-0A913D9BB8B7}" destId="{2673D086-3A5C-7D48-AF7A-9FC94F2FC76A}" srcOrd="0" destOrd="0" presId="urn:microsoft.com/office/officeart/2008/layout/LinedList"/>
    <dgm:cxn modelId="{0A0EFC28-E7E1-9745-A631-F3566D24204F}" type="presOf" srcId="{64EAE6D2-F7E7-408B-9BAC-F29C69841610}" destId="{ECB9051B-A501-D046-83B6-8119D1CBA3AF}" srcOrd="0" destOrd="0" presId="urn:microsoft.com/office/officeart/2008/layout/LinedList"/>
    <dgm:cxn modelId="{5A53E56D-AC0A-2347-94CD-740215500300}" type="presOf" srcId="{777C3C5A-E807-45AE-9E5C-BF3854FCCF91}" destId="{61AEBCDD-9D0E-6341-9F0C-DED43FF83FFC}" srcOrd="0" destOrd="0" presId="urn:microsoft.com/office/officeart/2008/layout/LinedList"/>
    <dgm:cxn modelId="{D4464074-9E11-41E8-BD7F-2DDFE63ACBAB}" srcId="{64EAE6D2-F7E7-408B-9BAC-F29C69841610}" destId="{8DA1A1F1-2743-4E87-BEA1-39B123E73D29}" srcOrd="1" destOrd="0" parTransId="{EE27D74F-7945-43AB-8DAC-87474B976FA7}" sibTransId="{07B040CF-1B66-4EA3-9705-E8DAEDFC297D}"/>
    <dgm:cxn modelId="{014C6B97-F20E-194E-8042-1B01DCC867E1}" srcId="{64EAE6D2-F7E7-408B-9BAC-F29C69841610}" destId="{C2D93F8F-A681-3C43-BD95-0A913D9BB8B7}" srcOrd="2" destOrd="0" parTransId="{C195751A-7AF1-684E-BE89-6D9298518E9F}" sibTransId="{F0C4DE78-CAED-DF41-A415-1D14706396B7}"/>
    <dgm:cxn modelId="{595931C7-48A3-1B46-8D62-043DA3E9E783}" type="presOf" srcId="{8DA1A1F1-2743-4E87-BEA1-39B123E73D29}" destId="{AD764EB3-64D7-5D44-895B-AF9BEDE966F5}" srcOrd="0" destOrd="0" presId="urn:microsoft.com/office/officeart/2008/layout/LinedList"/>
    <dgm:cxn modelId="{2BB110C9-EEBF-42A0-AB67-F689707B351F}" srcId="{64EAE6D2-F7E7-408B-9BAC-F29C69841610}" destId="{DB7471AD-C9DA-4D63-9B42-C20FBC4B6FC8}" srcOrd="3" destOrd="0" parTransId="{8B688AF8-064E-4C47-A891-CE213DCEEBE1}" sibTransId="{7805FD40-0592-4834-9DAD-1340697F30F6}"/>
    <dgm:cxn modelId="{7948C8CD-42D3-49B3-87FF-C47B24D8079A}" srcId="{64EAE6D2-F7E7-408B-9BAC-F29C69841610}" destId="{E4040692-84E3-4A58-9D34-20382F72E20D}" srcOrd="4" destOrd="0" parTransId="{C9F67D57-A11A-4257-BE5F-C588BAC6AAB8}" sibTransId="{EF5F973F-42E3-4A19-8BA5-CAA5834D0128}"/>
    <dgm:cxn modelId="{DE4366D7-AB00-5647-96F2-7A50004A08CE}" type="presOf" srcId="{E36BAE4A-7411-4029-8B1D-33F7132DD372}" destId="{40C9CFAB-7055-FF47-9AE6-97F4AAF1FD0D}" srcOrd="0" destOrd="0" presId="urn:microsoft.com/office/officeart/2008/layout/LinedList"/>
    <dgm:cxn modelId="{E5CAE1D7-905B-41A4-9638-FA533A4CFE62}" srcId="{64EAE6D2-F7E7-408B-9BAC-F29C69841610}" destId="{17EC5B7F-1FF4-4551-9626-A7B77A4BC096}" srcOrd="7" destOrd="0" parTransId="{09CF02D0-CD6C-40F8-92E3-B4F930678EF4}" sibTransId="{36B54378-E892-4DE0-A33E-810CFC9BEBCC}"/>
    <dgm:cxn modelId="{1A156FDE-65C9-8C42-8BFD-54D4F8A93B9B}" type="presOf" srcId="{DB7471AD-C9DA-4D63-9B42-C20FBC4B6FC8}" destId="{DB1F918A-B0E3-AB4B-BBD5-0F7AE07C0892}" srcOrd="0" destOrd="0" presId="urn:microsoft.com/office/officeart/2008/layout/LinedList"/>
    <dgm:cxn modelId="{338E8BDE-199A-6043-8DBC-49E1E9F16975}" type="presOf" srcId="{B8EA69DD-7380-4A49-A801-A2A05C12E3E3}" destId="{2F2D92D9-443D-0840-AF15-A766D7C1EC52}" srcOrd="0" destOrd="0" presId="urn:microsoft.com/office/officeart/2008/layout/LinedList"/>
    <dgm:cxn modelId="{4BCA20F6-94EF-42EE-B551-A4B2B50F35F1}" srcId="{64EAE6D2-F7E7-408B-9BAC-F29C69841610}" destId="{777C3C5A-E807-45AE-9E5C-BF3854FCCF91}" srcOrd="6" destOrd="0" parTransId="{2325144D-3062-4FD1-9E23-25C1FFED9EE1}" sibTransId="{E331206C-6338-4F41-B386-7E35769B16AD}"/>
    <dgm:cxn modelId="{C2FA32F7-D597-486C-B004-E2B442FCF09F}" srcId="{64EAE6D2-F7E7-408B-9BAC-F29C69841610}" destId="{B8EA69DD-7380-4A49-A801-A2A05C12E3E3}" srcOrd="5" destOrd="0" parTransId="{167D518A-CE24-49CC-9992-E4A03BB02384}" sibTransId="{DB46A5A7-23EA-4FED-8E63-A3C92A0FE468}"/>
    <dgm:cxn modelId="{BEA709FC-5C0D-104F-9527-A375B2EA4175}" type="presOf" srcId="{E4040692-84E3-4A58-9D34-20382F72E20D}" destId="{9285FE4A-927D-0341-BFA5-FDCE6BF5EB01}" srcOrd="0" destOrd="0" presId="urn:microsoft.com/office/officeart/2008/layout/LinedList"/>
    <dgm:cxn modelId="{4F844B8C-3A88-524D-B366-A04D45E2B09A}" type="presParOf" srcId="{ECB9051B-A501-D046-83B6-8119D1CBA3AF}" destId="{AB204639-1CDB-C041-81B1-08002EED2498}" srcOrd="0" destOrd="0" presId="urn:microsoft.com/office/officeart/2008/layout/LinedList"/>
    <dgm:cxn modelId="{821E03E1-BC01-754F-A0D0-1AAC3E43B5FF}" type="presParOf" srcId="{ECB9051B-A501-D046-83B6-8119D1CBA3AF}" destId="{A0AC5BCE-4DB3-5C46-BE1C-6F1E555391A0}" srcOrd="1" destOrd="0" presId="urn:microsoft.com/office/officeart/2008/layout/LinedList"/>
    <dgm:cxn modelId="{9A9C6472-02F0-8745-AB10-6C031099C031}" type="presParOf" srcId="{A0AC5BCE-4DB3-5C46-BE1C-6F1E555391A0}" destId="{40C9CFAB-7055-FF47-9AE6-97F4AAF1FD0D}" srcOrd="0" destOrd="0" presId="urn:microsoft.com/office/officeart/2008/layout/LinedList"/>
    <dgm:cxn modelId="{2D700A64-5984-654D-AD2E-6DF553BFEF6F}" type="presParOf" srcId="{A0AC5BCE-4DB3-5C46-BE1C-6F1E555391A0}" destId="{F3281A8A-EFBD-3E4C-800D-E1E1A3AC8CCF}" srcOrd="1" destOrd="0" presId="urn:microsoft.com/office/officeart/2008/layout/LinedList"/>
    <dgm:cxn modelId="{DD2DDD7C-6FB9-7B48-93DC-DA5FF9D56FE3}" type="presParOf" srcId="{ECB9051B-A501-D046-83B6-8119D1CBA3AF}" destId="{DE17795C-2DD3-6948-8438-DCD96650A5A3}" srcOrd="2" destOrd="0" presId="urn:microsoft.com/office/officeart/2008/layout/LinedList"/>
    <dgm:cxn modelId="{94D25A34-A5A3-E24B-BE28-6ACCA39C7828}" type="presParOf" srcId="{ECB9051B-A501-D046-83B6-8119D1CBA3AF}" destId="{BA847BE2-8648-9C4B-BE43-97C6E09A555F}" srcOrd="3" destOrd="0" presId="urn:microsoft.com/office/officeart/2008/layout/LinedList"/>
    <dgm:cxn modelId="{711E677B-4C4B-CA42-B920-B5D2EBF19E23}" type="presParOf" srcId="{BA847BE2-8648-9C4B-BE43-97C6E09A555F}" destId="{AD764EB3-64D7-5D44-895B-AF9BEDE966F5}" srcOrd="0" destOrd="0" presId="urn:microsoft.com/office/officeart/2008/layout/LinedList"/>
    <dgm:cxn modelId="{9E3D85FF-91C1-1949-9B96-AA364F50C601}" type="presParOf" srcId="{BA847BE2-8648-9C4B-BE43-97C6E09A555F}" destId="{B44F72CA-5A3C-1F48-BCDF-EC9A3EC70AC1}" srcOrd="1" destOrd="0" presId="urn:microsoft.com/office/officeart/2008/layout/LinedList"/>
    <dgm:cxn modelId="{47606673-5FE1-7F4A-B859-96064D7DD08A}" type="presParOf" srcId="{ECB9051B-A501-D046-83B6-8119D1CBA3AF}" destId="{F5101981-31B7-F440-8F85-76AE309C2398}" srcOrd="4" destOrd="0" presId="urn:microsoft.com/office/officeart/2008/layout/LinedList"/>
    <dgm:cxn modelId="{B165E1CE-D0EB-1846-8A46-A12BBD4628FF}" type="presParOf" srcId="{ECB9051B-A501-D046-83B6-8119D1CBA3AF}" destId="{88674DB1-0DED-1440-BC53-EA3F1291EDA9}" srcOrd="5" destOrd="0" presId="urn:microsoft.com/office/officeart/2008/layout/LinedList"/>
    <dgm:cxn modelId="{4CE9E222-C44F-4C4C-8D95-CC4F327E2A5C}" type="presParOf" srcId="{88674DB1-0DED-1440-BC53-EA3F1291EDA9}" destId="{2673D086-3A5C-7D48-AF7A-9FC94F2FC76A}" srcOrd="0" destOrd="0" presId="urn:microsoft.com/office/officeart/2008/layout/LinedList"/>
    <dgm:cxn modelId="{64B3C4D1-6D11-D240-A5AF-96AF0F235874}" type="presParOf" srcId="{88674DB1-0DED-1440-BC53-EA3F1291EDA9}" destId="{F7B3605C-2F79-DF4F-A498-FAAC0AA842A5}" srcOrd="1" destOrd="0" presId="urn:microsoft.com/office/officeart/2008/layout/LinedList"/>
    <dgm:cxn modelId="{853C78DA-F52E-0641-B437-6E83BE827421}" type="presParOf" srcId="{ECB9051B-A501-D046-83B6-8119D1CBA3AF}" destId="{5217253D-991E-214C-AC59-86468CF21467}" srcOrd="6" destOrd="0" presId="urn:microsoft.com/office/officeart/2008/layout/LinedList"/>
    <dgm:cxn modelId="{8307AFD8-CE81-D640-AF7D-DB74348F9B5F}" type="presParOf" srcId="{ECB9051B-A501-D046-83B6-8119D1CBA3AF}" destId="{BF78A411-C9D0-C042-B7BA-35D84A4D42D2}" srcOrd="7" destOrd="0" presId="urn:microsoft.com/office/officeart/2008/layout/LinedList"/>
    <dgm:cxn modelId="{016258D1-F40D-5B4B-A543-4EE242EA53BC}" type="presParOf" srcId="{BF78A411-C9D0-C042-B7BA-35D84A4D42D2}" destId="{DB1F918A-B0E3-AB4B-BBD5-0F7AE07C0892}" srcOrd="0" destOrd="0" presId="urn:microsoft.com/office/officeart/2008/layout/LinedList"/>
    <dgm:cxn modelId="{0424106F-7CF4-C842-92EC-372926173FF0}" type="presParOf" srcId="{BF78A411-C9D0-C042-B7BA-35D84A4D42D2}" destId="{330B4B84-6DD7-B04C-A993-C81C2539AD5D}" srcOrd="1" destOrd="0" presId="urn:microsoft.com/office/officeart/2008/layout/LinedList"/>
    <dgm:cxn modelId="{69097225-0D40-D74C-A2BA-68F0AE3A5499}" type="presParOf" srcId="{ECB9051B-A501-D046-83B6-8119D1CBA3AF}" destId="{82D47937-67E7-9F48-AD15-C2D2A92C3CCC}" srcOrd="8" destOrd="0" presId="urn:microsoft.com/office/officeart/2008/layout/LinedList"/>
    <dgm:cxn modelId="{190FC534-04B4-394B-9547-ED840A7AD977}" type="presParOf" srcId="{ECB9051B-A501-D046-83B6-8119D1CBA3AF}" destId="{B9C251DA-0D20-6A47-B2D0-6DFFEDDC6F0A}" srcOrd="9" destOrd="0" presId="urn:microsoft.com/office/officeart/2008/layout/LinedList"/>
    <dgm:cxn modelId="{25ED5438-8867-B149-8AEF-094315FFA81B}" type="presParOf" srcId="{B9C251DA-0D20-6A47-B2D0-6DFFEDDC6F0A}" destId="{9285FE4A-927D-0341-BFA5-FDCE6BF5EB01}" srcOrd="0" destOrd="0" presId="urn:microsoft.com/office/officeart/2008/layout/LinedList"/>
    <dgm:cxn modelId="{558778E7-A3C4-C943-90D6-5C244EE3D5C8}" type="presParOf" srcId="{B9C251DA-0D20-6A47-B2D0-6DFFEDDC6F0A}" destId="{193016CB-AD34-C547-981B-124A268DA2CE}" srcOrd="1" destOrd="0" presId="urn:microsoft.com/office/officeart/2008/layout/LinedList"/>
    <dgm:cxn modelId="{0133557D-2B8F-164A-AB20-6C65A626A8AE}" type="presParOf" srcId="{ECB9051B-A501-D046-83B6-8119D1CBA3AF}" destId="{2FAB6BD6-049D-2E4A-A208-FFAEDA1CD86C}" srcOrd="10" destOrd="0" presId="urn:microsoft.com/office/officeart/2008/layout/LinedList"/>
    <dgm:cxn modelId="{FF69AFBA-AD03-9940-B4D2-1E77DD3BF65D}" type="presParOf" srcId="{ECB9051B-A501-D046-83B6-8119D1CBA3AF}" destId="{5765F802-33FC-D842-BEAB-7DB9440A4D6F}" srcOrd="11" destOrd="0" presId="urn:microsoft.com/office/officeart/2008/layout/LinedList"/>
    <dgm:cxn modelId="{F94C5047-02C9-3543-8C47-B3278C2A0535}" type="presParOf" srcId="{5765F802-33FC-D842-BEAB-7DB9440A4D6F}" destId="{2F2D92D9-443D-0840-AF15-A766D7C1EC52}" srcOrd="0" destOrd="0" presId="urn:microsoft.com/office/officeart/2008/layout/LinedList"/>
    <dgm:cxn modelId="{95CB06EB-4C4E-C344-8DA9-A11B96FBF3F2}" type="presParOf" srcId="{5765F802-33FC-D842-BEAB-7DB9440A4D6F}" destId="{52773D70-F9B4-4C40-8843-467590E55535}" srcOrd="1" destOrd="0" presId="urn:microsoft.com/office/officeart/2008/layout/LinedList"/>
    <dgm:cxn modelId="{B6C8DEF4-CA84-DA4E-84AE-641088BF3209}" type="presParOf" srcId="{ECB9051B-A501-D046-83B6-8119D1CBA3AF}" destId="{ADDD6F2C-A18F-304E-A61A-407A56EF9A19}" srcOrd="12" destOrd="0" presId="urn:microsoft.com/office/officeart/2008/layout/LinedList"/>
    <dgm:cxn modelId="{8FBEC58B-AA75-804A-AF76-69B74DF5781E}" type="presParOf" srcId="{ECB9051B-A501-D046-83B6-8119D1CBA3AF}" destId="{7ACC8DFF-559D-6546-8E0C-F7FBAAD9E73D}" srcOrd="13" destOrd="0" presId="urn:microsoft.com/office/officeart/2008/layout/LinedList"/>
    <dgm:cxn modelId="{E3AB1D97-C0FE-EA42-9CF3-31360EC0A5B3}" type="presParOf" srcId="{7ACC8DFF-559D-6546-8E0C-F7FBAAD9E73D}" destId="{61AEBCDD-9D0E-6341-9F0C-DED43FF83FFC}" srcOrd="0" destOrd="0" presId="urn:microsoft.com/office/officeart/2008/layout/LinedList"/>
    <dgm:cxn modelId="{83C8EAEC-4485-394C-B7F2-61E985C776AA}" type="presParOf" srcId="{7ACC8DFF-559D-6546-8E0C-F7FBAAD9E73D}" destId="{9F950826-DE22-3144-8FDF-772582F52EC0}" srcOrd="1" destOrd="0" presId="urn:microsoft.com/office/officeart/2008/layout/LinedList"/>
    <dgm:cxn modelId="{1B2364C4-9999-2847-8AA4-97C8C379D068}" type="presParOf" srcId="{ECB9051B-A501-D046-83B6-8119D1CBA3AF}" destId="{EBC936BD-4F41-F644-9A7B-B75B30FC3FAC}" srcOrd="14" destOrd="0" presId="urn:microsoft.com/office/officeart/2008/layout/LinedList"/>
    <dgm:cxn modelId="{EECD6345-D27E-2B45-825F-4D9B2A7427EA}" type="presParOf" srcId="{ECB9051B-A501-D046-83B6-8119D1CBA3AF}" destId="{A875B7E0-7B0F-CB4B-918B-63ADA6C058DC}" srcOrd="15" destOrd="0" presId="urn:microsoft.com/office/officeart/2008/layout/LinedList"/>
    <dgm:cxn modelId="{1768925C-BA0A-484C-B196-0ADBE9B978D2}" type="presParOf" srcId="{A875B7E0-7B0F-CB4B-918B-63ADA6C058DC}" destId="{FE7FB9BB-8A31-314A-84A1-F162F435FBEA}" srcOrd="0" destOrd="0" presId="urn:microsoft.com/office/officeart/2008/layout/LinedList"/>
    <dgm:cxn modelId="{8DB4A124-154F-554B-9575-9A9997E3D67E}" type="presParOf" srcId="{A875B7E0-7B0F-CB4B-918B-63ADA6C058DC}" destId="{633ADFD6-41BA-3746-93E1-1342CC138AD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927B5F-D600-4C54-A387-133B72B06DC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6AFA361-871F-44CB-A19D-F5112D076D6D}">
      <dgm:prSet/>
      <dgm:spPr/>
      <dgm:t>
        <a:bodyPr/>
        <a:lstStyle/>
        <a:p>
          <a:r>
            <a:rPr lang="en-US"/>
            <a:t>Amazon prime dominates the movie market whereas Netflix tops the tv show game. </a:t>
          </a:r>
        </a:p>
      </dgm:t>
    </dgm:pt>
    <dgm:pt modelId="{8D28114D-44D1-467A-8DE7-C43726B71306}" type="parTrans" cxnId="{AC7A82C6-BA88-47F2-9208-FD21AE64B417}">
      <dgm:prSet/>
      <dgm:spPr/>
      <dgm:t>
        <a:bodyPr/>
        <a:lstStyle/>
        <a:p>
          <a:endParaRPr lang="en-US"/>
        </a:p>
      </dgm:t>
    </dgm:pt>
    <dgm:pt modelId="{F1473E23-BCC8-482A-9D3A-9AED86447B9C}" type="sibTrans" cxnId="{AC7A82C6-BA88-47F2-9208-FD21AE64B417}">
      <dgm:prSet/>
      <dgm:spPr/>
      <dgm:t>
        <a:bodyPr/>
        <a:lstStyle/>
        <a:p>
          <a:endParaRPr lang="en-US"/>
        </a:p>
      </dgm:t>
    </dgm:pt>
    <dgm:pt modelId="{790409C3-169A-468B-8ABE-9D189B279C9E}">
      <dgm:prSet/>
      <dgm:spPr/>
      <dgm:t>
        <a:bodyPr/>
        <a:lstStyle/>
        <a:p>
          <a:r>
            <a:rPr lang="en-US" dirty="0"/>
            <a:t>Target audience for most of the platforms are Adults whereas Disney+ makes more family friendly content.</a:t>
          </a:r>
        </a:p>
      </dgm:t>
    </dgm:pt>
    <dgm:pt modelId="{8EB38503-1F9C-4FAC-8F94-1F70A1D26F29}" type="parTrans" cxnId="{75FE9BA8-A4F6-4DDB-A000-36F9E928306A}">
      <dgm:prSet/>
      <dgm:spPr/>
      <dgm:t>
        <a:bodyPr/>
        <a:lstStyle/>
        <a:p>
          <a:endParaRPr lang="en-US"/>
        </a:p>
      </dgm:t>
    </dgm:pt>
    <dgm:pt modelId="{6BE92EAA-070C-4BB8-9E59-8EFBE0D4CBF6}" type="sibTrans" cxnId="{75FE9BA8-A4F6-4DDB-A000-36F9E928306A}">
      <dgm:prSet/>
      <dgm:spPr/>
      <dgm:t>
        <a:bodyPr/>
        <a:lstStyle/>
        <a:p>
          <a:endParaRPr lang="en-US"/>
        </a:p>
      </dgm:t>
    </dgm:pt>
    <dgm:pt modelId="{2D5A5F01-0E2F-463B-A5AF-FA7E358BA07A}">
      <dgm:prSet/>
      <dgm:spPr/>
      <dgm:t>
        <a:bodyPr/>
        <a:lstStyle/>
        <a:p>
          <a:r>
            <a:rPr lang="en-US" dirty="0"/>
            <a:t>Drama is the most common genre with almost 19% of the total content whereas, users are more inclined towards factual genre.</a:t>
          </a:r>
        </a:p>
      </dgm:t>
    </dgm:pt>
    <dgm:pt modelId="{8F45E506-366E-4399-917A-A23FDE44994E}" type="parTrans" cxnId="{3CA377BD-4A10-4072-92B5-69D577FF93E8}">
      <dgm:prSet/>
      <dgm:spPr/>
      <dgm:t>
        <a:bodyPr/>
        <a:lstStyle/>
        <a:p>
          <a:endParaRPr lang="en-US"/>
        </a:p>
      </dgm:t>
    </dgm:pt>
    <dgm:pt modelId="{BBDC03A4-3175-43CC-B830-0E444226E498}" type="sibTrans" cxnId="{3CA377BD-4A10-4072-92B5-69D577FF93E8}">
      <dgm:prSet/>
      <dgm:spPr/>
      <dgm:t>
        <a:bodyPr/>
        <a:lstStyle/>
        <a:p>
          <a:endParaRPr lang="en-US"/>
        </a:p>
      </dgm:t>
    </dgm:pt>
    <dgm:pt modelId="{6811DDC1-20C3-4270-86B6-CB62278E1F2D}">
      <dgm:prSet/>
      <dgm:spPr/>
      <dgm:t>
        <a:bodyPr/>
        <a:lstStyle/>
        <a:p>
          <a:r>
            <a:rPr lang="en-US"/>
            <a:t>English being the most popular language has lower IMDb score as compared to the regional language</a:t>
          </a:r>
        </a:p>
      </dgm:t>
    </dgm:pt>
    <dgm:pt modelId="{C8320573-B625-4EA8-857E-CD9C57B0E027}" type="parTrans" cxnId="{E7749275-4DF4-458C-9C4A-F7446F021B7E}">
      <dgm:prSet/>
      <dgm:spPr/>
      <dgm:t>
        <a:bodyPr/>
        <a:lstStyle/>
        <a:p>
          <a:endParaRPr lang="en-US"/>
        </a:p>
      </dgm:t>
    </dgm:pt>
    <dgm:pt modelId="{A34A51B6-C987-49CE-8D42-58D472FC9CC5}" type="sibTrans" cxnId="{E7749275-4DF4-458C-9C4A-F7446F021B7E}">
      <dgm:prSet/>
      <dgm:spPr/>
      <dgm:t>
        <a:bodyPr/>
        <a:lstStyle/>
        <a:p>
          <a:endParaRPr lang="en-US"/>
        </a:p>
      </dgm:t>
    </dgm:pt>
    <dgm:pt modelId="{A005D808-3E39-F146-BABE-A6DB874D56F2}">
      <dgm:prSet/>
      <dgm:spPr/>
      <dgm:t>
        <a:bodyPr/>
        <a:lstStyle/>
        <a:p>
          <a:r>
            <a:rPr lang="en-US" dirty="0"/>
            <a:t>There is very lesser content for Young Adult(16+) audience</a:t>
          </a:r>
        </a:p>
      </dgm:t>
    </dgm:pt>
    <dgm:pt modelId="{DFBB7AF5-7CD6-AC49-B558-50B0147D568B}" type="parTrans" cxnId="{EBE24AD8-9411-B64A-896E-606332014F2D}">
      <dgm:prSet/>
      <dgm:spPr/>
      <dgm:t>
        <a:bodyPr/>
        <a:lstStyle/>
        <a:p>
          <a:endParaRPr lang="en-GB"/>
        </a:p>
      </dgm:t>
    </dgm:pt>
    <dgm:pt modelId="{6F0132AA-FB70-E641-9851-A104717B733C}" type="sibTrans" cxnId="{EBE24AD8-9411-B64A-896E-606332014F2D}">
      <dgm:prSet/>
      <dgm:spPr/>
      <dgm:t>
        <a:bodyPr/>
        <a:lstStyle/>
        <a:p>
          <a:endParaRPr lang="en-GB"/>
        </a:p>
      </dgm:t>
    </dgm:pt>
    <dgm:pt modelId="{C4DEB1B2-4649-6E41-9195-1DF80E81177D}" type="pres">
      <dgm:prSet presAssocID="{5F927B5F-D600-4C54-A387-133B72B06DCB}" presName="vert0" presStyleCnt="0">
        <dgm:presLayoutVars>
          <dgm:dir/>
          <dgm:animOne val="branch"/>
          <dgm:animLvl val="lvl"/>
        </dgm:presLayoutVars>
      </dgm:prSet>
      <dgm:spPr/>
    </dgm:pt>
    <dgm:pt modelId="{11450DA1-D4F2-1A44-B5D2-910A32A70FCC}" type="pres">
      <dgm:prSet presAssocID="{C6AFA361-871F-44CB-A19D-F5112D076D6D}" presName="thickLine" presStyleLbl="alignNode1" presStyleIdx="0" presStyleCnt="5"/>
      <dgm:spPr/>
    </dgm:pt>
    <dgm:pt modelId="{A4CAF887-880A-BB42-AF7A-E6A31F83CDB4}" type="pres">
      <dgm:prSet presAssocID="{C6AFA361-871F-44CB-A19D-F5112D076D6D}" presName="horz1" presStyleCnt="0"/>
      <dgm:spPr/>
    </dgm:pt>
    <dgm:pt modelId="{6F8B5AE1-8385-1844-A99C-A64247CD22A4}" type="pres">
      <dgm:prSet presAssocID="{C6AFA361-871F-44CB-A19D-F5112D076D6D}" presName="tx1" presStyleLbl="revTx" presStyleIdx="0" presStyleCnt="5"/>
      <dgm:spPr/>
    </dgm:pt>
    <dgm:pt modelId="{F245960F-525B-0643-A24C-321991831D93}" type="pres">
      <dgm:prSet presAssocID="{C6AFA361-871F-44CB-A19D-F5112D076D6D}" presName="vert1" presStyleCnt="0"/>
      <dgm:spPr/>
    </dgm:pt>
    <dgm:pt modelId="{DA008D36-4714-FB4B-AA8C-F40B879FC6AA}" type="pres">
      <dgm:prSet presAssocID="{790409C3-169A-468B-8ABE-9D189B279C9E}" presName="thickLine" presStyleLbl="alignNode1" presStyleIdx="1" presStyleCnt="5"/>
      <dgm:spPr/>
    </dgm:pt>
    <dgm:pt modelId="{88180B3B-A1CF-6343-B181-356D84101E87}" type="pres">
      <dgm:prSet presAssocID="{790409C3-169A-468B-8ABE-9D189B279C9E}" presName="horz1" presStyleCnt="0"/>
      <dgm:spPr/>
    </dgm:pt>
    <dgm:pt modelId="{2BDCFB2D-9EF1-5542-A442-E7A2054DEC28}" type="pres">
      <dgm:prSet presAssocID="{790409C3-169A-468B-8ABE-9D189B279C9E}" presName="tx1" presStyleLbl="revTx" presStyleIdx="1" presStyleCnt="5"/>
      <dgm:spPr/>
    </dgm:pt>
    <dgm:pt modelId="{A1850419-5CD0-0143-ABD1-F279A4E6ACFB}" type="pres">
      <dgm:prSet presAssocID="{790409C3-169A-468B-8ABE-9D189B279C9E}" presName="vert1" presStyleCnt="0"/>
      <dgm:spPr/>
    </dgm:pt>
    <dgm:pt modelId="{F431A11D-E5C3-3F4C-ACE5-137FAA72F917}" type="pres">
      <dgm:prSet presAssocID="{A005D808-3E39-F146-BABE-A6DB874D56F2}" presName="thickLine" presStyleLbl="alignNode1" presStyleIdx="2" presStyleCnt="5"/>
      <dgm:spPr/>
    </dgm:pt>
    <dgm:pt modelId="{A20C467B-3428-A54F-9C21-FD6A24BB304F}" type="pres">
      <dgm:prSet presAssocID="{A005D808-3E39-F146-BABE-A6DB874D56F2}" presName="horz1" presStyleCnt="0"/>
      <dgm:spPr/>
    </dgm:pt>
    <dgm:pt modelId="{5357ADB4-7173-8B47-97E8-B03DA5B7A663}" type="pres">
      <dgm:prSet presAssocID="{A005D808-3E39-F146-BABE-A6DB874D56F2}" presName="tx1" presStyleLbl="revTx" presStyleIdx="2" presStyleCnt="5"/>
      <dgm:spPr/>
    </dgm:pt>
    <dgm:pt modelId="{72440C6C-B940-4949-A0F2-3AE74EE99444}" type="pres">
      <dgm:prSet presAssocID="{A005D808-3E39-F146-BABE-A6DB874D56F2}" presName="vert1" presStyleCnt="0"/>
      <dgm:spPr/>
    </dgm:pt>
    <dgm:pt modelId="{238CE7D9-3E1F-414F-B85F-599D660FE669}" type="pres">
      <dgm:prSet presAssocID="{2D5A5F01-0E2F-463B-A5AF-FA7E358BA07A}" presName="thickLine" presStyleLbl="alignNode1" presStyleIdx="3" presStyleCnt="5"/>
      <dgm:spPr/>
    </dgm:pt>
    <dgm:pt modelId="{47229E66-87D5-204B-871D-BEEA687DC4AC}" type="pres">
      <dgm:prSet presAssocID="{2D5A5F01-0E2F-463B-A5AF-FA7E358BA07A}" presName="horz1" presStyleCnt="0"/>
      <dgm:spPr/>
    </dgm:pt>
    <dgm:pt modelId="{87F3C406-A7C1-CC4A-B267-D8C4B37AC08B}" type="pres">
      <dgm:prSet presAssocID="{2D5A5F01-0E2F-463B-A5AF-FA7E358BA07A}" presName="tx1" presStyleLbl="revTx" presStyleIdx="3" presStyleCnt="5"/>
      <dgm:spPr/>
    </dgm:pt>
    <dgm:pt modelId="{00726873-BAD5-B046-9C39-3A21479F0F7F}" type="pres">
      <dgm:prSet presAssocID="{2D5A5F01-0E2F-463B-A5AF-FA7E358BA07A}" presName="vert1" presStyleCnt="0"/>
      <dgm:spPr/>
    </dgm:pt>
    <dgm:pt modelId="{049A8C3C-92D9-AF41-B601-CF6BE5AF4BDB}" type="pres">
      <dgm:prSet presAssocID="{6811DDC1-20C3-4270-86B6-CB62278E1F2D}" presName="thickLine" presStyleLbl="alignNode1" presStyleIdx="4" presStyleCnt="5"/>
      <dgm:spPr/>
    </dgm:pt>
    <dgm:pt modelId="{255D5E61-550F-094E-94F3-060EC028E3C3}" type="pres">
      <dgm:prSet presAssocID="{6811DDC1-20C3-4270-86B6-CB62278E1F2D}" presName="horz1" presStyleCnt="0"/>
      <dgm:spPr/>
    </dgm:pt>
    <dgm:pt modelId="{5C20DCB0-DD26-1E4D-B151-409AB8765794}" type="pres">
      <dgm:prSet presAssocID="{6811DDC1-20C3-4270-86B6-CB62278E1F2D}" presName="tx1" presStyleLbl="revTx" presStyleIdx="4" presStyleCnt="5"/>
      <dgm:spPr/>
    </dgm:pt>
    <dgm:pt modelId="{31F41EAF-B5E5-5343-9A73-8C51765474D3}" type="pres">
      <dgm:prSet presAssocID="{6811DDC1-20C3-4270-86B6-CB62278E1F2D}" presName="vert1" presStyleCnt="0"/>
      <dgm:spPr/>
    </dgm:pt>
  </dgm:ptLst>
  <dgm:cxnLst>
    <dgm:cxn modelId="{31F6D924-35C1-7D4E-9E66-5145EF614FA3}" type="presOf" srcId="{C6AFA361-871F-44CB-A19D-F5112D076D6D}" destId="{6F8B5AE1-8385-1844-A99C-A64247CD22A4}" srcOrd="0" destOrd="0" presId="urn:microsoft.com/office/officeart/2008/layout/LinedList"/>
    <dgm:cxn modelId="{DD22755B-6A51-8244-A9E1-8E7079D43AE1}" type="presOf" srcId="{5F927B5F-D600-4C54-A387-133B72B06DCB}" destId="{C4DEB1B2-4649-6E41-9195-1DF80E81177D}" srcOrd="0" destOrd="0" presId="urn:microsoft.com/office/officeart/2008/layout/LinedList"/>
    <dgm:cxn modelId="{BEAFC067-821E-2A43-9256-FE077F26B1AB}" type="presOf" srcId="{2D5A5F01-0E2F-463B-A5AF-FA7E358BA07A}" destId="{87F3C406-A7C1-CC4A-B267-D8C4B37AC08B}" srcOrd="0" destOrd="0" presId="urn:microsoft.com/office/officeart/2008/layout/LinedList"/>
    <dgm:cxn modelId="{E7749275-4DF4-458C-9C4A-F7446F021B7E}" srcId="{5F927B5F-D600-4C54-A387-133B72B06DCB}" destId="{6811DDC1-20C3-4270-86B6-CB62278E1F2D}" srcOrd="4" destOrd="0" parTransId="{C8320573-B625-4EA8-857E-CD9C57B0E027}" sibTransId="{A34A51B6-C987-49CE-8D42-58D472FC9CC5}"/>
    <dgm:cxn modelId="{EA9EC177-D5B3-664C-8298-7E9E9194F04C}" type="presOf" srcId="{A005D808-3E39-F146-BABE-A6DB874D56F2}" destId="{5357ADB4-7173-8B47-97E8-B03DA5B7A663}" srcOrd="0" destOrd="0" presId="urn:microsoft.com/office/officeart/2008/layout/LinedList"/>
    <dgm:cxn modelId="{75FE9BA8-A4F6-4DDB-A000-36F9E928306A}" srcId="{5F927B5F-D600-4C54-A387-133B72B06DCB}" destId="{790409C3-169A-468B-8ABE-9D189B279C9E}" srcOrd="1" destOrd="0" parTransId="{8EB38503-1F9C-4FAC-8F94-1F70A1D26F29}" sibTransId="{6BE92EAA-070C-4BB8-9E59-8EFBE0D4CBF6}"/>
    <dgm:cxn modelId="{3CA377BD-4A10-4072-92B5-69D577FF93E8}" srcId="{5F927B5F-D600-4C54-A387-133B72B06DCB}" destId="{2D5A5F01-0E2F-463B-A5AF-FA7E358BA07A}" srcOrd="3" destOrd="0" parTransId="{8F45E506-366E-4399-917A-A23FDE44994E}" sibTransId="{BBDC03A4-3175-43CC-B830-0E444226E498}"/>
    <dgm:cxn modelId="{AC7A82C6-BA88-47F2-9208-FD21AE64B417}" srcId="{5F927B5F-D600-4C54-A387-133B72B06DCB}" destId="{C6AFA361-871F-44CB-A19D-F5112D076D6D}" srcOrd="0" destOrd="0" parTransId="{8D28114D-44D1-467A-8DE7-C43726B71306}" sibTransId="{F1473E23-BCC8-482A-9D3A-9AED86447B9C}"/>
    <dgm:cxn modelId="{EBE24AD8-9411-B64A-896E-606332014F2D}" srcId="{5F927B5F-D600-4C54-A387-133B72B06DCB}" destId="{A005D808-3E39-F146-BABE-A6DB874D56F2}" srcOrd="2" destOrd="0" parTransId="{DFBB7AF5-7CD6-AC49-B558-50B0147D568B}" sibTransId="{6F0132AA-FB70-E641-9851-A104717B733C}"/>
    <dgm:cxn modelId="{BD10A6F7-D1E6-344F-A220-CD4E4BCC5828}" type="presOf" srcId="{790409C3-169A-468B-8ABE-9D189B279C9E}" destId="{2BDCFB2D-9EF1-5542-A442-E7A2054DEC28}" srcOrd="0" destOrd="0" presId="urn:microsoft.com/office/officeart/2008/layout/LinedList"/>
    <dgm:cxn modelId="{526A69FF-3E7A-E74B-B78E-8A8E31EED33E}" type="presOf" srcId="{6811DDC1-20C3-4270-86B6-CB62278E1F2D}" destId="{5C20DCB0-DD26-1E4D-B151-409AB8765794}" srcOrd="0" destOrd="0" presId="urn:microsoft.com/office/officeart/2008/layout/LinedList"/>
    <dgm:cxn modelId="{EC694976-8FCB-954A-B6A4-C0EB51E971EA}" type="presParOf" srcId="{C4DEB1B2-4649-6E41-9195-1DF80E81177D}" destId="{11450DA1-D4F2-1A44-B5D2-910A32A70FCC}" srcOrd="0" destOrd="0" presId="urn:microsoft.com/office/officeart/2008/layout/LinedList"/>
    <dgm:cxn modelId="{CF1D10D8-ACD8-D744-B438-2953E8B96D2C}" type="presParOf" srcId="{C4DEB1B2-4649-6E41-9195-1DF80E81177D}" destId="{A4CAF887-880A-BB42-AF7A-E6A31F83CDB4}" srcOrd="1" destOrd="0" presId="urn:microsoft.com/office/officeart/2008/layout/LinedList"/>
    <dgm:cxn modelId="{6CD44BD4-45CA-B343-9322-6F22578810AC}" type="presParOf" srcId="{A4CAF887-880A-BB42-AF7A-E6A31F83CDB4}" destId="{6F8B5AE1-8385-1844-A99C-A64247CD22A4}" srcOrd="0" destOrd="0" presId="urn:microsoft.com/office/officeart/2008/layout/LinedList"/>
    <dgm:cxn modelId="{F47A18BC-0EDC-8E4D-A6CA-6D4376D7E4CC}" type="presParOf" srcId="{A4CAF887-880A-BB42-AF7A-E6A31F83CDB4}" destId="{F245960F-525B-0643-A24C-321991831D93}" srcOrd="1" destOrd="0" presId="urn:microsoft.com/office/officeart/2008/layout/LinedList"/>
    <dgm:cxn modelId="{60550C7E-603F-F543-B360-660D12289851}" type="presParOf" srcId="{C4DEB1B2-4649-6E41-9195-1DF80E81177D}" destId="{DA008D36-4714-FB4B-AA8C-F40B879FC6AA}" srcOrd="2" destOrd="0" presId="urn:microsoft.com/office/officeart/2008/layout/LinedList"/>
    <dgm:cxn modelId="{5E85E2A5-C095-A146-99B7-537E4FA54DBD}" type="presParOf" srcId="{C4DEB1B2-4649-6E41-9195-1DF80E81177D}" destId="{88180B3B-A1CF-6343-B181-356D84101E87}" srcOrd="3" destOrd="0" presId="urn:microsoft.com/office/officeart/2008/layout/LinedList"/>
    <dgm:cxn modelId="{DF93AF75-9419-3C48-89AD-8310A55A4734}" type="presParOf" srcId="{88180B3B-A1CF-6343-B181-356D84101E87}" destId="{2BDCFB2D-9EF1-5542-A442-E7A2054DEC28}" srcOrd="0" destOrd="0" presId="urn:microsoft.com/office/officeart/2008/layout/LinedList"/>
    <dgm:cxn modelId="{768959DF-0AED-4A42-9637-D9742F6BAF97}" type="presParOf" srcId="{88180B3B-A1CF-6343-B181-356D84101E87}" destId="{A1850419-5CD0-0143-ABD1-F279A4E6ACFB}" srcOrd="1" destOrd="0" presId="urn:microsoft.com/office/officeart/2008/layout/LinedList"/>
    <dgm:cxn modelId="{41BB5259-88D9-6F42-AE43-EEB9A4721E0D}" type="presParOf" srcId="{C4DEB1B2-4649-6E41-9195-1DF80E81177D}" destId="{F431A11D-E5C3-3F4C-ACE5-137FAA72F917}" srcOrd="4" destOrd="0" presId="urn:microsoft.com/office/officeart/2008/layout/LinedList"/>
    <dgm:cxn modelId="{CFBA050A-DC75-F94B-BA6F-D5665F2A8752}" type="presParOf" srcId="{C4DEB1B2-4649-6E41-9195-1DF80E81177D}" destId="{A20C467B-3428-A54F-9C21-FD6A24BB304F}" srcOrd="5" destOrd="0" presId="urn:microsoft.com/office/officeart/2008/layout/LinedList"/>
    <dgm:cxn modelId="{4E714DAB-C0CA-1545-BF74-05AD4E97BF2B}" type="presParOf" srcId="{A20C467B-3428-A54F-9C21-FD6A24BB304F}" destId="{5357ADB4-7173-8B47-97E8-B03DA5B7A663}" srcOrd="0" destOrd="0" presId="urn:microsoft.com/office/officeart/2008/layout/LinedList"/>
    <dgm:cxn modelId="{801C5AAA-B5BD-A240-9BF3-FDB94FC3908B}" type="presParOf" srcId="{A20C467B-3428-A54F-9C21-FD6A24BB304F}" destId="{72440C6C-B940-4949-A0F2-3AE74EE99444}" srcOrd="1" destOrd="0" presId="urn:microsoft.com/office/officeart/2008/layout/LinedList"/>
    <dgm:cxn modelId="{673A0C73-BDE2-AB43-99D1-3008C9B35DE6}" type="presParOf" srcId="{C4DEB1B2-4649-6E41-9195-1DF80E81177D}" destId="{238CE7D9-3E1F-414F-B85F-599D660FE669}" srcOrd="6" destOrd="0" presId="urn:microsoft.com/office/officeart/2008/layout/LinedList"/>
    <dgm:cxn modelId="{1C8D9C14-A5D3-D54A-A8DA-890205E569D1}" type="presParOf" srcId="{C4DEB1B2-4649-6E41-9195-1DF80E81177D}" destId="{47229E66-87D5-204B-871D-BEEA687DC4AC}" srcOrd="7" destOrd="0" presId="urn:microsoft.com/office/officeart/2008/layout/LinedList"/>
    <dgm:cxn modelId="{6F8B73E2-BA10-E344-B7E6-1F05DBC59132}" type="presParOf" srcId="{47229E66-87D5-204B-871D-BEEA687DC4AC}" destId="{87F3C406-A7C1-CC4A-B267-D8C4B37AC08B}" srcOrd="0" destOrd="0" presId="urn:microsoft.com/office/officeart/2008/layout/LinedList"/>
    <dgm:cxn modelId="{074DBD05-059A-DC43-B681-095635B60E7C}" type="presParOf" srcId="{47229E66-87D5-204B-871D-BEEA687DC4AC}" destId="{00726873-BAD5-B046-9C39-3A21479F0F7F}" srcOrd="1" destOrd="0" presId="urn:microsoft.com/office/officeart/2008/layout/LinedList"/>
    <dgm:cxn modelId="{2A36262F-DE11-1C48-923E-FF1FD234B3DD}" type="presParOf" srcId="{C4DEB1B2-4649-6E41-9195-1DF80E81177D}" destId="{049A8C3C-92D9-AF41-B601-CF6BE5AF4BDB}" srcOrd="8" destOrd="0" presId="urn:microsoft.com/office/officeart/2008/layout/LinedList"/>
    <dgm:cxn modelId="{CCDFEBBF-DCA2-7A46-A38F-CC217A8EBD2D}" type="presParOf" srcId="{C4DEB1B2-4649-6E41-9195-1DF80E81177D}" destId="{255D5E61-550F-094E-94F3-060EC028E3C3}" srcOrd="9" destOrd="0" presId="urn:microsoft.com/office/officeart/2008/layout/LinedList"/>
    <dgm:cxn modelId="{1F1324E7-9D82-764F-B3AF-6F16E3F32F63}" type="presParOf" srcId="{255D5E61-550F-094E-94F3-060EC028E3C3}" destId="{5C20DCB0-DD26-1E4D-B151-409AB8765794}" srcOrd="0" destOrd="0" presId="urn:microsoft.com/office/officeart/2008/layout/LinedList"/>
    <dgm:cxn modelId="{860A815E-DB29-A14C-A2AC-5A39879A46FF}" type="presParOf" srcId="{255D5E61-550F-094E-94F3-060EC028E3C3}" destId="{31F41EAF-B5E5-5343-9A73-8C51765474D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0CF1-086D-FA4E-BC2D-E93E82AC5C5B}">
      <dsp:nvSpPr>
        <dsp:cNvPr id="0" name=""/>
        <dsp:cNvSpPr/>
      </dsp:nvSpPr>
      <dsp:spPr>
        <a:xfrm>
          <a:off x="0" y="598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445424-FF47-B14C-8D62-6CCEFEE25572}">
      <dsp:nvSpPr>
        <dsp:cNvPr id="0" name=""/>
        <dsp:cNvSpPr/>
      </dsp:nvSpPr>
      <dsp:spPr>
        <a:xfrm>
          <a:off x="0" y="598"/>
          <a:ext cx="10515600" cy="349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1. THE CASE STUDY</a:t>
          </a:r>
        </a:p>
      </dsp:txBody>
      <dsp:txXfrm>
        <a:off x="0" y="598"/>
        <a:ext cx="10515600" cy="349911"/>
      </dsp:txXfrm>
    </dsp:sp>
    <dsp:sp modelId="{C284451C-B75C-8E47-9403-2363A2B47082}">
      <dsp:nvSpPr>
        <dsp:cNvPr id="0" name=""/>
        <dsp:cNvSpPr/>
      </dsp:nvSpPr>
      <dsp:spPr>
        <a:xfrm>
          <a:off x="0" y="350509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3C745-9983-6A47-A838-FAF950396E2B}">
      <dsp:nvSpPr>
        <dsp:cNvPr id="0" name=""/>
        <dsp:cNvSpPr/>
      </dsp:nvSpPr>
      <dsp:spPr>
        <a:xfrm>
          <a:off x="0" y="350509"/>
          <a:ext cx="10515600" cy="349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2. OBJECTIVES</a:t>
          </a:r>
        </a:p>
      </dsp:txBody>
      <dsp:txXfrm>
        <a:off x="0" y="350509"/>
        <a:ext cx="10515600" cy="349911"/>
      </dsp:txXfrm>
    </dsp:sp>
    <dsp:sp modelId="{BA69EB37-6DF0-4F40-9473-4A534ED6C761}">
      <dsp:nvSpPr>
        <dsp:cNvPr id="0" name=""/>
        <dsp:cNvSpPr/>
      </dsp:nvSpPr>
      <dsp:spPr>
        <a:xfrm>
          <a:off x="0" y="70042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26379-58EB-F74B-8A37-9154BD834AFD}">
      <dsp:nvSpPr>
        <dsp:cNvPr id="0" name=""/>
        <dsp:cNvSpPr/>
      </dsp:nvSpPr>
      <dsp:spPr>
        <a:xfrm>
          <a:off x="0" y="700420"/>
          <a:ext cx="10515600" cy="349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3.</a:t>
          </a:r>
          <a:r>
            <a:rPr lang="en-US" sz="1600" kern="1200" baseline="0" dirty="0"/>
            <a:t> PLATOFORMWISE TOTAL CONTENT</a:t>
          </a:r>
          <a:endParaRPr lang="en-US" sz="1600" kern="1200" dirty="0"/>
        </a:p>
      </dsp:txBody>
      <dsp:txXfrm>
        <a:off x="0" y="700420"/>
        <a:ext cx="10515600" cy="349911"/>
      </dsp:txXfrm>
    </dsp:sp>
    <dsp:sp modelId="{CB5BE914-1766-D941-A965-DC5162AF1993}">
      <dsp:nvSpPr>
        <dsp:cNvPr id="0" name=""/>
        <dsp:cNvSpPr/>
      </dsp:nvSpPr>
      <dsp:spPr>
        <a:xfrm>
          <a:off x="0" y="1050332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0CEA1A-9015-C640-ABAB-755650841320}">
      <dsp:nvSpPr>
        <dsp:cNvPr id="0" name=""/>
        <dsp:cNvSpPr/>
      </dsp:nvSpPr>
      <dsp:spPr>
        <a:xfrm>
          <a:off x="0" y="1050332"/>
          <a:ext cx="10515600" cy="349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4. IMDb VS ROTTEN TOMATOS</a:t>
          </a:r>
        </a:p>
      </dsp:txBody>
      <dsp:txXfrm>
        <a:off x="0" y="1050332"/>
        <a:ext cx="10515600" cy="349911"/>
      </dsp:txXfrm>
    </dsp:sp>
    <dsp:sp modelId="{CB6E1DDB-9CD8-1647-9B89-FACD19418502}">
      <dsp:nvSpPr>
        <dsp:cNvPr id="0" name=""/>
        <dsp:cNvSpPr/>
      </dsp:nvSpPr>
      <dsp:spPr>
        <a:xfrm>
          <a:off x="0" y="1400243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A5DD3-BDD1-7C47-88BF-DF862D13AE63}">
      <dsp:nvSpPr>
        <dsp:cNvPr id="0" name=""/>
        <dsp:cNvSpPr/>
      </dsp:nvSpPr>
      <dsp:spPr>
        <a:xfrm>
          <a:off x="0" y="1400243"/>
          <a:ext cx="10515600" cy="349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5. PLATFORMWISE AVERAGE RATINGS</a:t>
          </a:r>
        </a:p>
      </dsp:txBody>
      <dsp:txXfrm>
        <a:off x="0" y="1400243"/>
        <a:ext cx="10515600" cy="349911"/>
      </dsp:txXfrm>
    </dsp:sp>
    <dsp:sp modelId="{4C6066FB-7DFC-D942-9210-C603A72EDD70}">
      <dsp:nvSpPr>
        <dsp:cNvPr id="0" name=""/>
        <dsp:cNvSpPr/>
      </dsp:nvSpPr>
      <dsp:spPr>
        <a:xfrm>
          <a:off x="0" y="175015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D2F8E8-1E63-9741-BEAF-42CBAB76A1A6}">
      <dsp:nvSpPr>
        <dsp:cNvPr id="0" name=""/>
        <dsp:cNvSpPr/>
      </dsp:nvSpPr>
      <dsp:spPr>
        <a:xfrm>
          <a:off x="0" y="1750154"/>
          <a:ext cx="10515600" cy="349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6. TOP 100 RELEASES </a:t>
          </a:r>
          <a:r>
            <a:rPr lang="en-US" sz="1600" kern="1200" dirty="0">
              <a:solidFill>
                <a:schemeClr val="tx1"/>
              </a:solidFill>
            </a:rPr>
            <a:t>ACROSS THE PLATFORMS</a:t>
          </a:r>
        </a:p>
      </dsp:txBody>
      <dsp:txXfrm>
        <a:off x="0" y="1750154"/>
        <a:ext cx="10515600" cy="349911"/>
      </dsp:txXfrm>
    </dsp:sp>
    <dsp:sp modelId="{D1D53B33-C5D1-7D45-BE71-5800CA2FF023}">
      <dsp:nvSpPr>
        <dsp:cNvPr id="0" name=""/>
        <dsp:cNvSpPr/>
      </dsp:nvSpPr>
      <dsp:spPr>
        <a:xfrm>
          <a:off x="0" y="2100066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000D1-B191-CB49-92E3-F36F6577A3DD}">
      <dsp:nvSpPr>
        <dsp:cNvPr id="0" name=""/>
        <dsp:cNvSpPr/>
      </dsp:nvSpPr>
      <dsp:spPr>
        <a:xfrm>
          <a:off x="0" y="2100066"/>
          <a:ext cx="10515600" cy="349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7. YEARLY TREND OF CONTENT RELEASED ON VARIOUS OTT PLATFORMS</a:t>
          </a:r>
        </a:p>
      </dsp:txBody>
      <dsp:txXfrm>
        <a:off x="0" y="2100066"/>
        <a:ext cx="10515600" cy="349911"/>
      </dsp:txXfrm>
    </dsp:sp>
    <dsp:sp modelId="{566E715D-F21C-ED44-98F8-11322A3A6DE1}">
      <dsp:nvSpPr>
        <dsp:cNvPr id="0" name=""/>
        <dsp:cNvSpPr/>
      </dsp:nvSpPr>
      <dsp:spPr>
        <a:xfrm>
          <a:off x="0" y="2449977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E9B423-17C9-D645-9F91-785614FD6ADC}">
      <dsp:nvSpPr>
        <dsp:cNvPr id="0" name=""/>
        <dsp:cNvSpPr/>
      </dsp:nvSpPr>
      <dsp:spPr>
        <a:xfrm>
          <a:off x="0" y="2449977"/>
          <a:ext cx="10515600" cy="349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8. TARGET AUDIENCE OF VARIOUS OTT PLATFORMS</a:t>
          </a:r>
        </a:p>
      </dsp:txBody>
      <dsp:txXfrm>
        <a:off x="0" y="2449977"/>
        <a:ext cx="10515600" cy="349911"/>
      </dsp:txXfrm>
    </dsp:sp>
    <dsp:sp modelId="{D791236C-A613-4E4F-B5A0-BDEEFCCA3604}">
      <dsp:nvSpPr>
        <dsp:cNvPr id="0" name=""/>
        <dsp:cNvSpPr/>
      </dsp:nvSpPr>
      <dsp:spPr>
        <a:xfrm>
          <a:off x="0" y="2799888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0420D-9948-D643-AC37-7F1E724B2B0E}">
      <dsp:nvSpPr>
        <dsp:cNvPr id="0" name=""/>
        <dsp:cNvSpPr/>
      </dsp:nvSpPr>
      <dsp:spPr>
        <a:xfrm>
          <a:off x="0" y="2799888"/>
          <a:ext cx="10515600" cy="349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9. GENNRE DISTRIBUTION	 ACROSS THE OTT PLATFORMS</a:t>
          </a:r>
        </a:p>
      </dsp:txBody>
      <dsp:txXfrm>
        <a:off x="0" y="2799888"/>
        <a:ext cx="10515600" cy="349911"/>
      </dsp:txXfrm>
    </dsp:sp>
    <dsp:sp modelId="{E3AAFC75-2984-E142-BA13-1917ED44C8CA}">
      <dsp:nvSpPr>
        <dsp:cNvPr id="0" name=""/>
        <dsp:cNvSpPr/>
      </dsp:nvSpPr>
      <dsp:spPr>
        <a:xfrm>
          <a:off x="0" y="314980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30E2B3-868E-0943-B0DE-DB5C110DD0C9}">
      <dsp:nvSpPr>
        <dsp:cNvPr id="0" name=""/>
        <dsp:cNvSpPr/>
      </dsp:nvSpPr>
      <dsp:spPr>
        <a:xfrm>
          <a:off x="0" y="3149800"/>
          <a:ext cx="10515600" cy="349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10. PLATFORMWISE GENRE DISTRIBUTION</a:t>
          </a:r>
        </a:p>
      </dsp:txBody>
      <dsp:txXfrm>
        <a:off x="0" y="3149800"/>
        <a:ext cx="10515600" cy="349911"/>
      </dsp:txXfrm>
    </dsp:sp>
    <dsp:sp modelId="{AD0F4096-3690-474B-BC6D-1D31CEBF75FA}">
      <dsp:nvSpPr>
        <dsp:cNvPr id="0" name=""/>
        <dsp:cNvSpPr/>
      </dsp:nvSpPr>
      <dsp:spPr>
        <a:xfrm>
          <a:off x="0" y="3499711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FCABA5-4D86-524D-AD59-47DE4E3FF687}">
      <dsp:nvSpPr>
        <dsp:cNvPr id="0" name=""/>
        <dsp:cNvSpPr/>
      </dsp:nvSpPr>
      <dsp:spPr>
        <a:xfrm>
          <a:off x="0" y="3499711"/>
          <a:ext cx="10515600" cy="349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11. TOP 5 PREFFERED GENRE</a:t>
          </a:r>
        </a:p>
      </dsp:txBody>
      <dsp:txXfrm>
        <a:off x="0" y="3499711"/>
        <a:ext cx="10515600" cy="349911"/>
      </dsp:txXfrm>
    </dsp:sp>
    <dsp:sp modelId="{8E694C81-4C1C-7F4A-A661-4771BEC865C8}">
      <dsp:nvSpPr>
        <dsp:cNvPr id="0" name=""/>
        <dsp:cNvSpPr/>
      </dsp:nvSpPr>
      <dsp:spPr>
        <a:xfrm>
          <a:off x="0" y="3849622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D67A0-D2F6-DE4C-891A-DD0B27E20653}">
      <dsp:nvSpPr>
        <dsp:cNvPr id="0" name=""/>
        <dsp:cNvSpPr/>
      </dsp:nvSpPr>
      <dsp:spPr>
        <a:xfrm>
          <a:off x="0" y="3849622"/>
          <a:ext cx="10515600" cy="349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12. LANGUAGE DISTRIBUTION ACROSS ALL THE PLATFORMS</a:t>
          </a:r>
        </a:p>
      </dsp:txBody>
      <dsp:txXfrm>
        <a:off x="0" y="3849622"/>
        <a:ext cx="10515600" cy="349911"/>
      </dsp:txXfrm>
    </dsp:sp>
    <dsp:sp modelId="{73E762FA-0D24-E34C-8176-C4C908F6AE29}">
      <dsp:nvSpPr>
        <dsp:cNvPr id="0" name=""/>
        <dsp:cNvSpPr/>
      </dsp:nvSpPr>
      <dsp:spPr>
        <a:xfrm>
          <a:off x="0" y="419953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255F8-A6CC-FD4E-95E6-FE86098D2C2B}">
      <dsp:nvSpPr>
        <dsp:cNvPr id="0" name=""/>
        <dsp:cNvSpPr/>
      </dsp:nvSpPr>
      <dsp:spPr>
        <a:xfrm>
          <a:off x="0" y="4199534"/>
          <a:ext cx="10515600" cy="349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13. REGIONAL INFLUENCE ON RATING</a:t>
          </a:r>
        </a:p>
      </dsp:txBody>
      <dsp:txXfrm>
        <a:off x="0" y="4199534"/>
        <a:ext cx="10515600" cy="349911"/>
      </dsp:txXfrm>
    </dsp:sp>
    <dsp:sp modelId="{AF33438E-1BB1-2542-BF85-33670D4D08B3}">
      <dsp:nvSpPr>
        <dsp:cNvPr id="0" name=""/>
        <dsp:cNvSpPr/>
      </dsp:nvSpPr>
      <dsp:spPr>
        <a:xfrm>
          <a:off x="0" y="4549445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2822E-401F-FB4E-9841-4939129E0565}">
      <dsp:nvSpPr>
        <dsp:cNvPr id="0" name=""/>
        <dsp:cNvSpPr/>
      </dsp:nvSpPr>
      <dsp:spPr>
        <a:xfrm>
          <a:off x="0" y="4549445"/>
          <a:ext cx="10515600" cy="349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14. OBSERVATIONS</a:t>
          </a:r>
        </a:p>
      </dsp:txBody>
      <dsp:txXfrm>
        <a:off x="0" y="4549445"/>
        <a:ext cx="10515600" cy="3499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04639-1CDB-C041-81B1-08002EED2498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9CFAB-7055-FF47-9AE6-97F4AAF1FD0D}">
      <dsp:nvSpPr>
        <dsp:cNvPr id="0" name=""/>
        <dsp:cNvSpPr/>
      </dsp:nvSpPr>
      <dsp:spPr>
        <a:xfrm>
          <a:off x="0" y="0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 IDENTIFY THE QUANTITY OF THE CONTENT OFFERED BY EACH PLATFORM</a:t>
          </a:r>
        </a:p>
      </dsp:txBody>
      <dsp:txXfrm>
        <a:off x="0" y="0"/>
        <a:ext cx="6900512" cy="692017"/>
      </dsp:txXfrm>
    </dsp:sp>
    <dsp:sp modelId="{DE17795C-2DD3-6948-8438-DCD96650A5A3}">
      <dsp:nvSpPr>
        <dsp:cNvPr id="0" name=""/>
        <dsp:cNvSpPr/>
      </dsp:nvSpPr>
      <dsp:spPr>
        <a:xfrm>
          <a:off x="0" y="692017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64EB3-64D7-5D44-895B-AF9BEDE966F5}">
      <dsp:nvSpPr>
        <dsp:cNvPr id="0" name=""/>
        <dsp:cNvSpPr/>
      </dsp:nvSpPr>
      <dsp:spPr>
        <a:xfrm>
          <a:off x="0" y="692017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 ANALYZE QUALITY OF EACH STREAMING SERVICES</a:t>
          </a:r>
        </a:p>
      </dsp:txBody>
      <dsp:txXfrm>
        <a:off x="0" y="692017"/>
        <a:ext cx="6900512" cy="692017"/>
      </dsp:txXfrm>
    </dsp:sp>
    <dsp:sp modelId="{F5101981-31B7-F440-8F85-76AE309C2398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73D086-3A5C-7D48-AF7A-9FC94F2FC76A}">
      <dsp:nvSpPr>
        <dsp:cNvPr id="0" name=""/>
        <dsp:cNvSpPr/>
      </dsp:nvSpPr>
      <dsp:spPr>
        <a:xfrm>
          <a:off x="0" y="1384035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 IDENTIFY TOP 100 CONTENT</a:t>
          </a:r>
        </a:p>
      </dsp:txBody>
      <dsp:txXfrm>
        <a:off x="0" y="1384035"/>
        <a:ext cx="6900512" cy="692017"/>
      </dsp:txXfrm>
    </dsp:sp>
    <dsp:sp modelId="{5217253D-991E-214C-AC59-86468CF21467}">
      <dsp:nvSpPr>
        <dsp:cNvPr id="0" name=""/>
        <dsp:cNvSpPr/>
      </dsp:nvSpPr>
      <dsp:spPr>
        <a:xfrm>
          <a:off x="0" y="2076052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1F918A-B0E3-AB4B-BBD5-0F7AE07C0892}">
      <dsp:nvSpPr>
        <dsp:cNvPr id="0" name=""/>
        <dsp:cNvSpPr/>
      </dsp:nvSpPr>
      <dsp:spPr>
        <a:xfrm>
          <a:off x="0" y="2076052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 ANALYZE YEARLY TREND</a:t>
          </a:r>
        </a:p>
      </dsp:txBody>
      <dsp:txXfrm>
        <a:off x="0" y="2076052"/>
        <a:ext cx="6900512" cy="692017"/>
      </dsp:txXfrm>
    </dsp:sp>
    <dsp:sp modelId="{82D47937-67E7-9F48-AD15-C2D2A92C3CCC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5FE4A-927D-0341-BFA5-FDCE6BF5EB01}">
      <dsp:nvSpPr>
        <dsp:cNvPr id="0" name=""/>
        <dsp:cNvSpPr/>
      </dsp:nvSpPr>
      <dsp:spPr>
        <a:xfrm>
          <a:off x="0" y="2768070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 ANALYZE  TARGET AUDENCE OF EACH PLATFORM</a:t>
          </a:r>
        </a:p>
      </dsp:txBody>
      <dsp:txXfrm>
        <a:off x="0" y="2768070"/>
        <a:ext cx="6900512" cy="692017"/>
      </dsp:txXfrm>
    </dsp:sp>
    <dsp:sp modelId="{2FAB6BD6-049D-2E4A-A208-FFAEDA1CD86C}">
      <dsp:nvSpPr>
        <dsp:cNvPr id="0" name=""/>
        <dsp:cNvSpPr/>
      </dsp:nvSpPr>
      <dsp:spPr>
        <a:xfrm>
          <a:off x="0" y="346008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D92D9-443D-0840-AF15-A766D7C1EC52}">
      <dsp:nvSpPr>
        <dsp:cNvPr id="0" name=""/>
        <dsp:cNvSpPr/>
      </dsp:nvSpPr>
      <dsp:spPr>
        <a:xfrm>
          <a:off x="0" y="3460088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 STUDY RATINGS BY AGE GROUP</a:t>
          </a:r>
        </a:p>
      </dsp:txBody>
      <dsp:txXfrm>
        <a:off x="0" y="3460088"/>
        <a:ext cx="6900512" cy="692017"/>
      </dsp:txXfrm>
    </dsp:sp>
    <dsp:sp modelId="{ADDD6F2C-A18F-304E-A61A-407A56EF9A19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AEBCDD-9D0E-6341-9F0C-DED43FF83FFC}">
      <dsp:nvSpPr>
        <dsp:cNvPr id="0" name=""/>
        <dsp:cNvSpPr/>
      </dsp:nvSpPr>
      <dsp:spPr>
        <a:xfrm>
          <a:off x="0" y="4152105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 EXPLORE GENRE PREFFERENCES</a:t>
          </a:r>
        </a:p>
      </dsp:txBody>
      <dsp:txXfrm>
        <a:off x="0" y="4152105"/>
        <a:ext cx="6900512" cy="692017"/>
      </dsp:txXfrm>
    </dsp:sp>
    <dsp:sp modelId="{EBC936BD-4F41-F644-9A7B-B75B30FC3FAC}">
      <dsp:nvSpPr>
        <dsp:cNvPr id="0" name=""/>
        <dsp:cNvSpPr/>
      </dsp:nvSpPr>
      <dsp:spPr>
        <a:xfrm>
          <a:off x="0" y="4844123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FB9BB-8A31-314A-84A1-F162F435FBEA}">
      <dsp:nvSpPr>
        <dsp:cNvPr id="0" name=""/>
        <dsp:cNvSpPr/>
      </dsp:nvSpPr>
      <dsp:spPr>
        <a:xfrm>
          <a:off x="0" y="4844123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 EXAMINE LANGUAGE AND COUNTRY DIVERSITY</a:t>
          </a:r>
        </a:p>
      </dsp:txBody>
      <dsp:txXfrm>
        <a:off x="0" y="4844123"/>
        <a:ext cx="6900512" cy="6920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50DA1-D4F2-1A44-B5D2-910A32A70FCC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8B5AE1-8385-1844-A99C-A64247CD22A4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Amazon prime dominates the movie market whereas Netflix tops the tv show game. </a:t>
          </a:r>
        </a:p>
      </dsp:txBody>
      <dsp:txXfrm>
        <a:off x="0" y="675"/>
        <a:ext cx="6900512" cy="1106957"/>
      </dsp:txXfrm>
    </dsp:sp>
    <dsp:sp modelId="{DA008D36-4714-FB4B-AA8C-F40B879FC6AA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CFB2D-9EF1-5542-A442-E7A2054DEC28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Target audience for most of the platforms are Adults whereas Disney+ makes more family friendly content.</a:t>
          </a:r>
        </a:p>
      </dsp:txBody>
      <dsp:txXfrm>
        <a:off x="0" y="1107633"/>
        <a:ext cx="6900512" cy="1106957"/>
      </dsp:txXfrm>
    </dsp:sp>
    <dsp:sp modelId="{F431A11D-E5C3-3F4C-ACE5-137FAA72F917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7ADB4-7173-8B47-97E8-B03DA5B7A663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There is very lesser content for Young Adult(16+) audience</a:t>
          </a:r>
        </a:p>
      </dsp:txBody>
      <dsp:txXfrm>
        <a:off x="0" y="2214591"/>
        <a:ext cx="6900512" cy="1106957"/>
      </dsp:txXfrm>
    </dsp:sp>
    <dsp:sp modelId="{238CE7D9-3E1F-414F-B85F-599D660FE669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F3C406-A7C1-CC4A-B267-D8C4B37AC08B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Drama is the most common genre with almost 19% of the total content whereas, users are more inclined towards factual genre.</a:t>
          </a:r>
        </a:p>
      </dsp:txBody>
      <dsp:txXfrm>
        <a:off x="0" y="3321549"/>
        <a:ext cx="6900512" cy="1106957"/>
      </dsp:txXfrm>
    </dsp:sp>
    <dsp:sp modelId="{049A8C3C-92D9-AF41-B601-CF6BE5AF4BDB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0DCB0-DD26-1E4D-B151-409AB8765794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English being the most popular language has lower IMDb score as compared to the regional language</a:t>
          </a:r>
        </a:p>
      </dsp:txBody>
      <dsp:txXfrm>
        <a:off x="0" y="4428507"/>
        <a:ext cx="6900512" cy="1106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F8E4F-A49A-6C46-97E4-036426463BD1}" type="datetimeFigureOut">
              <a:rPr lang="en-US" smtClean="0"/>
              <a:t>6/8/24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DDBEB-EFA5-5540-86E2-8E56AE616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73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DDBEB-EFA5-5540-86E2-8E56AE616F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23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DDBEB-EFA5-5540-86E2-8E56AE616F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45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DDBEB-EFA5-5540-86E2-8E56AE616F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30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8E42D-BE67-3F79-F238-49AB8B170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7F6270-B51D-994B-2020-3CBD2E570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F4244-D6E9-51C1-B813-73F029EE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6/8/24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D4D7F-F782-3BCE-5E50-1FA45534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F7D6C-F0CB-9CD0-5555-C6DF4B0C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4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54C6-51DC-1BEC-5194-E6B2D07F9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FFEAE-6A02-2DAE-2B2F-8A0CAE233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6B95B-89D6-BAEF-FE93-EC76A600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B2362-C2CE-7A35-3C58-6B6D2F695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1B2E1-9CFD-5CD8-C3CC-E09D1850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34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6C0193-43CF-0265-EE80-362EB5B72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81E44-D134-B20B-C79F-95B146AB4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644B4-1E02-6F70-82D9-C32FC058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6/8/24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37CD8-36B0-2DAC-7C6E-D6ADDDB4F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4C0AA-BC3A-5291-5020-30FC49F3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1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DEA4-C32B-F459-72C8-D2ADD5A25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8B899-7CAA-098F-9F53-CCFA87C19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74C7E-6399-A5C9-9708-A821EED3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6/8/24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62D30-1F64-9781-A887-3133DBD30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64A5C-3B26-DFCB-2B19-FF2E01FB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82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4F01-E7E4-2833-010E-AA188B0D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70CD7-0B92-2F54-7FD5-0D49B1371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C6A3F-B3A1-EE31-3F1D-555CE4A66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A30B5-390E-2FC6-D8B8-8FF0D226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D8DAB-9FE9-6611-C026-F0DE245E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0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28974-ED09-B265-2D6C-B1CDCB8AD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1A6A5-CA9D-BF32-44F0-C1DE6691C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06FCF-B087-814E-A347-E79B2141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BD001-CD04-30E5-98C7-EAF71E71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6/8/24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0AF6A-7072-1D87-CFEC-83CB5E5A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E514D-2052-BA17-02BC-121A20C4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4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FF839-C38C-2AF2-FFE3-11960978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394E8-5D4F-4289-686D-2CA1A3C51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71758-C048-02EA-D54C-771F711FC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7EFB2F-79D4-5650-BDFC-570690C19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35B73-8C1C-A6CC-E4FE-E897265B5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0F3B5D-AAA1-6552-A15A-F7309D31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6/8/24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26936A-0615-C518-0E5A-BDBF4B64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1D8491-F91D-A0DC-2E78-CDF8EC10E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18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A754E-4774-F697-A49E-D220627DA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FE3FE-8256-5EAD-556E-9B097058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6/8/24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D4CE2-02AA-E02E-A176-E427875DD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F5984-F7EA-29E4-2224-DF65FAA2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6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C0813-6E77-3D69-9BF1-F9D28AFC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6/8/24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90D1FB-C881-5054-9924-CCDA7885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7C24-19CD-C75D-77D4-E927265D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52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749A-1100-0C75-954C-EFB3D886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AB9E4-7901-1D23-62CA-249CF37E2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959C3-63A7-5293-AD68-52AEFBEC5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1CDFC-B993-7A12-BF5A-5CC0DAD4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6/8/24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D9C7A-EE12-F728-05F3-A69371D2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66946-AAD2-E71A-11AA-AD93B44C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5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3821-1D78-0AB7-F244-B318F63BA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6AFC98-0731-1B55-0B9B-35B580478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B740C-8DB0-E7AF-3837-2FF6AE002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F8D96-02C6-FD0F-1393-6B0A63ED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6/8/24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73D35-75CF-97BF-DA44-776FAB48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81B40-7346-E338-3746-5273507F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45684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30A254-7AD4-709A-1FD6-CEB3A646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908B4-63BF-A9A0-3E6E-CD4038332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3B5EE-AC2F-FB62-717A-C2AAD20BB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8A5CC-B76A-D986-2275-A0B985DE9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85BD9-7885-6759-4189-9EF244DBF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56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hand holding a remote control&#10;&#10;Description automatically generated">
            <a:extLst>
              <a:ext uri="{FF2B5EF4-FFF2-40B4-BE49-F238E27FC236}">
                <a16:creationId xmlns:a16="http://schemas.microsoft.com/office/drawing/2014/main" id="{1F26CBFA-F983-0EF9-FD30-ECF88F9555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78" r="11897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55995DA-C4B0-31CF-7499-9B0BD5756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146035"/>
            <a:ext cx="5486734" cy="176463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OTT Platforms:</a:t>
            </a:r>
          </a:p>
          <a:p>
            <a:pPr algn="l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A Comparative Analysis</a:t>
            </a:r>
          </a:p>
        </p:txBody>
      </p:sp>
      <p:pic>
        <p:nvPicPr>
          <p:cNvPr id="10" name="Picture 9" descr="A hand holding a remote control&#10;&#10;Description automatically generated">
            <a:extLst>
              <a:ext uri="{FF2B5EF4-FFF2-40B4-BE49-F238E27FC236}">
                <a16:creationId xmlns:a16="http://schemas.microsoft.com/office/drawing/2014/main" id="{5E360C25-8ABC-4919-D69D-D96A191353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</a14:imgLayer>
                </a14:imgProps>
              </a:ext>
            </a:extLst>
          </a:blip>
          <a:srcRect l="11678" r="11897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7F983B-9BA0-3D88-C8E9-F16C7E88EE93}"/>
              </a:ext>
            </a:extLst>
          </p:cNvPr>
          <p:cNvSpPr txBox="1"/>
          <p:nvPr/>
        </p:nvSpPr>
        <p:spPr>
          <a:xfrm>
            <a:off x="1490133" y="6265333"/>
            <a:ext cx="3059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By Chandni Upadhyay</a:t>
            </a:r>
          </a:p>
        </p:txBody>
      </p:sp>
    </p:spTree>
    <p:extLst>
      <p:ext uri="{BB962C8B-B14F-4D97-AF65-F5344CB8AC3E}">
        <p14:creationId xmlns:p14="http://schemas.microsoft.com/office/powerpoint/2010/main" val="57219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3"/>
    </mc:Choice>
    <mc:Fallback xmlns="">
      <p:transition spd="slow" advTm="287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AD27A-F145-6F6D-0223-FBC37D30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PLATFORMWISE TARGET AUDIENCE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061053E-26A7-1705-5232-AA9F4B283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341453"/>
              </p:ext>
            </p:extLst>
          </p:nvPr>
        </p:nvGraphicFramePr>
        <p:xfrm>
          <a:off x="5451894" y="1741991"/>
          <a:ext cx="6098811" cy="3904341"/>
        </p:xfrm>
        <a:graphic>
          <a:graphicData uri="http://schemas.openxmlformats.org/drawingml/2006/table">
            <a:tbl>
              <a:tblPr/>
              <a:tblGrid>
                <a:gridCol w="968354">
                  <a:extLst>
                    <a:ext uri="{9D8B030D-6E8A-4147-A177-3AD203B41FA5}">
                      <a16:colId xmlns:a16="http://schemas.microsoft.com/office/drawing/2014/main" val="2786531717"/>
                    </a:ext>
                  </a:extLst>
                </a:gridCol>
                <a:gridCol w="1357827">
                  <a:extLst>
                    <a:ext uri="{9D8B030D-6E8A-4147-A177-3AD203B41FA5}">
                      <a16:colId xmlns:a16="http://schemas.microsoft.com/office/drawing/2014/main" val="4122562405"/>
                    </a:ext>
                  </a:extLst>
                </a:gridCol>
                <a:gridCol w="1294351">
                  <a:extLst>
                    <a:ext uri="{9D8B030D-6E8A-4147-A177-3AD203B41FA5}">
                      <a16:colId xmlns:a16="http://schemas.microsoft.com/office/drawing/2014/main" val="1050921544"/>
                    </a:ext>
                  </a:extLst>
                </a:gridCol>
                <a:gridCol w="1357827">
                  <a:extLst>
                    <a:ext uri="{9D8B030D-6E8A-4147-A177-3AD203B41FA5}">
                      <a16:colId xmlns:a16="http://schemas.microsoft.com/office/drawing/2014/main" val="1859548304"/>
                    </a:ext>
                  </a:extLst>
                </a:gridCol>
                <a:gridCol w="1120452">
                  <a:extLst>
                    <a:ext uri="{9D8B030D-6E8A-4147-A177-3AD203B41FA5}">
                      <a16:colId xmlns:a16="http://schemas.microsoft.com/office/drawing/2014/main" val="49578230"/>
                    </a:ext>
                  </a:extLst>
                </a:gridCol>
              </a:tblGrid>
              <a:tr h="69954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Age</a:t>
                      </a:r>
                      <a:endParaRPr lang="en-IN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95" marR="25595" marT="255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Netflix</a:t>
                      </a:r>
                      <a:endParaRPr lang="en-IN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95" marR="25595" marT="255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Prime</a:t>
                      </a:r>
                      <a:endParaRPr lang="en-IN" sz="4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95" marR="25595" marT="255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Disney+</a:t>
                      </a:r>
                      <a:endParaRPr lang="en-IN" sz="4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95" marR="25595" marT="255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Hulu</a:t>
                      </a:r>
                      <a:endParaRPr lang="en-IN" sz="4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95" marR="25595" marT="255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7792459"/>
                  </a:ext>
                </a:extLst>
              </a:tr>
              <a:tr h="64095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18+</a:t>
                      </a:r>
                      <a:endParaRPr lang="en-IN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95" marR="25595" marT="255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63BE7B"/>
                          </a:highlight>
                          <a:latin typeface="Aptos Narrow" panose="020B0004020202020204" pitchFamily="34" charset="0"/>
                        </a:rPr>
                        <a:t>1234</a:t>
                      </a:r>
                      <a:endParaRPr lang="en-IN" sz="4800" b="0" i="0" u="none" strike="noStrike">
                        <a:effectLst/>
                        <a:highlight>
                          <a:srgbClr val="63BE7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5595" marR="25595" marT="255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63BE7B"/>
                          </a:highlight>
                          <a:latin typeface="Aptos Narrow" panose="020B0004020202020204" pitchFamily="34" charset="0"/>
                        </a:rPr>
                        <a:t>2776</a:t>
                      </a:r>
                      <a:endParaRPr lang="en-IN" sz="4800" b="0" i="0" u="none" strike="noStrike">
                        <a:effectLst/>
                        <a:highlight>
                          <a:srgbClr val="63BE7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5595" marR="25595" marT="255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8696B"/>
                          </a:highlight>
                          <a:latin typeface="Aptos Narrow" panose="020B0004020202020204" pitchFamily="34" charset="0"/>
                        </a:rPr>
                        <a:t>5</a:t>
                      </a:r>
                      <a:endParaRPr lang="en-IN" sz="4800" b="0" i="0" u="none" strike="noStrike">
                        <a:effectLst/>
                        <a:highlight>
                          <a:srgbClr val="F8696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5595" marR="25595" marT="255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63BE7B"/>
                          </a:highlight>
                          <a:latin typeface="Aptos Narrow" panose="020B0004020202020204" pitchFamily="34" charset="0"/>
                        </a:rPr>
                        <a:t>551</a:t>
                      </a:r>
                      <a:endParaRPr lang="en-IN" sz="4800" b="0" i="0" u="none" strike="noStrike">
                        <a:effectLst/>
                        <a:highlight>
                          <a:srgbClr val="63BE7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5595" marR="25595" marT="255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580606"/>
                  </a:ext>
                </a:extLst>
              </a:tr>
              <a:tr h="64095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16+</a:t>
                      </a:r>
                      <a:endParaRPr lang="en-IN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95" marR="25595" marT="255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CFCFF"/>
                          </a:highlight>
                          <a:latin typeface="Aptos Narrow" panose="020B0004020202020204" pitchFamily="34" charset="0"/>
                        </a:rPr>
                        <a:t>473</a:t>
                      </a:r>
                      <a:endParaRPr lang="en-IN" sz="4800" b="0" i="0" u="none" strike="noStrike" dirty="0">
                        <a:effectLst/>
                        <a:highlight>
                          <a:srgbClr val="FCFC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5595" marR="25595" marT="255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8696B"/>
                          </a:highlight>
                          <a:latin typeface="Aptos Narrow" panose="020B0004020202020204" pitchFamily="34" charset="0"/>
                        </a:rPr>
                        <a:t>434</a:t>
                      </a:r>
                      <a:endParaRPr lang="en-IN" sz="4800" b="0" i="0" u="none" strike="noStrike" dirty="0">
                        <a:effectLst/>
                        <a:highlight>
                          <a:srgbClr val="F8696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5595" marR="25595" marT="255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9B0B2"/>
                          </a:highlight>
                          <a:latin typeface="Aptos Narrow" panose="020B0004020202020204" pitchFamily="34" charset="0"/>
                        </a:rPr>
                        <a:t>22</a:t>
                      </a:r>
                      <a:endParaRPr lang="en-IN" sz="4800" b="0" i="0" u="none" strike="noStrike">
                        <a:effectLst/>
                        <a:highlight>
                          <a:srgbClr val="F9B0B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5595" marR="25595" marT="255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B0B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FD0A1"/>
                          </a:highlight>
                          <a:latin typeface="Aptos Narrow" panose="020B0004020202020204" pitchFamily="34" charset="0"/>
                        </a:rPr>
                        <a:t>518</a:t>
                      </a:r>
                      <a:endParaRPr lang="en-IN" sz="4800" b="0" i="0" u="none" strike="noStrike">
                        <a:effectLst/>
                        <a:highlight>
                          <a:srgbClr val="8FD0A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5595" marR="25595" marT="255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09529"/>
                  </a:ext>
                </a:extLst>
              </a:tr>
              <a:tr h="64095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13+</a:t>
                      </a:r>
                      <a:endParaRPr lang="en-IN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95" marR="25595" marT="255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9AFB1"/>
                          </a:highlight>
                          <a:latin typeface="Aptos Narrow" panose="020B0004020202020204" pitchFamily="34" charset="0"/>
                        </a:rPr>
                        <a:t>386</a:t>
                      </a:r>
                      <a:endParaRPr lang="en-IN" sz="4800" b="0" i="0" u="none" strike="noStrike">
                        <a:effectLst/>
                        <a:highlight>
                          <a:srgbClr val="F9AFB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5595" marR="25595" marT="255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F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CFCFF"/>
                          </a:highlight>
                          <a:latin typeface="Aptos Narrow" panose="020B0004020202020204" pitchFamily="34" charset="0"/>
                        </a:rPr>
                        <a:t>821</a:t>
                      </a:r>
                      <a:endParaRPr lang="en-IN" sz="4800" b="0" i="0" u="none" strike="noStrike">
                        <a:effectLst/>
                        <a:highlight>
                          <a:srgbClr val="FCFC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5595" marR="25595" marT="255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CFCFF"/>
                          </a:highlight>
                          <a:latin typeface="Aptos Narrow" panose="020B0004020202020204" pitchFamily="34" charset="0"/>
                        </a:rPr>
                        <a:t>40</a:t>
                      </a:r>
                      <a:endParaRPr lang="en-IN" sz="4800" b="0" i="0" u="none" strike="noStrike">
                        <a:effectLst/>
                        <a:highlight>
                          <a:srgbClr val="FCFC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5595" marR="25595" marT="255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8696B"/>
                          </a:highlight>
                          <a:latin typeface="Aptos Narrow" panose="020B0004020202020204" pitchFamily="34" charset="0"/>
                        </a:rPr>
                        <a:t>125</a:t>
                      </a:r>
                      <a:endParaRPr lang="en-IN" sz="4800" b="0" i="0" u="none" strike="noStrike">
                        <a:effectLst/>
                        <a:highlight>
                          <a:srgbClr val="F8696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5595" marR="25595" marT="255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49655"/>
                  </a:ext>
                </a:extLst>
              </a:tr>
              <a:tr h="64095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7+</a:t>
                      </a:r>
                      <a:endParaRPr lang="en-IN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95" marR="25595" marT="255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FF0E6"/>
                          </a:highlight>
                          <a:latin typeface="Aptos Narrow" panose="020B0004020202020204" pitchFamily="34" charset="0"/>
                        </a:rPr>
                        <a:t>622</a:t>
                      </a:r>
                      <a:endParaRPr lang="en-IN" sz="4800" b="0" i="0" u="none" strike="noStrike">
                        <a:effectLst/>
                        <a:highlight>
                          <a:srgbClr val="DFF0E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5595" marR="25595" marT="255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F0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4F3EB"/>
                          </a:highlight>
                          <a:latin typeface="Aptos Narrow" panose="020B0004020202020204" pitchFamily="34" charset="0"/>
                        </a:rPr>
                        <a:t>1129</a:t>
                      </a:r>
                      <a:endParaRPr lang="en-IN" sz="4800" b="0" i="0" u="none" strike="noStrike">
                        <a:effectLst/>
                        <a:highlight>
                          <a:srgbClr val="E4F3E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5595" marR="25595" marT="255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F3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5D2A6"/>
                          </a:highlight>
                          <a:latin typeface="Aptos Narrow" panose="020B0004020202020204" pitchFamily="34" charset="0"/>
                        </a:rPr>
                        <a:t>288</a:t>
                      </a:r>
                      <a:endParaRPr lang="en-IN" sz="4800" b="0" i="0" u="none" strike="noStrike">
                        <a:effectLst/>
                        <a:highlight>
                          <a:srgbClr val="95D2A6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5595" marR="25595" marT="255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D2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CFCFF"/>
                          </a:highlight>
                          <a:latin typeface="Aptos Narrow" panose="020B0004020202020204" pitchFamily="34" charset="0"/>
                        </a:rPr>
                        <a:t>434</a:t>
                      </a:r>
                      <a:endParaRPr lang="en-IN" sz="4800" b="0" i="0" u="none" strike="noStrike">
                        <a:effectLst/>
                        <a:highlight>
                          <a:srgbClr val="FCFC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5595" marR="25595" marT="255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104082"/>
                  </a:ext>
                </a:extLst>
              </a:tr>
              <a:tr h="64095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all</a:t>
                      </a:r>
                      <a:endParaRPr lang="en-IN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595" marR="25595" marT="255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8696B"/>
                          </a:highlight>
                          <a:latin typeface="Aptos Narrow" panose="020B0004020202020204" pitchFamily="34" charset="0"/>
                        </a:rPr>
                        <a:t>306</a:t>
                      </a:r>
                      <a:endParaRPr lang="en-IN" sz="4800" b="0" i="0" u="none" strike="noStrike">
                        <a:effectLst/>
                        <a:highlight>
                          <a:srgbClr val="F8696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5595" marR="25595" marT="255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9A0A2"/>
                          </a:highlight>
                          <a:latin typeface="Aptos Narrow" panose="020B0004020202020204" pitchFamily="34" charset="0"/>
                        </a:rPr>
                        <a:t>579</a:t>
                      </a:r>
                      <a:endParaRPr lang="en-IN" sz="4800" b="0" i="0" u="none" strike="noStrike" dirty="0">
                        <a:effectLst/>
                        <a:highlight>
                          <a:srgbClr val="F9A0A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5595" marR="25595" marT="255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0A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63BE7B"/>
                          </a:highlight>
                          <a:latin typeface="Aptos Narrow" panose="020B0004020202020204" pitchFamily="34" charset="0"/>
                        </a:rPr>
                        <a:t>406</a:t>
                      </a:r>
                      <a:endParaRPr lang="en-IN" sz="4800" b="0" i="0" u="none" strike="noStrike">
                        <a:effectLst/>
                        <a:highlight>
                          <a:srgbClr val="63BE7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5595" marR="25595" marT="255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88284"/>
                          </a:highlight>
                          <a:latin typeface="Aptos Narrow" panose="020B0004020202020204" pitchFamily="34" charset="0"/>
                        </a:rPr>
                        <a:t>179</a:t>
                      </a:r>
                      <a:endParaRPr lang="en-IN" sz="4800" b="0" i="0" u="none" strike="noStrike" dirty="0">
                        <a:effectLst/>
                        <a:highlight>
                          <a:srgbClr val="F88284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5595" marR="25595" marT="255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82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55084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212A0B5-92D8-C3DD-0CBA-246D7927F439}"/>
              </a:ext>
            </a:extLst>
          </p:cNvPr>
          <p:cNvSpPr txBox="1"/>
          <p:nvPr/>
        </p:nvSpPr>
        <p:spPr>
          <a:xfrm>
            <a:off x="451514" y="2274838"/>
            <a:ext cx="46725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Netflix, Amazon Prime, and Hulu mainly target adults (18+)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DISNEY+ is majorly dominated by the kids and universal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Hulu has most content </a:t>
            </a:r>
            <a:r>
              <a:rPr lang="en-IN" dirty="0">
                <a:solidFill>
                  <a:srgbClr val="000000"/>
                </a:solidFill>
                <a:latin typeface="-webkit-standard"/>
              </a:rPr>
              <a:t>for Adults and young adults(16+), other 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platforms are not focusing much on this age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Netflix, Amazon Prime, and Hulu also have enough content for kids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  <a:latin typeface="-webkit-standar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-webkit-standard"/>
              </a:rPr>
              <a:t>Average ratings for content targeting Young Adult audience is highest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4E013-1FB7-73C0-92FC-3D72D17CD9DD}"/>
              </a:ext>
            </a:extLst>
          </p:cNvPr>
          <p:cNvSpPr txBox="1"/>
          <p:nvPr/>
        </p:nvSpPr>
        <p:spPr>
          <a:xfrm>
            <a:off x="9418320" y="5943600"/>
            <a:ext cx="2322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The numbers in cells indicate the total content</a:t>
            </a:r>
          </a:p>
        </p:txBody>
      </p:sp>
    </p:spTree>
    <p:extLst>
      <p:ext uri="{BB962C8B-B14F-4D97-AF65-F5344CB8AC3E}">
        <p14:creationId xmlns:p14="http://schemas.microsoft.com/office/powerpoint/2010/main" val="3613330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9168F-38CE-DC6C-E156-3A7E9D3E0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365125"/>
            <a:ext cx="10670628" cy="877079"/>
          </a:xfrm>
        </p:spPr>
        <p:txBody>
          <a:bodyPr>
            <a:normAutofit/>
          </a:bodyPr>
          <a:lstStyle/>
          <a:p>
            <a:r>
              <a:rPr lang="en-US" sz="3600" dirty="0"/>
              <a:t>GENRE DISTRIBUTION ACROSS ALL THE PLATFORMS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AA210-03B5-1900-AABE-BF5CE83DB2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72"/>
          <a:stretch/>
        </p:blipFill>
        <p:spPr>
          <a:xfrm>
            <a:off x="569343" y="1576551"/>
            <a:ext cx="11162581" cy="50830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09DD41-1837-5009-8F9F-D78634545327}"/>
              </a:ext>
            </a:extLst>
          </p:cNvPr>
          <p:cNvSpPr txBox="1"/>
          <p:nvPr/>
        </p:nvSpPr>
        <p:spPr>
          <a:xfrm>
            <a:off x="838200" y="1040524"/>
            <a:ext cx="1067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Drama is the highest available content followed by Comedy, Thriller and Action</a:t>
            </a:r>
          </a:p>
        </p:txBody>
      </p:sp>
    </p:spTree>
    <p:extLst>
      <p:ext uri="{BB962C8B-B14F-4D97-AF65-F5344CB8AC3E}">
        <p14:creationId xmlns:p14="http://schemas.microsoft.com/office/powerpoint/2010/main" val="3896656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3858-D3AF-53E2-AC3C-706A1A96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2573"/>
          </a:xfrm>
        </p:spPr>
        <p:txBody>
          <a:bodyPr>
            <a:normAutofit/>
          </a:bodyPr>
          <a:lstStyle/>
          <a:p>
            <a:r>
              <a:rPr lang="en-US" sz="3600" dirty="0"/>
              <a:t>PLATFORMWISE GENRE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5B0EB-2414-6843-5503-09D8816D8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27" y="1207698"/>
            <a:ext cx="2755899" cy="26420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333A2F-EF01-9B5F-30E3-50254A9B8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1" y="1207476"/>
            <a:ext cx="3048000" cy="26420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C136FD-108C-71AD-8DCF-871CEFCE2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27" y="3888876"/>
            <a:ext cx="2755899" cy="2603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D19CBF-6620-397C-3F7E-EBA4422A5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1" y="3888876"/>
            <a:ext cx="3047999" cy="2603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372836-0A4C-AEFE-9E71-9DF8DAC6B70F}"/>
              </a:ext>
            </a:extLst>
          </p:cNvPr>
          <p:cNvSpPr txBox="1"/>
          <p:nvPr/>
        </p:nvSpPr>
        <p:spPr>
          <a:xfrm>
            <a:off x="7332453" y="1328468"/>
            <a:ext cx="40213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Drama emerges as the most common genre across all four streaming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  <a:latin typeface="-webkit-standar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Drama is the most prevalent genre on three platforms, except for Disney+, where Family takes the lead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  <a:latin typeface="-webkit-standar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As target audience for Disney+ are kids aligning with family centric genre</a:t>
            </a:r>
          </a:p>
          <a:p>
            <a:endParaRPr lang="en-IN" dirty="0">
              <a:solidFill>
                <a:srgbClr val="000000"/>
              </a:solidFill>
              <a:latin typeface="-webkit-standar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-webkit-standard"/>
              </a:rPr>
              <a:t>Comedy is the second most common genre across all the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  <a:latin typeface="-webkit-standar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-webkit-standard"/>
              </a:rPr>
              <a:t>Thriller is the third most common genre across all three platform except Disney+, where adventure takes the third spot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62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FDD0-CFF3-758F-AE15-0E763402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</p:spPr>
        <p:txBody>
          <a:bodyPr>
            <a:normAutofit/>
          </a:bodyPr>
          <a:lstStyle/>
          <a:p>
            <a:r>
              <a:rPr lang="en-US" sz="3600" dirty="0"/>
              <a:t>TOP 5 PREFFERED GENRES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BBB9A-B394-57E1-D7B5-D707B7152400}"/>
              </a:ext>
            </a:extLst>
          </p:cNvPr>
          <p:cNvSpPr txBox="1"/>
          <p:nvPr/>
        </p:nvSpPr>
        <p:spPr>
          <a:xfrm>
            <a:off x="6762750" y="2767280"/>
            <a:ext cx="4362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Although drama, comedy and thriller are the most  most common genre across the platform, viewers are more inclined towards factual movies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F9A054-124B-E328-BA7E-B1107A67E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23" y="1552331"/>
            <a:ext cx="61595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45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B092-54C7-51FB-17D6-077B1BE72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</p:spPr>
        <p:txBody>
          <a:bodyPr>
            <a:normAutofit/>
          </a:bodyPr>
          <a:lstStyle/>
          <a:p>
            <a:r>
              <a:rPr lang="en-US" sz="3600" dirty="0"/>
              <a:t>LANGUAGE DISTRIBUTION ACROSS ALL THE PLATFORMS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14689-5562-5C39-BDA0-886B31FCFD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63"/>
          <a:stretch/>
        </p:blipFill>
        <p:spPr>
          <a:xfrm>
            <a:off x="838201" y="1718441"/>
            <a:ext cx="10810460" cy="47744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A0B39A-DF97-932C-4BCC-E29235FE54C6}"/>
              </a:ext>
            </a:extLst>
          </p:cNvPr>
          <p:cNvSpPr txBox="1"/>
          <p:nvPr/>
        </p:nvSpPr>
        <p:spPr>
          <a:xfrm>
            <a:off x="838200" y="1058921"/>
            <a:ext cx="1051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English is the most common language followed by Spanish, French and Hindi </a:t>
            </a:r>
          </a:p>
        </p:txBody>
      </p:sp>
    </p:spTree>
    <p:extLst>
      <p:ext uri="{BB962C8B-B14F-4D97-AF65-F5344CB8AC3E}">
        <p14:creationId xmlns:p14="http://schemas.microsoft.com/office/powerpoint/2010/main" val="3694374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8428-F8A6-D638-9A73-4537B7CF1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65" y="365125"/>
            <a:ext cx="10813469" cy="835025"/>
          </a:xfrm>
        </p:spPr>
        <p:txBody>
          <a:bodyPr>
            <a:normAutofit/>
          </a:bodyPr>
          <a:lstStyle/>
          <a:p>
            <a:r>
              <a:rPr lang="en-US" sz="3600" dirty="0"/>
              <a:t>REGIONAL INFLUENCE ON RATING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8AD4E1-B8BA-3C2B-688E-C89E64ADA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821018"/>
              </p:ext>
            </p:extLst>
          </p:nvPr>
        </p:nvGraphicFramePr>
        <p:xfrm>
          <a:off x="626533" y="2115488"/>
          <a:ext cx="3687050" cy="4055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641">
                  <a:extLst>
                    <a:ext uri="{9D8B030D-6E8A-4147-A177-3AD203B41FA5}">
                      <a16:colId xmlns:a16="http://schemas.microsoft.com/office/drawing/2014/main" val="4124212348"/>
                    </a:ext>
                  </a:extLst>
                </a:gridCol>
                <a:gridCol w="1856409">
                  <a:extLst>
                    <a:ext uri="{9D8B030D-6E8A-4147-A177-3AD203B41FA5}">
                      <a16:colId xmlns:a16="http://schemas.microsoft.com/office/drawing/2014/main" val="4235587012"/>
                    </a:ext>
                  </a:extLst>
                </a:gridCol>
              </a:tblGrid>
              <a:tr h="9360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 5 MOST POPULAR LANGUAGES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 5  HIGH RATED LANGUAGES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156400"/>
                  </a:ext>
                </a:extLst>
              </a:tr>
              <a:tr h="5423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XHOBA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644806"/>
                  </a:ext>
                </a:extLst>
              </a:tr>
              <a:tr h="5423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SPANISH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NEPALI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836354"/>
                  </a:ext>
                </a:extLst>
              </a:tr>
              <a:tr h="7460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BRAZILIAN SIGN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27850"/>
                  </a:ext>
                </a:extLst>
              </a:tr>
              <a:tr h="5423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HINDI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NYANJA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602425"/>
                  </a:ext>
                </a:extLst>
              </a:tr>
              <a:tr h="7460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JAPANESE SIGN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42675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1DFF51-A549-8405-05FF-11FAD5E64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5741"/>
              </p:ext>
            </p:extLst>
          </p:nvPr>
        </p:nvGraphicFramePr>
        <p:xfrm>
          <a:off x="4593070" y="2115488"/>
          <a:ext cx="3987664" cy="407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832">
                  <a:extLst>
                    <a:ext uri="{9D8B030D-6E8A-4147-A177-3AD203B41FA5}">
                      <a16:colId xmlns:a16="http://schemas.microsoft.com/office/drawing/2014/main" val="4124212348"/>
                    </a:ext>
                  </a:extLst>
                </a:gridCol>
                <a:gridCol w="1993832">
                  <a:extLst>
                    <a:ext uri="{9D8B030D-6E8A-4147-A177-3AD203B41FA5}">
                      <a16:colId xmlns:a16="http://schemas.microsoft.com/office/drawing/2014/main" val="4235587012"/>
                    </a:ext>
                  </a:extLst>
                </a:gridCol>
              </a:tblGrid>
              <a:tr h="938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 5 MOST POPULAR 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 5  HIGH RATED COUNTRIES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156400"/>
                  </a:ext>
                </a:extLst>
              </a:tr>
              <a:tr h="5253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644806"/>
                  </a:ext>
                </a:extLst>
              </a:tr>
              <a:tr h="6200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UNITED KINGDOME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BOSNIA and HERZEGOVINA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836354"/>
                  </a:ext>
                </a:extLst>
              </a:tr>
              <a:tr h="7227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NEPALI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27850"/>
                  </a:ext>
                </a:extLst>
              </a:tr>
              <a:tr h="5253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SOMALIA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602425"/>
                  </a:ext>
                </a:extLst>
              </a:tr>
              <a:tr h="7227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HAITI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4267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551D926-0FC9-40B3-26FC-FC0A272AE806}"/>
              </a:ext>
            </a:extLst>
          </p:cNvPr>
          <p:cNvSpPr txBox="1"/>
          <p:nvPr/>
        </p:nvSpPr>
        <p:spPr>
          <a:xfrm>
            <a:off x="8860221" y="2115488"/>
            <a:ext cx="31058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English is the most common language across all the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the platforms  are targeting English speaking country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Regional content are getting higher ratings than mainstream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8D984-AE76-D068-2ECB-1443A78F6C76}"/>
              </a:ext>
            </a:extLst>
          </p:cNvPr>
          <p:cNvSpPr txBox="1"/>
          <p:nvPr/>
        </p:nvSpPr>
        <p:spPr>
          <a:xfrm>
            <a:off x="600765" y="1040527"/>
            <a:ext cx="11097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Despite having the highest number of content in English language, the contents made in regional language are getting higher ratings</a:t>
            </a:r>
          </a:p>
        </p:txBody>
      </p:sp>
    </p:spTree>
    <p:extLst>
      <p:ext uri="{BB962C8B-B14F-4D97-AF65-F5344CB8AC3E}">
        <p14:creationId xmlns:p14="http://schemas.microsoft.com/office/powerpoint/2010/main" val="3065806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F877-0D8C-C91F-69A0-D9AE0E48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84" y="680289"/>
            <a:ext cx="3823898" cy="5583148"/>
          </a:xfrm>
        </p:spPr>
        <p:txBody>
          <a:bodyPr anchor="ctr">
            <a:normAutofit/>
          </a:bodyPr>
          <a:lstStyle/>
          <a:p>
            <a:r>
              <a:rPr lang="en-US" dirty="0"/>
              <a:t>OBSERVATIONS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2E6C67-E117-F1C8-5041-FEA31E1348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457717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28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A095F5-144F-8876-C65F-34D08A1A95EA}"/>
              </a:ext>
            </a:extLst>
          </p:cNvPr>
          <p:cNvSpPr txBox="1"/>
          <p:nvPr/>
        </p:nvSpPr>
        <p:spPr>
          <a:xfrm>
            <a:off x="3496850" y="2875002"/>
            <a:ext cx="6461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chemeClr val="accent2">
                    <a:lumMod val="75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4993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5ABC2F-ADEE-6AE4-DFC3-C4AF06F8E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6"/>
            <a:ext cx="10515600" cy="720012"/>
          </a:xfrm>
        </p:spPr>
        <p:txBody>
          <a:bodyPr>
            <a:normAutofit/>
          </a:bodyPr>
          <a:lstStyle/>
          <a:p>
            <a:r>
              <a:rPr lang="en-US" sz="3600" dirty="0"/>
              <a:t>CONTENT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51FCC8-93EC-92E9-E85F-213C08B0B9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3057911"/>
              </p:ext>
            </p:extLst>
          </p:nvPr>
        </p:nvGraphicFramePr>
        <p:xfrm>
          <a:off x="838200" y="1277008"/>
          <a:ext cx="10515600" cy="4899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6" name="Audio 15">
            <a:extLst>
              <a:ext uri="{FF2B5EF4-FFF2-40B4-BE49-F238E27FC236}">
                <a16:creationId xmlns:a16="http://schemas.microsoft.com/office/drawing/2014/main" id="{B225DEAA-F528-9BB4-4706-6E6F923BAF9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2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0"/>
    </mc:Choice>
    <mc:Fallback xmlns="">
      <p:transition spd="slow" advTm="29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A055-EE8B-C9E8-ACEE-A25083F08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2942"/>
          </a:xfrm>
        </p:spPr>
        <p:txBody>
          <a:bodyPr>
            <a:normAutofit/>
          </a:bodyPr>
          <a:lstStyle/>
          <a:p>
            <a:r>
              <a:rPr lang="en-US" sz="3600" dirty="0"/>
              <a:t>THE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1A0B5-8D20-B330-6F78-A91334051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2113"/>
          </a:xfrm>
        </p:spPr>
        <p:txBody>
          <a:bodyPr>
            <a:normAutofit/>
          </a:bodyPr>
          <a:lstStyle/>
          <a:p>
            <a:r>
              <a:rPr lang="en-US" dirty="0"/>
              <a:t>The dataset comprises of two tables</a:t>
            </a:r>
          </a:p>
          <a:p>
            <a:pPr lvl="1"/>
            <a:r>
              <a:rPr lang="en-US" dirty="0"/>
              <a:t>Movie dataset</a:t>
            </a:r>
          </a:p>
          <a:p>
            <a:pPr lvl="1"/>
            <a:r>
              <a:rPr lang="en-US" dirty="0"/>
              <a:t>TV show dataset</a:t>
            </a:r>
          </a:p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Both the datasets provide a comprehensive overview of various corresponding  titles, including their ratings, availability on streaming platforms, releasing year, target audience, and more.</a:t>
            </a:r>
          </a:p>
          <a:p>
            <a:r>
              <a:rPr lang="en-IN" dirty="0">
                <a:solidFill>
                  <a:srgbClr val="000000"/>
                </a:solidFill>
                <a:latin typeface="-webkit-standard"/>
              </a:rPr>
              <a:t>T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he dataset contains information abou</a:t>
            </a:r>
            <a:r>
              <a:rPr lang="en-IN" dirty="0">
                <a:solidFill>
                  <a:srgbClr val="000000"/>
                </a:solidFill>
                <a:latin typeface="-webkit-standard"/>
              </a:rPr>
              <a:t>t content streaming on 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NETFLIX, PRIME VIDEOS, DISNEY+ and HULU .</a:t>
            </a:r>
          </a:p>
          <a:p>
            <a:r>
              <a:rPr lang="en-IN" dirty="0">
                <a:solidFill>
                  <a:srgbClr val="000000"/>
                </a:solidFill>
                <a:latin typeface="-webkit-standard"/>
              </a:rPr>
              <a:t>The dataset contains information about content released up to 2021</a:t>
            </a:r>
            <a:endParaRPr lang="en-IN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1F565-5867-25E4-6455-1EA249C55E75}"/>
              </a:ext>
            </a:extLst>
          </p:cNvPr>
          <p:cNvSpPr txBox="1"/>
          <p:nvPr/>
        </p:nvSpPr>
        <p:spPr>
          <a:xfrm>
            <a:off x="993228" y="1258067"/>
            <a:ext cx="1064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 brief introduction to the dataset</a:t>
            </a:r>
          </a:p>
        </p:txBody>
      </p:sp>
    </p:spTree>
    <p:extLst>
      <p:ext uri="{BB962C8B-B14F-4D97-AF65-F5344CB8AC3E}">
        <p14:creationId xmlns:p14="http://schemas.microsoft.com/office/powerpoint/2010/main" val="197467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55"/>
    </mc:Choice>
    <mc:Fallback xmlns="">
      <p:transition spd="slow" advTm="4295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ABC2F-ADEE-6AE4-DFC3-C4AF06F8E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000"/>
              <a:t>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51FCC8-93EC-92E9-E85F-213C08B0B9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8534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562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6"/>
    </mc:Choice>
    <mc:Fallback xmlns="">
      <p:transition spd="slow" advTm="93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890C03A-2DF5-8C91-2EB2-18ACC4B30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219079"/>
            <a:ext cx="6791469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PLATFORMWISE TOTAL CONTENT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652276-C9F7-0661-1B56-2317C29A7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107" y="431441"/>
            <a:ext cx="4687920" cy="30516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CC84C2-5408-A995-4B71-F67B6BBD5049}"/>
              </a:ext>
            </a:extLst>
          </p:cNvPr>
          <p:cNvSpPr txBox="1"/>
          <p:nvPr/>
        </p:nvSpPr>
        <p:spPr>
          <a:xfrm>
            <a:off x="1144179" y="1770189"/>
            <a:ext cx="36475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Prime dominates the movie market by making 74% of the movies available in its library.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95% of the prime content are exclusive.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NETFLIX slightly beats the PRIME videos by offering 37% of the of the total TV-shows where 89% of them are exclusive.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6D9BD61-556D-E36F-1F16-787B1208D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107" y="3695439"/>
            <a:ext cx="4687920" cy="294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9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53"/>
    </mc:Choice>
    <mc:Fallback xmlns="">
      <p:transition spd="slow" advTm="3955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67881-816C-0CFC-3EE8-CC635A62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652"/>
            <a:ext cx="10515600" cy="956231"/>
          </a:xfrm>
        </p:spPr>
        <p:txBody>
          <a:bodyPr>
            <a:normAutofit/>
          </a:bodyPr>
          <a:lstStyle/>
          <a:p>
            <a:r>
              <a:rPr lang="en-US" sz="3600" dirty="0"/>
              <a:t>IMDb VS ROTTEN TOMATOES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5D5D-945D-EA58-731A-E76B7E01E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312010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Ratings on IMDb are primarily based on user’s reviews.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IMDb Ratings are trustworthy in telling the average rating given to movies by visitors.</a:t>
            </a:r>
          </a:p>
          <a:p>
            <a:endParaRPr lang="en-US" sz="2400" dirty="0"/>
          </a:p>
          <a:p>
            <a:r>
              <a:rPr lang="en-US" sz="2400" dirty="0"/>
              <a:t>If the rating is 8.0 or above a movie is considered as a good movie and its worth watching.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34CD06-82CA-A265-74BB-7E43CE0B2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2312010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Rotten Tomatoes ratings are primarily  </a:t>
            </a:r>
            <a:r>
              <a:rPr lang="en-IN" sz="2400" dirty="0">
                <a:solidFill>
                  <a:srgbClr val="000000"/>
                </a:solidFill>
                <a:latin typeface="-webkit-standard"/>
              </a:rPr>
              <a:t>based on 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professional reviews from approved critics.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Rotten Tomatoes are trustworthy in telling the percentage of film critics who gave the movie a positive review.</a:t>
            </a:r>
          </a:p>
          <a:p>
            <a:endParaRPr lang="en-US" sz="2400" dirty="0"/>
          </a:p>
          <a:p>
            <a:r>
              <a:rPr lang="en-IN" sz="2400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If the positive reviews make up 60% or more, the film is considered "fresh". If the positive reviews are </a:t>
            </a:r>
            <a:r>
              <a:rPr lang="en-IN" sz="2400" b="0" i="0" u="none" strike="noStrike" dirty="0">
                <a:solidFill>
                  <a:srgbClr val="040C28"/>
                </a:solidFill>
                <a:effectLst/>
                <a:latin typeface="Google Sans"/>
              </a:rPr>
              <a:t>less than 60%</a:t>
            </a:r>
            <a:r>
              <a:rPr lang="en-IN" sz="2400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, the film is considered "rotten</a:t>
            </a:r>
            <a:r>
              <a:rPr lang="en-IN" sz="1800" b="0" i="0" u="none" strike="noStrike" dirty="0">
                <a:solidFill>
                  <a:srgbClr val="202124"/>
                </a:solidFill>
                <a:effectLst/>
                <a:latin typeface="Google Sans"/>
              </a:rPr>
              <a:t>”.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712A6D-6FC3-B27D-5425-BC0075118D70}"/>
              </a:ext>
            </a:extLst>
          </p:cNvPr>
          <p:cNvSpPr txBox="1"/>
          <p:nvPr/>
        </p:nvSpPr>
        <p:spPr>
          <a:xfrm>
            <a:off x="838200" y="1150883"/>
            <a:ext cx="1019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How these rating agencies rate different shows or movies?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A1760-CABB-3C3E-931D-F3DB8AF5C4FF}"/>
              </a:ext>
            </a:extLst>
          </p:cNvPr>
          <p:cNvSpPr txBox="1"/>
          <p:nvPr/>
        </p:nvSpPr>
        <p:spPr>
          <a:xfrm>
            <a:off x="2573867" y="1731446"/>
            <a:ext cx="187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IMDb Ratings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C20F90-FBAD-EAAA-EFF7-A4051C40E975}"/>
              </a:ext>
            </a:extLst>
          </p:cNvPr>
          <p:cNvSpPr txBox="1"/>
          <p:nvPr/>
        </p:nvSpPr>
        <p:spPr>
          <a:xfrm>
            <a:off x="7416800" y="1716057"/>
            <a:ext cx="4148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Rotten Tomatoes Ratings</a:t>
            </a:r>
          </a:p>
        </p:txBody>
      </p:sp>
    </p:spTree>
    <p:extLst>
      <p:ext uri="{BB962C8B-B14F-4D97-AF65-F5344CB8AC3E}">
        <p14:creationId xmlns:p14="http://schemas.microsoft.com/office/powerpoint/2010/main" val="112991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0E165-38D5-2154-C756-C65A51C7D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45" y="548640"/>
            <a:ext cx="5618672" cy="60730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PLATFORMWISE AVERAGE RATING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AD0CAF-C2F8-8EDA-07DA-38D5130DD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8550" y="948906"/>
            <a:ext cx="5272385" cy="28803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407A59-F317-0E0F-21C5-1FE7F64DA331}"/>
              </a:ext>
            </a:extLst>
          </p:cNvPr>
          <p:cNvSpPr txBox="1"/>
          <p:nvPr/>
        </p:nvSpPr>
        <p:spPr>
          <a:xfrm>
            <a:off x="1138687" y="1397479"/>
            <a:ext cx="41579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According to IMDb DISNEY+ has highest average ratings for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NETFLIX leads in average rating for TV shows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Rotten Tomatoes users tend to rate Disney+ and Amazon Prime TV shows more critically.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  <a:latin typeface="-webkit-standar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Amazon Prime's extensive movie catalogue may contribute to its lower average movie rating, reflecting diverse content offerings.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A7B3A0-0287-2019-8737-DBA8A5F8E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549" y="3983497"/>
            <a:ext cx="5272385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87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258271E-BAC9-D871-2396-C2817D5BC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666117" cy="773562"/>
          </a:xfrm>
        </p:spPr>
        <p:txBody>
          <a:bodyPr/>
          <a:lstStyle/>
          <a:p>
            <a:r>
              <a:rPr lang="en-US" dirty="0"/>
              <a:t>TOP 100 RELEASES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AA77DB-1BFF-7A94-68C5-B6D0AAD6B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662" y="751906"/>
            <a:ext cx="3258150" cy="26770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E9273D-3B04-A2CF-AE72-F7892B7AE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662" y="4040157"/>
            <a:ext cx="3258150" cy="2590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35777A-592A-0F9F-210C-D659795EE803}"/>
              </a:ext>
            </a:extLst>
          </p:cNvPr>
          <p:cNvSpPr txBox="1"/>
          <p:nvPr/>
        </p:nvSpPr>
        <p:spPr>
          <a:xfrm>
            <a:off x="838200" y="1897811"/>
            <a:ext cx="58041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Prime videos movie library is dominating the other competitors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NETFLIX, PRIME and HULU shows a fare competition on top 100 TV-shows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both the scenarios DISNEY+ has comparatively lesser content</a:t>
            </a:r>
          </a:p>
        </p:txBody>
      </p:sp>
    </p:spTree>
    <p:extLst>
      <p:ext uri="{BB962C8B-B14F-4D97-AF65-F5344CB8AC3E}">
        <p14:creationId xmlns:p14="http://schemas.microsoft.com/office/powerpoint/2010/main" val="289307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0E165-38D5-2154-C756-C65A51C7D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YEARLY TREND BY PLATFORM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3F360A0-1965-CC75-2683-EFB89B444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922872"/>
            <a:ext cx="7218872" cy="40638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B9A088-A9BE-378B-5187-36AC5D738F4B}"/>
              </a:ext>
            </a:extLst>
          </p:cNvPr>
          <p:cNvSpPr txBox="1"/>
          <p:nvPr/>
        </p:nvSpPr>
        <p:spPr>
          <a:xfrm>
            <a:off x="8402127" y="1859339"/>
            <a:ext cx="35368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Since 2018, Netflix has surpassed Amazon Prime in the number of new shows and movies released.</a:t>
            </a: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-webkit-standar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Prime Video experienced a significant decrease in newly released content in 2019, contributing to Netflix's dominance in new content offerings.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2021 every platform has experienced lesser number of releases</a:t>
            </a:r>
          </a:p>
        </p:txBody>
      </p:sp>
    </p:spTree>
    <p:extLst>
      <p:ext uri="{BB962C8B-B14F-4D97-AF65-F5344CB8AC3E}">
        <p14:creationId xmlns:p14="http://schemas.microsoft.com/office/powerpoint/2010/main" val="1334343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4807</TotalTime>
  <Words>1008</Words>
  <Application>Microsoft Macintosh PowerPoint</Application>
  <PresentationFormat>Widescreen</PresentationFormat>
  <Paragraphs>173</Paragraphs>
  <Slides>17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-webkit-standard</vt:lpstr>
      <vt:lpstr>Aptos Narrow</vt:lpstr>
      <vt:lpstr>Arial</vt:lpstr>
      <vt:lpstr>Calibri</vt:lpstr>
      <vt:lpstr>Calibri Light</vt:lpstr>
      <vt:lpstr>Google Sans</vt:lpstr>
      <vt:lpstr>Office Theme</vt:lpstr>
      <vt:lpstr>PowerPoint Presentation</vt:lpstr>
      <vt:lpstr>CONTENT</vt:lpstr>
      <vt:lpstr>THE CASE STUDY</vt:lpstr>
      <vt:lpstr>OBJECTIVES</vt:lpstr>
      <vt:lpstr>PLATFORMWISE TOTAL CONTENT</vt:lpstr>
      <vt:lpstr>IMDb VS ROTTEN TOMATOES</vt:lpstr>
      <vt:lpstr>PLATFORMWISE AVERAGE RATING</vt:lpstr>
      <vt:lpstr>TOP 100 RELEASES</vt:lpstr>
      <vt:lpstr>YEARLY TREND BY PLATFORM</vt:lpstr>
      <vt:lpstr>PLATFORMWISE TARGET AUDIENCE</vt:lpstr>
      <vt:lpstr>GENRE DISTRIBUTION ACROSS ALL THE PLATFORMS</vt:lpstr>
      <vt:lpstr>PLATFORMWISE GENRE DISTRIBUTION</vt:lpstr>
      <vt:lpstr>TOP 5 PREFFERED GENRES</vt:lpstr>
      <vt:lpstr>LANGUAGE DISTRIBUTION ACROSS ALL THE PLATFORMS</vt:lpstr>
      <vt:lpstr>REGIONAL INFLUENCE ON RATING</vt:lpstr>
      <vt:lpstr>OBSERVATIONS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Santosh Upadhyay</dc:creator>
  <cp:lastModifiedBy>Santosh Upadhyay</cp:lastModifiedBy>
  <cp:revision>16</cp:revision>
  <dcterms:created xsi:type="dcterms:W3CDTF">2024-06-05T06:30:41Z</dcterms:created>
  <dcterms:modified xsi:type="dcterms:W3CDTF">2024-06-08T14:39:34Z</dcterms:modified>
</cp:coreProperties>
</file>