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7" d="100"/>
          <a:sy n="87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41C5-66FA-4AD5-8DBC-496979B9D29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6553-21CA-41F8-997A-47EB544A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00" y="0"/>
            <a:ext cx="9144000" cy="1100137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WALLET SERVER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2700"/>
            <a:ext cx="9144000" cy="4724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DESCRIPTION:- It is a console based wallet application which has the following functionalities.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Create Account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Deposit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Fund Transfer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Show Balance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Print Transaction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980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6000" b="1" dirty="0" smtClean="0"/>
              <a:t>LAYERED ARCHITECTURE</a:t>
            </a:r>
            <a:endParaRPr lang="en-US" sz="6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128" y="850900"/>
            <a:ext cx="12076896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35052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                       </a:t>
            </a:r>
            <a:endParaRPr lang="en-US" sz="36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1596"/>
              </p:ext>
            </p:extLst>
          </p:nvPr>
        </p:nvGraphicFramePr>
        <p:xfrm>
          <a:off x="850900" y="-853440"/>
          <a:ext cx="2857500" cy="53983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7500"/>
              </a:tblGrid>
              <a:tr h="4918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Customer</a:t>
                      </a:r>
                      <a:endParaRPr lang="en-US" sz="2800" dirty="0"/>
                    </a:p>
                  </a:txBody>
                  <a:tcPr/>
                </a:tc>
              </a:tr>
              <a:tr h="14280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private </a:t>
                      </a:r>
                      <a:r>
                        <a:rPr lang="en-US" sz="1400" smtClean="0"/>
                        <a:t>String customerName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private </a:t>
                      </a:r>
                      <a:r>
                        <a:rPr lang="en-US" sz="1400" smtClean="0"/>
                        <a:t>int mobileNo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private</a:t>
                      </a:r>
                      <a:r>
                        <a:rPr lang="en-US" sz="1400" baseline="0" smtClean="0"/>
                        <a:t> Account account</a:t>
                      </a:r>
                    </a:p>
                  </a:txBody>
                  <a:tcPr/>
                </a:tc>
              </a:tr>
              <a:tr h="34522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void setMobileNo(int </a:t>
                      </a:r>
                      <a:r>
                        <a:rPr lang="en-US" sz="1400" smtClean="0"/>
                        <a:t>mobileNo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public int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getMobileNo()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public </a:t>
                      </a:r>
                      <a:r>
                        <a:rPr lang="en-US" sz="1400" smtClean="0"/>
                        <a:t>void setCustomerName(String</a:t>
                      </a:r>
                      <a:r>
                        <a:rPr lang="en-US" sz="1400" baseline="0" smtClean="0"/>
                        <a:t> CustomerName</a:t>
                      </a:r>
                      <a:r>
                        <a:rPr lang="en-US" sz="1400" smtClean="0"/>
                        <a:t>)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mtClean="0"/>
                        <a:t>public String </a:t>
                      </a:r>
                      <a:r>
                        <a:rPr lang="en-US" sz="1400" baseline="0" smtClean="0"/>
                        <a:t>g</a:t>
                      </a:r>
                      <a:r>
                        <a:rPr lang="en-US" sz="1400" smtClean="0"/>
                        <a:t>etCustomerName()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mtClean="0"/>
                        <a:t>private setAccount (Account account)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mtClean="0"/>
                        <a:t>private account getAccount()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02749"/>
              </p:ext>
            </p:extLst>
          </p:nvPr>
        </p:nvGraphicFramePr>
        <p:xfrm>
          <a:off x="4273550" y="-828040"/>
          <a:ext cx="2425700" cy="5435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25700"/>
              </a:tblGrid>
              <a:tr h="5291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Account</a:t>
                      </a:r>
                      <a:endParaRPr lang="en-US" sz="2800" dirty="0"/>
                    </a:p>
                  </a:txBody>
                  <a:tcPr/>
                </a:tc>
              </a:tr>
              <a:tr h="14397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private double 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private Transaction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transaction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4667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setAmount</a:t>
                      </a:r>
                      <a:r>
                        <a:rPr lang="en-US" sz="1200" baseline="0" dirty="0" smtClean="0"/>
                        <a:t>(double account)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Private </a:t>
                      </a:r>
                      <a:r>
                        <a:rPr lang="en-US" sz="1200" baseline="0" dirty="0" err="1" smtClean="0"/>
                        <a:t>getAmount</a:t>
                      </a:r>
                      <a:r>
                        <a:rPr lang="en-US" sz="1200" baseline="0" dirty="0" smtClean="0"/>
                        <a:t>(): 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Private </a:t>
                      </a:r>
                      <a:r>
                        <a:rPr lang="en-US" sz="1200" baseline="0" dirty="0" err="1" smtClean="0"/>
                        <a:t>setTransaction</a:t>
                      </a:r>
                      <a:r>
                        <a:rPr lang="en-US" sz="1200" baseline="0" dirty="0" smtClean="0"/>
                        <a:t>(Transaction transaction)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Private </a:t>
                      </a:r>
                      <a:r>
                        <a:rPr lang="en-US" sz="1200" baseline="0" dirty="0" err="1" smtClean="0"/>
                        <a:t>getTransaction</a:t>
                      </a:r>
                      <a:r>
                        <a:rPr lang="en-US" sz="1200" baseline="0" dirty="0" smtClean="0"/>
                        <a:t>(): transaction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06383"/>
              </p:ext>
            </p:extLst>
          </p:nvPr>
        </p:nvGraphicFramePr>
        <p:xfrm>
          <a:off x="7264400" y="-800131"/>
          <a:ext cx="2565400" cy="7240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400"/>
              </a:tblGrid>
              <a:tr h="10836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Transaction</a:t>
                      </a:r>
                      <a:endParaRPr lang="en-US" sz="2800" dirty="0"/>
                    </a:p>
                  </a:txBody>
                  <a:tcPr/>
                </a:tc>
              </a:tr>
              <a:tr h="17805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private</a:t>
                      </a:r>
                      <a:r>
                        <a:rPr lang="en-US" sz="1400" baseline="0" dirty="0" smtClean="0"/>
                        <a:t> int transaction_id;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private int mobileNo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private 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transaction_type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private double amount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private date </a:t>
                      </a:r>
                      <a:r>
                        <a:rPr lang="en-US" sz="1400" baseline="0" dirty="0" err="1" smtClean="0"/>
                        <a:t>transaction_date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39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setTransaction_Id</a:t>
                      </a:r>
                      <a:r>
                        <a:rPr lang="en-US" sz="1400" dirty="0" smtClean="0"/>
                        <a:t>(int transaction_id)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getTransaction_Id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setMobileNo</a:t>
                      </a:r>
                      <a:r>
                        <a:rPr lang="en-US" sz="1400" dirty="0" smtClean="0"/>
                        <a:t>(int mobileNo)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getMobileNo()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setTransaction_type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transaction_type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getTransaction_type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setTransaction_date</a:t>
                      </a:r>
                      <a:r>
                        <a:rPr lang="en-US" sz="1400" dirty="0" smtClean="0"/>
                        <a:t> (date </a:t>
                      </a:r>
                      <a:r>
                        <a:rPr lang="en-US" sz="1400" dirty="0" err="1" smtClean="0"/>
                        <a:t>transaction_date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public 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getTransaction_date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1912"/>
              </p:ext>
            </p:extLst>
          </p:nvPr>
        </p:nvGraphicFramePr>
        <p:xfrm>
          <a:off x="1090671" y="561860"/>
          <a:ext cx="418641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410"/>
              </a:tblGrid>
              <a:tr h="170869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DAO</a:t>
                      </a:r>
                      <a:r>
                        <a:rPr lang="en-US" sz="3200" baseline="0" dirty="0" smtClean="0"/>
                        <a:t> Interface</a:t>
                      </a:r>
                      <a:endParaRPr lang="en-US" sz="3200" dirty="0"/>
                    </a:p>
                  </a:txBody>
                  <a:tcPr/>
                </a:tc>
              </a:tr>
              <a:tr h="3320508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customer create account</a:t>
                      </a:r>
                    </a:p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customer </a:t>
                      </a:r>
                      <a:r>
                        <a:rPr lang="en-US" baseline="0" dirty="0" err="1" smtClean="0"/>
                        <a:t>getAccount</a:t>
                      </a:r>
                      <a:r>
                        <a:rPr lang="en-US" baseline="0" dirty="0" smtClean="0"/>
                        <a:t>(String </a:t>
                      </a:r>
                      <a:r>
                        <a:rPr lang="en-US" baseline="0" dirty="0" err="1" smtClean="0"/>
                        <a:t>mobileNumber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public Boolean </a:t>
                      </a:r>
                      <a:r>
                        <a:rPr lang="en-US" baseline="0" dirty="0" err="1" smtClean="0"/>
                        <a:t>setAccount</a:t>
                      </a:r>
                      <a:r>
                        <a:rPr lang="en-US" baseline="0" dirty="0" smtClean="0"/>
                        <a:t>(String </a:t>
                      </a:r>
                      <a:r>
                        <a:rPr lang="en-US" baseline="0" dirty="0" err="1" smtClean="0"/>
                        <a:t>mobileNumber</a:t>
                      </a:r>
                      <a:r>
                        <a:rPr lang="en-US" baseline="0" dirty="0" smtClean="0"/>
                        <a:t>, double Amount)</a:t>
                      </a:r>
                    </a:p>
                    <a:p>
                      <a:r>
                        <a:rPr lang="en-US" baseline="0" dirty="0" smtClean="0"/>
                        <a:t>List&lt;transaction&gt;(String </a:t>
                      </a:r>
                      <a:r>
                        <a:rPr lang="en-US" baseline="0" dirty="0" err="1" smtClean="0"/>
                        <a:t>mobileNumber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48402"/>
              </p:ext>
            </p:extLst>
          </p:nvPr>
        </p:nvGraphicFramePr>
        <p:xfrm>
          <a:off x="6257580" y="561860"/>
          <a:ext cx="3536415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415"/>
              </a:tblGrid>
              <a:tr h="204968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DAO</a:t>
                      </a:r>
                      <a:r>
                        <a:rPr lang="en-US" sz="3200" baseline="0" dirty="0" err="1" smtClean="0"/>
                        <a:t>_Impl</a:t>
                      </a:r>
                      <a:endParaRPr lang="en-US" sz="3200" dirty="0"/>
                    </a:p>
                  </a:txBody>
                  <a:tcPr/>
                </a:tc>
              </a:tr>
              <a:tr h="2979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77081" y="2434728"/>
            <a:ext cx="980499" cy="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041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504036"/>
              </p:ext>
            </p:extLst>
          </p:nvPr>
        </p:nvGraphicFramePr>
        <p:xfrm>
          <a:off x="6422835" y="1817784"/>
          <a:ext cx="3613532" cy="352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532"/>
              </a:tblGrid>
              <a:tr h="1685580"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Service_impl</a:t>
                      </a:r>
                      <a:endParaRPr lang="en-US" sz="3200" b="1" dirty="0"/>
                    </a:p>
                  </a:txBody>
                  <a:tcPr/>
                </a:tc>
              </a:tr>
              <a:tr h="1843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65808"/>
              </p:ext>
            </p:extLst>
          </p:nvPr>
        </p:nvGraphicFramePr>
        <p:xfrm>
          <a:off x="838200" y="1825625"/>
          <a:ext cx="418641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410"/>
              </a:tblGrid>
              <a:tr h="1708693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Service </a:t>
                      </a:r>
                      <a:r>
                        <a:rPr lang="en-US" sz="3200" baseline="0" dirty="0" smtClean="0"/>
                        <a:t>Interface</a:t>
                      </a:r>
                      <a:endParaRPr lang="en-US" sz="3200" dirty="0"/>
                    </a:p>
                  </a:txBody>
                  <a:tcPr/>
                </a:tc>
              </a:tr>
              <a:tr h="3320508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customer create account</a:t>
                      </a:r>
                    </a:p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customer </a:t>
                      </a:r>
                      <a:r>
                        <a:rPr lang="en-US" baseline="0" dirty="0" smtClean="0"/>
                        <a:t>double show _Balance()</a:t>
                      </a:r>
                    </a:p>
                    <a:p>
                      <a:r>
                        <a:rPr lang="en-US" baseline="0" dirty="0" smtClean="0"/>
                        <a:t>Public customer Fund _Transfer()</a:t>
                      </a:r>
                    </a:p>
                    <a:p>
                      <a:r>
                        <a:rPr lang="en-US" baseline="0" dirty="0" smtClean="0"/>
                        <a:t>Public customer </a:t>
                      </a:r>
                      <a:r>
                        <a:rPr lang="en-US" baseline="0" dirty="0" err="1" smtClean="0"/>
                        <a:t>deposit_Amount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Public list&lt;Transaction&gt;</a:t>
                      </a:r>
                      <a:r>
                        <a:rPr lang="en-US" baseline="0" dirty="0" err="1" smtClean="0"/>
                        <a:t>getTransaction</a:t>
                      </a:r>
                      <a:r>
                        <a:rPr lang="en-US" baseline="0" dirty="0" smtClean="0"/>
                        <a:t>(String </a:t>
                      </a:r>
                      <a:r>
                        <a:rPr lang="en-US" baseline="0" dirty="0" err="1" smtClean="0"/>
                        <a:t>mobileNumber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5024610" y="3569465"/>
            <a:ext cx="1398225" cy="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202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WALLET SERVER</vt:lpstr>
      <vt:lpstr>              LAYERED ARCHITECTURE</vt:lpstr>
      <vt:lpstr>                       </vt:lpstr>
      <vt:lpstr>                                           </vt:lpstr>
      <vt:lpstr>                   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 SERVER</dc:title>
  <dc:creator>UPADHYAY, HARSHIT</dc:creator>
  <cp:lastModifiedBy>UPADHYAY, HARSHIT</cp:lastModifiedBy>
  <cp:revision>28</cp:revision>
  <dcterms:created xsi:type="dcterms:W3CDTF">2018-11-26T06:52:52Z</dcterms:created>
  <dcterms:modified xsi:type="dcterms:W3CDTF">2018-11-26T13:40:48Z</dcterms:modified>
</cp:coreProperties>
</file>