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0E7426"/>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4" d="100"/>
          <a:sy n="14" d="100"/>
        </p:scale>
        <p:origin x="1506"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hasCustomPrompt="1"/>
          </p:nvPr>
        </p:nvSpPr>
        <p:spPr>
          <a:xfrm>
            <a:off x="11887200" y="7543800"/>
            <a:ext cx="20116800" cy="19431000"/>
          </a:xfrm>
        </p:spPr>
        <p:txBody>
          <a:bodyPr/>
          <a:lstStyle>
            <a:lvl1pPr marL="0" indent="0">
              <a:buFont typeface="Arial" panose="020B0604020202020204" pitchFamily="34" charset="0"/>
              <a:buNone/>
              <a:defRPr sz="6600">
                <a:latin typeface="+mn-lt"/>
              </a:defRPr>
            </a:lvl1pPr>
          </a:lstStyle>
          <a:p>
            <a:pPr lvl="0"/>
            <a:r>
              <a:rPr lang="en-US" dirty="0"/>
              <a:t>Show tables, graphs, charts, </a:t>
            </a:r>
            <a:r>
              <a:rPr lang="en-US" dirty="0" err="1"/>
              <a:t>etc</a:t>
            </a:r>
            <a:r>
              <a:rPr lang="en-US" dirty="0"/>
              <a:t> here.  Keep text sparse.  Captions may have smaller text sizes (don’t go smaller than 18 point).   </a:t>
            </a:r>
          </a:p>
          <a:p>
            <a:pPr lvl="0"/>
            <a:endParaRPr lang="en-US" dirty="0"/>
          </a:p>
        </p:txBody>
      </p:sp>
      <p:sp>
        <p:nvSpPr>
          <p:cNvPr id="2" name="Title 1"/>
          <p:cNvSpPr>
            <a:spLocks noGrp="1"/>
          </p:cNvSpPr>
          <p:nvPr>
            <p:ph type="ctrTitle" hasCustomPrompt="1"/>
          </p:nvPr>
        </p:nvSpPr>
        <p:spPr>
          <a:xfrm>
            <a:off x="4965192" y="669497"/>
            <a:ext cx="33960816"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solidFill>
            <a:srgbClr val="006747"/>
          </a:solid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solidFill>
            <a:srgbClr val="006747"/>
          </a:solid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solidFill>
            <a:srgbClr val="006747"/>
          </a:solid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solidFill>
            <a:srgbClr val="006747"/>
          </a:solid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solidFill>
            <a:srgbClr val="006747"/>
          </a:solid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solidFill>
            <a:srgbClr val="006747"/>
          </a:solid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solidFill>
            <a:srgbClr val="006747"/>
          </a:solid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41064"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4" name="Text Placeholder 3">
            <a:extLst>
              <a:ext uri="{FF2B5EF4-FFF2-40B4-BE49-F238E27FC236}">
                <a16:creationId xmlns:a16="http://schemas.microsoft.com/office/drawing/2014/main" id="{06A0CE0B-3E5B-406F-84FA-B1A1EFDF88DA}"/>
              </a:ext>
            </a:extLst>
          </p:cNvPr>
          <p:cNvSpPr>
            <a:spLocks noGrp="1"/>
          </p:cNvSpPr>
          <p:nvPr>
            <p:ph type="body" sz="quarter" idx="25" hasCustomPrompt="1"/>
          </p:nvPr>
        </p:nvSpPr>
        <p:spPr>
          <a:xfrm>
            <a:off x="4928108" y="3383280"/>
            <a:ext cx="33997392" cy="914400"/>
          </a:xfrm>
        </p:spPr>
        <p:txBody>
          <a:bodyPr>
            <a:noAutofit/>
          </a:bodyPr>
          <a:lstStyle>
            <a:lvl1pPr marL="0" indent="0" algn="ctr">
              <a:buNone/>
              <a:defRPr sz="6000">
                <a:solidFill>
                  <a:schemeClr val="bg1"/>
                </a:solidFill>
              </a:defRPr>
            </a:lvl1pPr>
          </a:lstStyle>
          <a:p>
            <a:pPr lvl="0"/>
            <a:r>
              <a:rPr lang="en-US" dirty="0"/>
              <a:t>Author Name(s)</a:t>
            </a:r>
          </a:p>
        </p:txBody>
      </p:sp>
      <p:sp>
        <p:nvSpPr>
          <p:cNvPr id="35" name="Text Placeholder 3">
            <a:extLst>
              <a:ext uri="{FF2B5EF4-FFF2-40B4-BE49-F238E27FC236}">
                <a16:creationId xmlns:a16="http://schemas.microsoft.com/office/drawing/2014/main" id="{636E0170-FC5D-4E5B-A3B4-847283711DD4}"/>
              </a:ext>
            </a:extLst>
          </p:cNvPr>
          <p:cNvSpPr>
            <a:spLocks noGrp="1"/>
          </p:cNvSpPr>
          <p:nvPr>
            <p:ph type="body" sz="quarter" idx="26" hasCustomPrompt="1"/>
          </p:nvPr>
        </p:nvSpPr>
        <p:spPr>
          <a:xfrm>
            <a:off x="4928108" y="4407408"/>
            <a:ext cx="33997392" cy="914400"/>
          </a:xfrm>
        </p:spPr>
        <p:txBody>
          <a:bodyPr>
            <a:noAutofit/>
          </a:bodyPr>
          <a:lstStyle>
            <a:lvl1pPr marL="0" indent="0" algn="ctr">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4/27/2019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spscientist/students-performance-in-exams" TargetMode="External"/><Relationship Id="rId2" Type="http://schemas.openxmlformats.org/officeDocument/2006/relationships/hyperlink" Target="https://github.com/44-599-machine-learning-S19/machine-learning-project-vipulchandoor.git"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C005CE-BB3B-4933-A6A6-1BD21A226940}"/>
              </a:ext>
            </a:extLst>
          </p:cNvPr>
          <p:cNvSpPr>
            <a:spLocks noGrp="1"/>
          </p:cNvSpPr>
          <p:nvPr>
            <p:ph type="body" sz="quarter" idx="10"/>
          </p:nvPr>
        </p:nvSpPr>
        <p:spPr>
          <a:xfrm>
            <a:off x="914400" y="7543800"/>
            <a:ext cx="10058400" cy="7772400"/>
          </a:xfrm>
        </p:spPr>
        <p:txBody>
          <a:bodyPr>
            <a:normAutofit lnSpcReduction="10000"/>
          </a:bodyPr>
          <a:lstStyle/>
          <a:p>
            <a:r>
              <a:rPr lang="en-US" dirty="0"/>
              <a:t>Data set consists of student performance which means marks, meal plans, race, gender and parent level of study. Main goal is to find the student average of marks based on parental level of study and gender based on the test preparation course. </a:t>
            </a:r>
          </a:p>
        </p:txBody>
      </p:sp>
      <p:sp>
        <p:nvSpPr>
          <p:cNvPr id="3" name="Text Placeholder 2">
            <a:extLst>
              <a:ext uri="{FF2B5EF4-FFF2-40B4-BE49-F238E27FC236}">
                <a16:creationId xmlns:a16="http://schemas.microsoft.com/office/drawing/2014/main" id="{949B4395-5686-47ED-82A2-839C9A79FE63}"/>
              </a:ext>
            </a:extLst>
          </p:cNvPr>
          <p:cNvSpPr>
            <a:spLocks noGrp="1"/>
          </p:cNvSpPr>
          <p:nvPr>
            <p:ph type="body" sz="quarter" idx="12"/>
          </p:nvPr>
        </p:nvSpPr>
        <p:spPr>
          <a:xfrm>
            <a:off x="32918400" y="7543800"/>
            <a:ext cx="10058400" cy="14336486"/>
          </a:xfrm>
        </p:spPr>
        <p:txBody>
          <a:bodyPr/>
          <a:lstStyle/>
          <a:p>
            <a:pPr marL="857250" indent="-857250">
              <a:buFont typeface="Arial" panose="020B0604020202020204" pitchFamily="34" charset="0"/>
              <a:buChar char="•"/>
            </a:pPr>
            <a:r>
              <a:rPr lang="en-US" dirty="0"/>
              <a:t>Overall, Students education will depends on parental level of education. </a:t>
            </a:r>
          </a:p>
          <a:p>
            <a:pPr marL="857250" indent="-857250">
              <a:buFont typeface="Arial" panose="020B0604020202020204" pitchFamily="34" charset="0"/>
              <a:buChar char="•"/>
            </a:pPr>
            <a:r>
              <a:rPr lang="en-US" dirty="0"/>
              <a:t>Average scores in reading are almost same but not in writing and math’s.</a:t>
            </a:r>
          </a:p>
          <a:p>
            <a:pPr marL="857250" indent="-857250">
              <a:buFont typeface="Arial" panose="020B0604020202020204" pitchFamily="34" charset="0"/>
              <a:buChar char="•"/>
            </a:pPr>
            <a:r>
              <a:rPr lang="en-US" dirty="0"/>
              <a:t>Female students are high in test preparation course for courses reading and writing.</a:t>
            </a:r>
          </a:p>
          <a:p>
            <a:pPr marL="857250" indent="-857250">
              <a:buFont typeface="Arial" panose="020B0604020202020204" pitchFamily="34" charset="0"/>
              <a:buChar char="•"/>
            </a:pPr>
            <a:r>
              <a:rPr lang="en-US" dirty="0"/>
              <a:t>Male students are bit higher in test preparation course for math's based on scores. </a:t>
            </a:r>
          </a:p>
          <a:p>
            <a:endParaRPr lang="en-US" dirty="0"/>
          </a:p>
        </p:txBody>
      </p:sp>
      <p:sp>
        <p:nvSpPr>
          <p:cNvPr id="4" name="Text Placeholder 3">
            <a:extLst>
              <a:ext uri="{FF2B5EF4-FFF2-40B4-BE49-F238E27FC236}">
                <a16:creationId xmlns:a16="http://schemas.microsoft.com/office/drawing/2014/main" id="{37EF5B68-8576-4CA8-A94D-F1CC6B1F7F41}"/>
              </a:ext>
            </a:extLst>
          </p:cNvPr>
          <p:cNvSpPr>
            <a:spLocks noGrp="1"/>
          </p:cNvSpPr>
          <p:nvPr>
            <p:ph type="body" sz="quarter" idx="18"/>
          </p:nvPr>
        </p:nvSpPr>
        <p:spPr>
          <a:xfrm>
            <a:off x="11887200" y="7543800"/>
            <a:ext cx="20116800" cy="20345400"/>
          </a:xfrm>
        </p:spPr>
        <p:txBody>
          <a:bodyPr>
            <a:normAutofit lnSpcReduction="10000"/>
          </a:bodyPr>
          <a:lstStyle/>
          <a:p>
            <a:r>
              <a:rPr lang="en-US" dirty="0"/>
              <a:t>Fig. 1 Individual Course score based on parental level of study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Fig.2 Test preparation course based on gender. </a:t>
            </a:r>
          </a:p>
          <a:p>
            <a:endParaRPr lang="en-US" dirty="0"/>
          </a:p>
        </p:txBody>
      </p:sp>
      <p:sp>
        <p:nvSpPr>
          <p:cNvPr id="5" name="Title 4">
            <a:extLst>
              <a:ext uri="{FF2B5EF4-FFF2-40B4-BE49-F238E27FC236}">
                <a16:creationId xmlns:a16="http://schemas.microsoft.com/office/drawing/2014/main" id="{35CAA089-9D59-4980-BDA9-FF9436F2387F}"/>
              </a:ext>
            </a:extLst>
          </p:cNvPr>
          <p:cNvSpPr>
            <a:spLocks noGrp="1"/>
          </p:cNvSpPr>
          <p:nvPr>
            <p:ph type="ctrTitle"/>
          </p:nvPr>
        </p:nvSpPr>
        <p:spPr/>
        <p:txBody>
          <a:bodyPr/>
          <a:lstStyle/>
          <a:p>
            <a:r>
              <a:rPr lang="en-US" dirty="0"/>
              <a:t>Student Performance </a:t>
            </a:r>
          </a:p>
        </p:txBody>
      </p:sp>
      <p:sp>
        <p:nvSpPr>
          <p:cNvPr id="6" name="Text Placeholder 5">
            <a:extLst>
              <a:ext uri="{FF2B5EF4-FFF2-40B4-BE49-F238E27FC236}">
                <a16:creationId xmlns:a16="http://schemas.microsoft.com/office/drawing/2014/main" id="{2A7CEDF5-4767-4743-A8C8-595FA8DBD704}"/>
              </a:ext>
            </a:extLst>
          </p:cNvPr>
          <p:cNvSpPr>
            <a:spLocks noGrp="1"/>
          </p:cNvSpPr>
          <p:nvPr>
            <p:ph type="body" sz="quarter" idx="11"/>
          </p:nvPr>
        </p:nvSpPr>
        <p:spPr/>
        <p:txBody>
          <a:bodyPr/>
          <a:lstStyle/>
          <a:p>
            <a:r>
              <a:rPr lang="en-US" dirty="0"/>
              <a:t>Introduction &amp; Goals</a:t>
            </a:r>
          </a:p>
        </p:txBody>
      </p:sp>
      <p:sp>
        <p:nvSpPr>
          <p:cNvPr id="7" name="Text Placeholder 6">
            <a:extLst>
              <a:ext uri="{FF2B5EF4-FFF2-40B4-BE49-F238E27FC236}">
                <a16:creationId xmlns:a16="http://schemas.microsoft.com/office/drawing/2014/main" id="{5DC647E1-7C81-4C48-BAC6-FA4D75BD1B42}"/>
              </a:ext>
            </a:extLst>
          </p:cNvPr>
          <p:cNvSpPr>
            <a:spLocks noGrp="1"/>
          </p:cNvSpPr>
          <p:nvPr>
            <p:ph type="body" sz="quarter" idx="13"/>
          </p:nvPr>
        </p:nvSpPr>
        <p:spPr/>
        <p:txBody>
          <a:bodyPr/>
          <a:lstStyle/>
          <a:p>
            <a:r>
              <a:rPr lang="en-US" dirty="0"/>
              <a:t>Conclusion</a:t>
            </a:r>
          </a:p>
        </p:txBody>
      </p:sp>
      <p:sp>
        <p:nvSpPr>
          <p:cNvPr id="8" name="Text Placeholder 7">
            <a:extLst>
              <a:ext uri="{FF2B5EF4-FFF2-40B4-BE49-F238E27FC236}">
                <a16:creationId xmlns:a16="http://schemas.microsoft.com/office/drawing/2014/main" id="{F040F29E-9D6A-4A2F-87F9-3E95BE302DB9}"/>
              </a:ext>
            </a:extLst>
          </p:cNvPr>
          <p:cNvSpPr>
            <a:spLocks noGrp="1"/>
          </p:cNvSpPr>
          <p:nvPr>
            <p:ph type="body" sz="quarter" idx="14"/>
          </p:nvPr>
        </p:nvSpPr>
        <p:spPr>
          <a:xfrm>
            <a:off x="914400" y="16836691"/>
            <a:ext cx="10058400" cy="10138109"/>
          </a:xfrm>
        </p:spPr>
        <p:txBody>
          <a:bodyPr>
            <a:normAutofit lnSpcReduction="10000"/>
          </a:bodyPr>
          <a:lstStyle/>
          <a:p>
            <a:r>
              <a:rPr lang="en-US" dirty="0"/>
              <a:t>Features:</a:t>
            </a:r>
          </a:p>
          <a:p>
            <a:pPr marL="857250" indent="-857250">
              <a:buFont typeface="Arial" panose="020B0604020202020204" pitchFamily="34" charset="0"/>
              <a:buChar char="•"/>
            </a:pPr>
            <a:r>
              <a:rPr lang="en-US" dirty="0"/>
              <a:t>Average of scores for 3 subjects based on parental level of study. </a:t>
            </a:r>
          </a:p>
          <a:p>
            <a:pPr marL="857250" indent="-857250">
              <a:buFont typeface="Arial" panose="020B0604020202020204" pitchFamily="34" charset="0"/>
              <a:buChar char="•"/>
            </a:pPr>
            <a:r>
              <a:rPr lang="en-US" dirty="0"/>
              <a:t>Students who have completed the Test Preparation Course have scores higher in all three categories than those who haven't taken the course</a:t>
            </a:r>
          </a:p>
          <a:p>
            <a:pPr marL="857250" indent="-857250">
              <a:buFont typeface="Arial" panose="020B0604020202020204" pitchFamily="34" charset="0"/>
              <a:buChar char="•"/>
            </a:pPr>
            <a:endParaRPr lang="en-US" dirty="0"/>
          </a:p>
          <a:p>
            <a:pPr marL="857250" indent="-857250">
              <a:buFont typeface="Arial" panose="020B0604020202020204" pitchFamily="34" charset="0"/>
              <a:buChar char="•"/>
            </a:pPr>
            <a:endParaRPr lang="en-US" dirty="0"/>
          </a:p>
          <a:p>
            <a:pPr marL="857250" indent="-857250">
              <a:buFont typeface="Arial" panose="020B0604020202020204" pitchFamily="34" charset="0"/>
              <a:buChar char="•"/>
            </a:pPr>
            <a:endParaRPr lang="en-US" dirty="0"/>
          </a:p>
        </p:txBody>
      </p:sp>
      <p:sp>
        <p:nvSpPr>
          <p:cNvPr id="9" name="Text Placeholder 8">
            <a:extLst>
              <a:ext uri="{FF2B5EF4-FFF2-40B4-BE49-F238E27FC236}">
                <a16:creationId xmlns:a16="http://schemas.microsoft.com/office/drawing/2014/main" id="{8B8FC6F1-AC2B-480D-8AA3-82CB69081BE6}"/>
              </a:ext>
            </a:extLst>
          </p:cNvPr>
          <p:cNvSpPr>
            <a:spLocks noGrp="1"/>
          </p:cNvSpPr>
          <p:nvPr>
            <p:ph type="body" sz="quarter" idx="15"/>
          </p:nvPr>
        </p:nvSpPr>
        <p:spPr>
          <a:xfrm>
            <a:off x="914400" y="15231317"/>
            <a:ext cx="10058400" cy="1143000"/>
          </a:xfrm>
        </p:spPr>
        <p:txBody>
          <a:bodyPr/>
          <a:lstStyle/>
          <a:p>
            <a:r>
              <a:rPr lang="en-US" dirty="0"/>
              <a:t>Material/Methods</a:t>
            </a:r>
          </a:p>
        </p:txBody>
      </p:sp>
      <p:sp>
        <p:nvSpPr>
          <p:cNvPr id="10" name="Text Placeholder 9">
            <a:extLst>
              <a:ext uri="{FF2B5EF4-FFF2-40B4-BE49-F238E27FC236}">
                <a16:creationId xmlns:a16="http://schemas.microsoft.com/office/drawing/2014/main" id="{5375AB48-7C14-4C37-A216-78B22076204B}"/>
              </a:ext>
            </a:extLst>
          </p:cNvPr>
          <p:cNvSpPr>
            <a:spLocks noGrp="1"/>
          </p:cNvSpPr>
          <p:nvPr>
            <p:ph type="body" sz="quarter" idx="16"/>
          </p:nvPr>
        </p:nvSpPr>
        <p:spPr/>
        <p:txBody>
          <a:bodyPr/>
          <a:lstStyle/>
          <a:p>
            <a:r>
              <a:rPr lang="en-US" dirty="0"/>
              <a:t>This data set consists of Gender, Race, Parental level of study, Math score, Reading score, Writing Score and Test preparation course. </a:t>
            </a:r>
          </a:p>
        </p:txBody>
      </p:sp>
      <p:sp>
        <p:nvSpPr>
          <p:cNvPr id="11" name="Text Placeholder 10">
            <a:extLst>
              <a:ext uri="{FF2B5EF4-FFF2-40B4-BE49-F238E27FC236}">
                <a16:creationId xmlns:a16="http://schemas.microsoft.com/office/drawing/2014/main" id="{C3C216FF-DE4D-4B2B-B712-8A044EC741CC}"/>
              </a:ext>
            </a:extLst>
          </p:cNvPr>
          <p:cNvSpPr>
            <a:spLocks noGrp="1"/>
          </p:cNvSpPr>
          <p:nvPr>
            <p:ph type="body" sz="quarter" idx="17"/>
          </p:nvPr>
        </p:nvSpPr>
        <p:spPr/>
        <p:txBody>
          <a:bodyPr/>
          <a:lstStyle/>
          <a:p>
            <a:r>
              <a:rPr lang="en-US" dirty="0"/>
              <a:t>Additional Information </a:t>
            </a:r>
          </a:p>
        </p:txBody>
      </p:sp>
      <p:sp>
        <p:nvSpPr>
          <p:cNvPr id="12" name="Text Placeholder 11">
            <a:extLst>
              <a:ext uri="{FF2B5EF4-FFF2-40B4-BE49-F238E27FC236}">
                <a16:creationId xmlns:a16="http://schemas.microsoft.com/office/drawing/2014/main" id="{B16D3B4A-CFF0-4032-86BF-F07EEB620033}"/>
              </a:ext>
            </a:extLst>
          </p:cNvPr>
          <p:cNvSpPr>
            <a:spLocks noGrp="1"/>
          </p:cNvSpPr>
          <p:nvPr>
            <p:ph type="body" sz="quarter" idx="19"/>
          </p:nvPr>
        </p:nvSpPr>
        <p:spPr/>
        <p:txBody>
          <a:bodyPr/>
          <a:lstStyle/>
          <a:p>
            <a:r>
              <a:rPr lang="en-US" dirty="0"/>
              <a:t>Visualization</a:t>
            </a:r>
          </a:p>
        </p:txBody>
      </p:sp>
      <p:sp>
        <p:nvSpPr>
          <p:cNvPr id="13" name="Text Placeholder 12">
            <a:extLst>
              <a:ext uri="{FF2B5EF4-FFF2-40B4-BE49-F238E27FC236}">
                <a16:creationId xmlns:a16="http://schemas.microsoft.com/office/drawing/2014/main" id="{80FC1E90-AFFA-46B9-A29E-09A2FDC276BF}"/>
              </a:ext>
            </a:extLst>
          </p:cNvPr>
          <p:cNvSpPr>
            <a:spLocks noGrp="1"/>
          </p:cNvSpPr>
          <p:nvPr>
            <p:ph type="body" sz="quarter" idx="20"/>
          </p:nvPr>
        </p:nvSpPr>
        <p:spPr>
          <a:xfrm>
            <a:off x="32918400" y="24460200"/>
            <a:ext cx="10058400" cy="5029200"/>
          </a:xfrm>
        </p:spPr>
        <p:txBody>
          <a:bodyPr>
            <a:noAutofit/>
          </a:bodyPr>
          <a:lstStyle/>
          <a:p>
            <a:r>
              <a:rPr lang="en-US" sz="5400" dirty="0"/>
              <a:t>GitHub Link: </a:t>
            </a:r>
            <a:r>
              <a:rPr lang="en-US" sz="5400" dirty="0">
                <a:hlinkClick r:id="rId2"/>
              </a:rPr>
              <a:t>https://github.com/44-599-machine-learning-S19/machine-learning-project-vipulchandoor.git</a:t>
            </a:r>
            <a:endParaRPr lang="en-US" sz="5400" dirty="0"/>
          </a:p>
          <a:p>
            <a:r>
              <a:rPr lang="en-US" sz="5400" dirty="0"/>
              <a:t>Data Set Link: </a:t>
            </a:r>
            <a:r>
              <a:rPr lang="en-US" u="sng" dirty="0">
                <a:hlinkClick r:id="rId3"/>
              </a:rPr>
              <a:t>https://www.kaggle.com/spscientist/students-performance-in-exams</a:t>
            </a:r>
            <a:endParaRPr lang="en-US" sz="5400" dirty="0"/>
          </a:p>
          <a:p>
            <a:r>
              <a:rPr lang="en-US" sz="5400" dirty="0"/>
              <a:t>For more details: s530459@nwmissouri.edu</a:t>
            </a:r>
          </a:p>
        </p:txBody>
      </p:sp>
      <p:sp>
        <p:nvSpPr>
          <p:cNvPr id="14" name="Text Placeholder 13">
            <a:extLst>
              <a:ext uri="{FF2B5EF4-FFF2-40B4-BE49-F238E27FC236}">
                <a16:creationId xmlns:a16="http://schemas.microsoft.com/office/drawing/2014/main" id="{80A25AA5-F98D-4BB7-9F43-7D34FF6AD083}"/>
              </a:ext>
            </a:extLst>
          </p:cNvPr>
          <p:cNvSpPr>
            <a:spLocks noGrp="1"/>
          </p:cNvSpPr>
          <p:nvPr>
            <p:ph type="body" sz="quarter" idx="21"/>
          </p:nvPr>
        </p:nvSpPr>
        <p:spPr>
          <a:xfrm>
            <a:off x="32918400" y="22288500"/>
            <a:ext cx="10058400" cy="1143000"/>
          </a:xfrm>
        </p:spPr>
        <p:txBody>
          <a:bodyPr/>
          <a:lstStyle/>
          <a:p>
            <a:r>
              <a:rPr lang="en-US" dirty="0"/>
              <a:t>Project Links</a:t>
            </a:r>
          </a:p>
        </p:txBody>
      </p:sp>
      <p:sp>
        <p:nvSpPr>
          <p:cNvPr id="15" name="Text Placeholder 14">
            <a:extLst>
              <a:ext uri="{FF2B5EF4-FFF2-40B4-BE49-F238E27FC236}">
                <a16:creationId xmlns:a16="http://schemas.microsoft.com/office/drawing/2014/main" id="{133F141E-8C7F-4E44-9313-06B6E184B597}"/>
              </a:ext>
            </a:extLst>
          </p:cNvPr>
          <p:cNvSpPr>
            <a:spLocks noGrp="1"/>
          </p:cNvSpPr>
          <p:nvPr>
            <p:ph type="body" sz="quarter" idx="22"/>
          </p:nvPr>
        </p:nvSpPr>
        <p:spPr/>
        <p:txBody>
          <a:bodyPr/>
          <a:lstStyle/>
          <a:p>
            <a:r>
              <a:rPr lang="en-US" dirty="0"/>
              <a:t>Dr. Hoot </a:t>
            </a:r>
          </a:p>
        </p:txBody>
      </p:sp>
      <p:sp>
        <p:nvSpPr>
          <p:cNvPr id="16" name="Text Placeholder 15">
            <a:extLst>
              <a:ext uri="{FF2B5EF4-FFF2-40B4-BE49-F238E27FC236}">
                <a16:creationId xmlns:a16="http://schemas.microsoft.com/office/drawing/2014/main" id="{C8E7AE9E-0514-468C-8944-17F95C31A82D}"/>
              </a:ext>
            </a:extLst>
          </p:cNvPr>
          <p:cNvSpPr>
            <a:spLocks noGrp="1"/>
          </p:cNvSpPr>
          <p:nvPr>
            <p:ph type="body" sz="quarter" idx="23"/>
          </p:nvPr>
        </p:nvSpPr>
        <p:spPr>
          <a:xfrm>
            <a:off x="22402800" y="27889200"/>
            <a:ext cx="9601200" cy="1143000"/>
          </a:xfrm>
        </p:spPr>
        <p:txBody>
          <a:bodyPr/>
          <a:lstStyle/>
          <a:p>
            <a:r>
              <a:rPr lang="en-US" dirty="0"/>
              <a:t>Acknowledgement</a:t>
            </a:r>
          </a:p>
        </p:txBody>
      </p:sp>
      <p:sp>
        <p:nvSpPr>
          <p:cNvPr id="18" name="Text Placeholder 17">
            <a:extLst>
              <a:ext uri="{FF2B5EF4-FFF2-40B4-BE49-F238E27FC236}">
                <a16:creationId xmlns:a16="http://schemas.microsoft.com/office/drawing/2014/main" id="{4C8E17A0-EC89-4D7B-9133-0EEA60F566CC}"/>
              </a:ext>
            </a:extLst>
          </p:cNvPr>
          <p:cNvSpPr>
            <a:spLocks noGrp="1"/>
          </p:cNvSpPr>
          <p:nvPr>
            <p:ph type="body" sz="quarter" idx="25"/>
          </p:nvPr>
        </p:nvSpPr>
        <p:spPr>
          <a:xfrm>
            <a:off x="4928108" y="3035808"/>
            <a:ext cx="33997392" cy="914400"/>
          </a:xfrm>
        </p:spPr>
        <p:txBody>
          <a:bodyPr/>
          <a:lstStyle/>
          <a:p>
            <a:r>
              <a:rPr lang="en-US" sz="8000" dirty="0"/>
              <a:t>Vipul Chandoor</a:t>
            </a:r>
          </a:p>
          <a:p>
            <a:endParaRPr lang="en-US" sz="6600" dirty="0"/>
          </a:p>
        </p:txBody>
      </p:sp>
      <p:sp>
        <p:nvSpPr>
          <p:cNvPr id="19" name="Text Placeholder 18">
            <a:extLst>
              <a:ext uri="{FF2B5EF4-FFF2-40B4-BE49-F238E27FC236}">
                <a16:creationId xmlns:a16="http://schemas.microsoft.com/office/drawing/2014/main" id="{898ABEB4-2CDA-4D4C-A437-044C7EBE5165}"/>
              </a:ext>
            </a:extLst>
          </p:cNvPr>
          <p:cNvSpPr>
            <a:spLocks noGrp="1"/>
          </p:cNvSpPr>
          <p:nvPr>
            <p:ph type="body" sz="quarter" idx="26"/>
          </p:nvPr>
        </p:nvSpPr>
        <p:spPr/>
        <p:txBody>
          <a:bodyPr/>
          <a:lstStyle/>
          <a:p>
            <a:r>
              <a:rPr lang="en-US" sz="8000" dirty="0"/>
              <a:t>S530459@nwmissouri.edu</a:t>
            </a:r>
          </a:p>
        </p:txBody>
      </p:sp>
      <p:pic>
        <p:nvPicPr>
          <p:cNvPr id="28" name="Picture 27">
            <a:extLst>
              <a:ext uri="{FF2B5EF4-FFF2-40B4-BE49-F238E27FC236}">
                <a16:creationId xmlns:a16="http://schemas.microsoft.com/office/drawing/2014/main" id="{EE8451E4-20CF-4B85-898B-A3693BCF3F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0860" y="9240339"/>
            <a:ext cx="20131963" cy="9957515"/>
          </a:xfrm>
          <a:prstGeom prst="rect">
            <a:avLst/>
          </a:prstGeom>
        </p:spPr>
      </p:pic>
      <p:pic>
        <p:nvPicPr>
          <p:cNvPr id="24" name="Picture 23">
            <a:extLst>
              <a:ext uri="{FF2B5EF4-FFF2-40B4-BE49-F238E27FC236}">
                <a16:creationId xmlns:a16="http://schemas.microsoft.com/office/drawing/2014/main" id="{F500A3C0-4B03-41EA-9522-5F2C58D225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8552" y="19197854"/>
            <a:ext cx="19191534" cy="7319746"/>
          </a:xfrm>
          <a:prstGeom prst="rect">
            <a:avLst/>
          </a:prstGeom>
        </p:spPr>
      </p:pic>
    </p:spTree>
    <p:extLst>
      <p:ext uri="{BB962C8B-B14F-4D97-AF65-F5344CB8AC3E}">
        <p14:creationId xmlns:p14="http://schemas.microsoft.com/office/powerpoint/2010/main" val="1606993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e_nw_green" id="{8A0CC076-DF9E-4991-A331-C72B7732392D}" vid="{A32A041A-A5FE-4424-9FAA-80AF5BFF47C9}"/>
    </a:ext>
  </a:extLst>
</a:theme>
</file>

<file path=docProps/app.xml><?xml version="1.0" encoding="utf-8"?>
<Properties xmlns="http://schemas.openxmlformats.org/officeDocument/2006/extended-properties" xmlns:vt="http://schemas.openxmlformats.org/officeDocument/2006/docPropsVTypes">
  <Template>Organic</Template>
  <TotalTime>1810</TotalTime>
  <Words>251</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Garamond</vt:lpstr>
      <vt:lpstr>Helvetica</vt:lpstr>
      <vt:lpstr>Office Theme</vt:lpstr>
      <vt:lpstr>Student Performance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Chandoor,Vipul</cp:lastModifiedBy>
  <cp:revision>95</cp:revision>
  <dcterms:created xsi:type="dcterms:W3CDTF">2019-04-11T15:31:07Z</dcterms:created>
  <dcterms:modified xsi:type="dcterms:W3CDTF">2019-04-28T01:17:58Z</dcterms:modified>
</cp:coreProperties>
</file>