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ctrTitle"/>
          </p:nvPr>
        </p:nvSpPr>
        <p:spPr>
          <a:xfrm rot="0">
            <a:off x="685800" y="2130425"/>
            <a:ext cx="7772400" cy="14700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Click to edit Master title style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ubTitle" idx="1"/>
          </p:nvPr>
        </p:nvSpPr>
        <p:spPr>
          <a:xfrm rot="0">
            <a:off x="1371600" y="3886200"/>
            <a:ext cx="6400800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Click to edit Master subtitle style</a:t>
            </a:r>
            <a:endParaRPr lang="zh-CN" altLang="en-US" sz="3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0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ftr"/>
          </p:nvPr>
        </p:nvSpPr>
        <p:spPr>
          <a:xfrm rot="0">
            <a:off x="3124200" y="6356349"/>
            <a:ext cx="2895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/>
          </p:nvPr>
        </p:nvSpPr>
        <p:spPr>
          <a:xfrm rot="0">
            <a:off x="6553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648063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2711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04105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274638"/>
            <a:ext cx="8229600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5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600200"/>
            <a:ext cx="8229600" cy="452596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124200" y="6356349"/>
            <a:ext cx="2895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6553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25374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60013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75237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3612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23538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2931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92419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82972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3056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5/2/2025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3124200" y="6356349"/>
            <a:ext cx="2895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6553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01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32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0" charset="0"/>
        <a:buChar char="–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0" charset="0"/>
        <a:buChar char="–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0" charset="0"/>
        <a:buChar char="»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0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ctrTitle"/>
          </p:nvPr>
        </p:nvSpPr>
        <p:spPr>
          <a:xfrm rot="0">
            <a:off x="685800" y="2130425"/>
            <a:ext cx="7772400" cy="14700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SMART RECHARGE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ubTitle" idx="1"/>
          </p:nvPr>
        </p:nvSpPr>
        <p:spPr>
          <a:xfrm rot="0">
            <a:off x="1371600" y="3886200"/>
            <a:ext cx="6400800" cy="17526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A Console-Based Recharge Application</a:t>
            </a:r>
            <a:endParaRPr lang="en-US" altLang="zh-CN" sz="3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Presented by: </a:t>
            </a:r>
            <a:endParaRPr lang="en-US" altLang="zh-CN" sz="3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T.CHANDRA SIDDHARTHA </a:t>
            </a:r>
            <a:endParaRPr lang="en-US" altLang="zh-CN" sz="3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R.JAI</a:t>
            </a:r>
            <a:endParaRPr lang="zh-CN" altLang="en-US" sz="3200" b="0" i="0" u="none" strike="noStrike" kern="1200" cap="none" spc="0" baseline="0">
              <a:solidFill>
                <a:srgbClr val="898989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70473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Conclusion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Demonstrates real-life use of: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- Linked lists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- Stack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- Modular programming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Can be extended with: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- File handling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- GUI or Web interface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- Database integration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72459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Final Output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Recharge success message.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Displays: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- Mobile number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- State and SIM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- Selected plan and price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3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452684" y="1394122"/>
            <a:ext cx="2179000" cy="268538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37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300582" y="4171886"/>
            <a:ext cx="2529017" cy="236741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5338387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文本框"/>
          <p:cNvSpPr>
            <a:spLocks noGrp="1"/>
          </p:cNvSpPr>
          <p:nvPr>
            <p:ph type="title"/>
          </p:nvPr>
        </p:nvSpPr>
        <p:spPr>
          <a:xfrm rot="0">
            <a:off x="447674" y="3093995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THANK YOU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4278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Introduction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Purpose: Simulate a mobile recharge system using C.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Features: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Plan browsing (data, roaming, special).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State and SIM selection.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UPI PIN entry using stack.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Dynamic plan handling with linked lists.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19827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Key Components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PlanCategories Struct: Holds linked lists for 4 recharge types.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Plan Struct: Linked list node for each plan.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Stack Struct: For UPI PIN input (LIFO).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17729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Workflow Steps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1. Enter mobile number.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2. Choose state.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3. Choose SIM provider.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4. Choose plan category.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5. Select plan.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6. Enter UPI PIN.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7. Confirm and display recharge success.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9354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Data Structures Used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Linked List: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To store and display plans dynamically.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Stack: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To mask and verify 6-digit UPI PIN input.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332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Sample Code Snippets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Plan Node Definition: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typedef struct Plan {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char description[100];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float price;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struct Plan* next;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} Plan;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Stack for UPI: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typedef struct {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int top;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char digits[MAX];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} Stack;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29" name="矩形"/>
          <p:cNvSpPr>
            <a:spLocks/>
          </p:cNvSpPr>
          <p:nvPr/>
        </p:nvSpPr>
        <p:spPr>
          <a:xfrm rot="0">
            <a:off x="4005201" y="2867231"/>
            <a:ext cx="1133456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83270099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Plan Initialization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void initializePlans(PlanCategories* pc) {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pc-&gt;dataPacks = addPlan(...);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pc-&gt;intlRoaming = addPlan(...);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...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}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Adds predefined plans to linked lists.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05937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UPI PIN Handling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UPI entered digit by digit.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Stored in stack.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Displayed as masked * during verification.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53327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Memory Management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Frees all allocated memory for plans at the end.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Example: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while (categories.dataPacks) {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temp = categories.dataPacks;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...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    free(temp);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}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623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description>generated using python-pptx</dc:description>
  <cp:lastModifiedBy>root</cp:lastModifiedBy>
  <cp:revision>1</cp:revision>
  <dcterms:created xsi:type="dcterms:W3CDTF">2013-01-27T09:14:16Z</dcterms:created>
  <dcterms:modified xsi:type="dcterms:W3CDTF">2025-05-02T05:24:29Z</dcterms:modified>
</cp:coreProperties>
</file>