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0F8B-AF8C-464B-B166-DE25265CEDA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0457-CE35-4D52-90C8-0FF9CBA2FEE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0F8B-AF8C-464B-B166-DE25265CEDA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0457-CE35-4D52-90C8-0FF9CBA2FE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0F8B-AF8C-464B-B166-DE25265CEDA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0457-CE35-4D52-90C8-0FF9CBA2FE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0F8B-AF8C-464B-B166-DE25265CEDA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0457-CE35-4D52-90C8-0FF9CBA2FE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0F8B-AF8C-464B-B166-DE25265CEDA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0457-CE35-4D52-90C8-0FF9CBA2FEE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0F8B-AF8C-464B-B166-DE25265CEDA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0457-CE35-4D52-90C8-0FF9CBA2FE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0F8B-AF8C-464B-B166-DE25265CEDA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0457-CE35-4D52-90C8-0FF9CBA2FE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0F8B-AF8C-464B-B166-DE25265CEDA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0457-CE35-4D52-90C8-0FF9CBA2FE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0F8B-AF8C-464B-B166-DE25265CEDA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0457-CE35-4D52-90C8-0FF9CBA2FE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0F8B-AF8C-464B-B166-DE25265CEDA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0457-CE35-4D52-90C8-0FF9CBA2FE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0F8B-AF8C-464B-B166-DE25265CEDA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0B0457-CE35-4D52-90C8-0FF9CBA2FEE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350F8B-AF8C-464B-B166-DE25265CEDA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0B0457-CE35-4D52-90C8-0FF9CBA2FEE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2400" y="3200400"/>
            <a:ext cx="8915400" cy="1600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EARTHQUAKE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PREDICTION MODEL USING PYTHON </a:t>
            </a:r>
            <a:endParaRPr lang="en-US" sz="4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ANALYZE AND VISLALIZE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  Earthquake </a:t>
            </a:r>
            <a:r>
              <a:rPr lang="en-US" dirty="0" smtClean="0"/>
              <a:t>is a natural phenomenon </a:t>
            </a:r>
            <a:r>
              <a:rPr lang="en-US" dirty="0" smtClean="0"/>
              <a:t>whose occurrence </a:t>
            </a:r>
            <a:r>
              <a:rPr lang="en-US" dirty="0" smtClean="0"/>
              <a:t>predictability is still a hot topic in academia. This is because of the destructive power it holds. In this article, we’ll learn how to analyze and visualize earthquake data with Python and </a:t>
            </a:r>
            <a:r>
              <a:rPr lang="en-US" dirty="0" err="1" smtClean="0"/>
              <a:t>Matplotlib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DATASET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 Origin </a:t>
            </a:r>
            <a:r>
              <a:rPr lang="en-US" dirty="0" smtClean="0"/>
              <a:t>time of the </a:t>
            </a:r>
            <a:r>
              <a:rPr lang="en-US" dirty="0" smtClean="0"/>
              <a:t>Earthquake Latitude </a:t>
            </a:r>
            <a:r>
              <a:rPr lang="en-US" dirty="0" smtClean="0"/>
              <a:t>and the longitude of the </a:t>
            </a:r>
            <a:r>
              <a:rPr lang="en-US" dirty="0" smtClean="0"/>
              <a:t>location.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Depth </a:t>
            </a:r>
            <a:r>
              <a:rPr lang="en-US" dirty="0" smtClean="0"/>
              <a:t>– This means how much depth below the earth’s level the earthquake started.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 The </a:t>
            </a:r>
            <a:r>
              <a:rPr lang="en-US" dirty="0" smtClean="0"/>
              <a:t>magnitude of the </a:t>
            </a:r>
            <a:r>
              <a:rPr lang="en-US" dirty="0" smtClean="0"/>
              <a:t>earthquake location.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15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</TotalTime>
  <Words>93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Slide 1</vt:lpstr>
      <vt:lpstr>ANALYZE AND VISLALIZE</vt:lpstr>
      <vt:lpstr>     DATASET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SHAMIRA</dc:creator>
  <cp:lastModifiedBy>SHAMIRA</cp:lastModifiedBy>
  <cp:revision>5</cp:revision>
  <dcterms:created xsi:type="dcterms:W3CDTF">2023-10-17T21:09:55Z</dcterms:created>
  <dcterms:modified xsi:type="dcterms:W3CDTF">2023-10-17T22:22:23Z</dcterms:modified>
</cp:coreProperties>
</file>