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handoutMasterIdLst>
    <p:handoutMasterId r:id="rId17"/>
  </p:handoutMasterIdLst>
  <p:sldIdLst>
    <p:sldId id="256" r:id="rId3"/>
    <p:sldId id="257" r:id="rId4"/>
    <p:sldId id="259" r:id="rId5"/>
    <p:sldId id="260" r:id="rId6"/>
    <p:sldId id="261" r:id="rId7"/>
    <p:sldId id="272" r:id="rId8"/>
    <p:sldId id="273" r:id="rId9"/>
    <p:sldId id="268" r:id="rId10"/>
    <p:sldId id="269" r:id="rId11"/>
    <p:sldId id="270" r:id="rId12"/>
    <p:sldId id="271" r:id="rId13"/>
    <p:sldId id="264" r:id="rId14"/>
    <p:sldId id="265" r:id="rId15"/>
    <p:sldId id="266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71" autoAdjust="0"/>
  </p:normalViewPr>
  <p:slideViewPr>
    <p:cSldViewPr>
      <p:cViewPr varScale="1">
        <p:scale>
          <a:sx n="70" d="100"/>
          <a:sy n="70" d="100"/>
        </p:scale>
        <p:origin x="-138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868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2A23A9-7863-4F8D-A231-9A5D03ABAC27}" type="datetimeFigureOut">
              <a:rPr lang="en-US" smtClean="0"/>
              <a:t>7/3/2015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D133B4-7272-416D-B3E3-99830E019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3997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B6082-DE65-4BF8-8E8C-1A4F5DB4F3CD}" type="datetimeFigureOut">
              <a:rPr lang="en-US" smtClean="0"/>
              <a:t>7/3/2015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C1806-DA0C-4E98-8C12-6E5DF4066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650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B6082-DE65-4BF8-8E8C-1A4F5DB4F3CD}" type="datetimeFigureOut">
              <a:rPr lang="en-US" smtClean="0"/>
              <a:t>7/3/2015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C1806-DA0C-4E98-8C12-6E5DF4066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545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B6082-DE65-4BF8-8E8C-1A4F5DB4F3CD}" type="datetimeFigureOut">
              <a:rPr lang="en-US" smtClean="0"/>
              <a:t>7/3/2015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C1806-DA0C-4E98-8C12-6E5DF4066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0930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B6082-DE65-4BF8-8E8C-1A4F5DB4F3C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7/3/2015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C1806-DA0C-4E98-8C12-6E5DF4066C7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91033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B6082-DE65-4BF8-8E8C-1A4F5DB4F3C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7/3/2015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C1806-DA0C-4E98-8C12-6E5DF4066C7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2720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B6082-DE65-4BF8-8E8C-1A4F5DB4F3C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7/3/2015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C1806-DA0C-4E98-8C12-6E5DF4066C7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82003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B6082-DE65-4BF8-8E8C-1A4F5DB4F3C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7/3/2015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C1806-DA0C-4E98-8C12-6E5DF4066C7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20238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B6082-DE65-4BF8-8E8C-1A4F5DB4F3C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7/3/2015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C1806-DA0C-4E98-8C12-6E5DF4066C7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0494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B6082-DE65-4BF8-8E8C-1A4F5DB4F3C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7/3/2015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C1806-DA0C-4E98-8C12-6E5DF4066C7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76851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B6082-DE65-4BF8-8E8C-1A4F5DB4F3C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7/3/2015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C1806-DA0C-4E98-8C12-6E5DF4066C7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21306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B6082-DE65-4BF8-8E8C-1A4F5DB4F3C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7/3/2015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C1806-DA0C-4E98-8C12-6E5DF4066C7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4017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B6082-DE65-4BF8-8E8C-1A4F5DB4F3CD}" type="datetimeFigureOut">
              <a:rPr lang="en-US" smtClean="0"/>
              <a:t>7/3/2015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C1806-DA0C-4E98-8C12-6E5DF4066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65791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B6082-DE65-4BF8-8E8C-1A4F5DB4F3C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7/3/2015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C1806-DA0C-4E98-8C12-6E5DF4066C7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78497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B6082-DE65-4BF8-8E8C-1A4F5DB4F3C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7/3/2015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C1806-DA0C-4E98-8C12-6E5DF4066C7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08927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B6082-DE65-4BF8-8E8C-1A4F5DB4F3C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7/3/2015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C1806-DA0C-4E98-8C12-6E5DF4066C7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3226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B6082-DE65-4BF8-8E8C-1A4F5DB4F3CD}" type="datetimeFigureOut">
              <a:rPr lang="en-US" smtClean="0"/>
              <a:t>7/3/2015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C1806-DA0C-4E98-8C12-6E5DF4066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693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B6082-DE65-4BF8-8E8C-1A4F5DB4F3CD}" type="datetimeFigureOut">
              <a:rPr lang="en-US" smtClean="0"/>
              <a:t>7/3/2015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C1806-DA0C-4E98-8C12-6E5DF4066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183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B6082-DE65-4BF8-8E8C-1A4F5DB4F3CD}" type="datetimeFigureOut">
              <a:rPr lang="en-US" smtClean="0"/>
              <a:t>7/3/2015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C1806-DA0C-4E98-8C12-6E5DF4066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150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B6082-DE65-4BF8-8E8C-1A4F5DB4F3CD}" type="datetimeFigureOut">
              <a:rPr lang="en-US" smtClean="0"/>
              <a:t>7/3/2015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C1806-DA0C-4E98-8C12-6E5DF4066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879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B6082-DE65-4BF8-8E8C-1A4F5DB4F3CD}" type="datetimeFigureOut">
              <a:rPr lang="en-US" smtClean="0"/>
              <a:t>7/3/2015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C1806-DA0C-4E98-8C12-6E5DF4066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394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B6082-DE65-4BF8-8E8C-1A4F5DB4F3CD}" type="datetimeFigureOut">
              <a:rPr lang="en-US" smtClean="0"/>
              <a:t>7/3/2015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C1806-DA0C-4E98-8C12-6E5DF4066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884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B6082-DE65-4BF8-8E8C-1A4F5DB4F3CD}" type="datetimeFigureOut">
              <a:rPr lang="en-US" smtClean="0"/>
              <a:t>7/3/2015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C1806-DA0C-4E98-8C12-6E5DF4066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448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EB6082-DE65-4BF8-8E8C-1A4F5DB4F3CD}" type="datetimeFigureOut">
              <a:rPr lang="en-US" smtClean="0"/>
              <a:t>7/3/2015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EC1806-DA0C-4E98-8C12-6E5DF4066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241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EB6082-DE65-4BF8-8E8C-1A4F5DB4F3C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7/3/2015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EC1806-DA0C-4E98-8C12-6E5DF4066C7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124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1905000" cy="95410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MESIN CUCI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150667" y="2338864"/>
            <a:ext cx="1056409" cy="36933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/>
              <a:t>Kategori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01336" y="2874267"/>
            <a:ext cx="1451264" cy="36933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Sharp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01336" y="5029200"/>
            <a:ext cx="1451264" cy="36933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Dan lain </a:t>
            </a:r>
            <a:r>
              <a:rPr lang="en-US" dirty="0" err="1" smtClean="0"/>
              <a:t>lain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01336" y="4495800"/>
            <a:ext cx="1437409" cy="36933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Electrolux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01336" y="3962400"/>
            <a:ext cx="1437409" cy="36933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Toshiba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01336" y="3429000"/>
            <a:ext cx="1437409" cy="36933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Samsung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52400" y="1817132"/>
            <a:ext cx="1981200" cy="36933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/>
              <a:t>Cari</a:t>
            </a:r>
            <a:r>
              <a:rPr lang="en-US" dirty="0" smtClean="0"/>
              <a:t> </a:t>
            </a:r>
            <a:r>
              <a:rPr lang="en-US" dirty="0" err="1" smtClean="0"/>
              <a:t>mesin</a:t>
            </a:r>
            <a:r>
              <a:rPr lang="en-US" dirty="0" smtClean="0"/>
              <a:t> </a:t>
            </a:r>
            <a:r>
              <a:rPr lang="en-US" dirty="0" err="1" smtClean="0"/>
              <a:t>cuci</a:t>
            </a:r>
            <a:r>
              <a:rPr lang="en-US" dirty="0" smtClean="0"/>
              <a:t>……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286000" y="1817132"/>
            <a:ext cx="6477000" cy="481226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154632" y="1969348"/>
            <a:ext cx="362816" cy="36933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601441" y="1981200"/>
            <a:ext cx="362816" cy="36933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029200" y="1981200"/>
            <a:ext cx="362816" cy="36933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7" name="Chevron 16"/>
          <p:cNvSpPr/>
          <p:nvPr/>
        </p:nvSpPr>
        <p:spPr>
          <a:xfrm>
            <a:off x="5493327" y="2011095"/>
            <a:ext cx="246784" cy="350737"/>
          </a:xfrm>
          <a:prstGeom prst="chevron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Chevron 17"/>
          <p:cNvSpPr/>
          <p:nvPr/>
        </p:nvSpPr>
        <p:spPr>
          <a:xfrm flipH="1">
            <a:off x="3861089" y="1985389"/>
            <a:ext cx="253711" cy="350737"/>
          </a:xfrm>
          <a:prstGeom prst="chevron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5392016" y="2687598"/>
            <a:ext cx="2438400" cy="1808202"/>
            <a:chOff x="2590800" y="2142530"/>
            <a:chExt cx="2438400" cy="1808202"/>
          </a:xfrm>
        </p:grpSpPr>
        <p:sp>
          <p:nvSpPr>
            <p:cNvPr id="19" name="Rounded Rectangle 18"/>
            <p:cNvSpPr/>
            <p:nvPr/>
          </p:nvSpPr>
          <p:spPr>
            <a:xfrm>
              <a:off x="2590800" y="2142530"/>
              <a:ext cx="2438400" cy="180820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Gambar</a:t>
              </a:r>
              <a:r>
                <a:rPr lang="en-US" dirty="0" smtClean="0"/>
                <a:t> </a:t>
              </a:r>
              <a:r>
                <a:rPr lang="en-US" dirty="0" err="1" smtClean="0"/>
                <a:t>Mesin</a:t>
              </a:r>
              <a:r>
                <a:rPr lang="en-US" dirty="0" smtClean="0"/>
                <a:t> </a:t>
              </a:r>
              <a:r>
                <a:rPr lang="en-US" dirty="0" err="1" smtClean="0"/>
                <a:t>Cuci</a:t>
              </a:r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r>
                <a:rPr lang="en-US" dirty="0" err="1" smtClean="0"/>
                <a:t>Nama</a:t>
              </a:r>
              <a:r>
                <a:rPr lang="en-US" dirty="0" smtClean="0"/>
                <a:t> </a:t>
              </a:r>
              <a:r>
                <a:rPr lang="en-US" dirty="0" err="1" smtClean="0"/>
                <a:t>mesin</a:t>
              </a:r>
              <a:r>
                <a:rPr lang="en-US" dirty="0" smtClean="0"/>
                <a:t> </a:t>
              </a:r>
              <a:r>
                <a:rPr lang="en-US" dirty="0" err="1" smtClean="0"/>
                <a:t>cuci</a:t>
              </a:r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819400" y="2327196"/>
              <a:ext cx="1963449" cy="109013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2743200" y="2675930"/>
            <a:ext cx="2438400" cy="1808202"/>
            <a:chOff x="2590800" y="2142530"/>
            <a:chExt cx="2438400" cy="1808202"/>
          </a:xfrm>
        </p:grpSpPr>
        <p:sp>
          <p:nvSpPr>
            <p:cNvPr id="26" name="Rounded Rectangle 25"/>
            <p:cNvSpPr/>
            <p:nvPr/>
          </p:nvSpPr>
          <p:spPr>
            <a:xfrm>
              <a:off x="2590800" y="2142530"/>
              <a:ext cx="2438400" cy="180820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Gambar</a:t>
              </a:r>
              <a:r>
                <a:rPr lang="en-US" dirty="0" smtClean="0"/>
                <a:t> </a:t>
              </a:r>
              <a:r>
                <a:rPr lang="en-US" dirty="0" err="1" smtClean="0"/>
                <a:t>Mesin</a:t>
              </a:r>
              <a:r>
                <a:rPr lang="en-US" dirty="0" smtClean="0"/>
                <a:t> </a:t>
              </a:r>
              <a:r>
                <a:rPr lang="en-US" dirty="0" err="1" smtClean="0"/>
                <a:t>Cuci</a:t>
              </a:r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r>
                <a:rPr lang="en-US" dirty="0" err="1" smtClean="0"/>
                <a:t>Nama</a:t>
              </a:r>
              <a:r>
                <a:rPr lang="en-US" dirty="0" smtClean="0"/>
                <a:t> </a:t>
              </a:r>
              <a:r>
                <a:rPr lang="en-US" dirty="0" err="1" smtClean="0"/>
                <a:t>mesin</a:t>
              </a:r>
              <a:r>
                <a:rPr lang="en-US" dirty="0" smtClean="0"/>
                <a:t> </a:t>
              </a:r>
              <a:r>
                <a:rPr lang="en-US" dirty="0" err="1" smtClean="0"/>
                <a:t>cuci</a:t>
              </a:r>
              <a:endParaRPr lang="en-US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819400" y="2327196"/>
              <a:ext cx="1963449" cy="109013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383140" y="4601896"/>
            <a:ext cx="2438400" cy="1808202"/>
            <a:chOff x="2590800" y="2142530"/>
            <a:chExt cx="2438400" cy="1808202"/>
          </a:xfrm>
        </p:grpSpPr>
        <p:sp>
          <p:nvSpPr>
            <p:cNvPr id="29" name="Rounded Rectangle 28"/>
            <p:cNvSpPr/>
            <p:nvPr/>
          </p:nvSpPr>
          <p:spPr>
            <a:xfrm>
              <a:off x="2590800" y="2142530"/>
              <a:ext cx="2438400" cy="180820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Gambar</a:t>
              </a:r>
              <a:r>
                <a:rPr lang="en-US" dirty="0" smtClean="0"/>
                <a:t> </a:t>
              </a:r>
              <a:r>
                <a:rPr lang="en-US" dirty="0" err="1" smtClean="0"/>
                <a:t>Mesin</a:t>
              </a:r>
              <a:r>
                <a:rPr lang="en-US" dirty="0" smtClean="0"/>
                <a:t> </a:t>
              </a:r>
              <a:r>
                <a:rPr lang="en-US" dirty="0" err="1" smtClean="0"/>
                <a:t>Cuci</a:t>
              </a:r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r>
                <a:rPr lang="en-US" dirty="0" err="1" smtClean="0"/>
                <a:t>Nama</a:t>
              </a:r>
              <a:r>
                <a:rPr lang="en-US" dirty="0" smtClean="0"/>
                <a:t> </a:t>
              </a:r>
              <a:r>
                <a:rPr lang="en-US" dirty="0" err="1" smtClean="0"/>
                <a:t>mesin</a:t>
              </a:r>
              <a:r>
                <a:rPr lang="en-US" dirty="0" smtClean="0"/>
                <a:t> </a:t>
              </a:r>
              <a:r>
                <a:rPr lang="en-US" dirty="0" err="1" smtClean="0"/>
                <a:t>cuci</a:t>
              </a:r>
              <a:endParaRPr lang="en-US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819400" y="2327196"/>
              <a:ext cx="1963449" cy="109013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734324" y="4590228"/>
            <a:ext cx="2438400" cy="1808202"/>
            <a:chOff x="2590800" y="2142530"/>
            <a:chExt cx="2438400" cy="1808202"/>
          </a:xfrm>
        </p:grpSpPr>
        <p:sp>
          <p:nvSpPr>
            <p:cNvPr id="32" name="Rounded Rectangle 31"/>
            <p:cNvSpPr/>
            <p:nvPr/>
          </p:nvSpPr>
          <p:spPr>
            <a:xfrm>
              <a:off x="2590800" y="2142530"/>
              <a:ext cx="2438400" cy="180820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Gambar</a:t>
              </a:r>
              <a:r>
                <a:rPr lang="en-US" dirty="0" smtClean="0"/>
                <a:t> </a:t>
              </a:r>
              <a:r>
                <a:rPr lang="en-US" dirty="0" err="1" smtClean="0"/>
                <a:t>Mesin</a:t>
              </a:r>
              <a:r>
                <a:rPr lang="en-US" dirty="0" smtClean="0"/>
                <a:t> </a:t>
              </a:r>
              <a:r>
                <a:rPr lang="en-US" dirty="0" err="1" smtClean="0"/>
                <a:t>Cuci</a:t>
              </a:r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r>
                <a:rPr lang="en-US" dirty="0" err="1" smtClean="0"/>
                <a:t>Nama</a:t>
              </a:r>
              <a:r>
                <a:rPr lang="en-US" dirty="0" smtClean="0"/>
                <a:t> </a:t>
              </a:r>
              <a:r>
                <a:rPr lang="en-US" dirty="0" err="1" smtClean="0"/>
                <a:t>mesin</a:t>
              </a:r>
              <a:r>
                <a:rPr lang="en-US" dirty="0" smtClean="0"/>
                <a:t> </a:t>
              </a:r>
              <a:r>
                <a:rPr lang="en-US" dirty="0" err="1" smtClean="0"/>
                <a:t>cuci</a:t>
              </a:r>
              <a:endParaRPr lang="en-US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819400" y="2327196"/>
              <a:ext cx="1963449" cy="109013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Rectangle 36"/>
          <p:cNvSpPr/>
          <p:nvPr/>
        </p:nvSpPr>
        <p:spPr>
          <a:xfrm>
            <a:off x="2022331" y="76200"/>
            <a:ext cx="1178070" cy="85077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</a:t>
            </a:r>
            <a:r>
              <a:rPr lang="en-US" dirty="0" err="1" smtClean="0"/>
              <a:t>Mesin</a:t>
            </a:r>
            <a:r>
              <a:rPr lang="en-US" dirty="0" smtClean="0"/>
              <a:t> </a:t>
            </a:r>
            <a:r>
              <a:rPr lang="en-US" dirty="0" err="1" smtClean="0"/>
              <a:t>Cuci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3352801" y="76200"/>
            <a:ext cx="1676399" cy="85077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Rekomendasi</a:t>
            </a:r>
            <a:r>
              <a:rPr lang="en-US" dirty="0" smtClean="0"/>
              <a:t> </a:t>
            </a:r>
            <a:r>
              <a:rPr lang="en-US" dirty="0" err="1" smtClean="0"/>
              <a:t>Mesin</a:t>
            </a:r>
            <a:r>
              <a:rPr lang="en-US" dirty="0" smtClean="0"/>
              <a:t> </a:t>
            </a:r>
            <a:r>
              <a:rPr lang="en-US" dirty="0" err="1" smtClean="0"/>
              <a:t>Cuci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5205413" y="90963"/>
            <a:ext cx="1271587" cy="83601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Pengaturan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152400" y="1143000"/>
            <a:ext cx="1447800" cy="5334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Home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7584065" y="118093"/>
            <a:ext cx="1271587" cy="83601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675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1905000" cy="95410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prstClr val="white"/>
                </a:solidFill>
              </a:rPr>
              <a:t>MESIN CUCI</a:t>
            </a:r>
            <a:endParaRPr lang="en-US" sz="2800" dirty="0">
              <a:solidFill>
                <a:prstClr val="white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0" y="926977"/>
            <a:ext cx="1447800" cy="5334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Home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445342" y="950329"/>
            <a:ext cx="3847234" cy="5334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prstClr val="white"/>
                </a:solidFill>
              </a:rPr>
              <a:t>Rekomendasi</a:t>
            </a:r>
            <a:r>
              <a:rPr lang="en-US" dirty="0" smtClean="0">
                <a:solidFill>
                  <a:prstClr val="white"/>
                </a:solidFill>
              </a:rPr>
              <a:t> </a:t>
            </a:r>
            <a:r>
              <a:rPr lang="en-US" dirty="0" err="1" smtClean="0">
                <a:solidFill>
                  <a:prstClr val="white"/>
                </a:solidFill>
              </a:rPr>
              <a:t>Mesin</a:t>
            </a:r>
            <a:r>
              <a:rPr lang="en-US" dirty="0" smtClean="0">
                <a:solidFill>
                  <a:prstClr val="white"/>
                </a:solidFill>
              </a:rPr>
              <a:t> </a:t>
            </a:r>
            <a:r>
              <a:rPr lang="en-US" dirty="0" err="1" smtClean="0">
                <a:solidFill>
                  <a:prstClr val="white"/>
                </a:solidFill>
              </a:rPr>
              <a:t>Cuci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022331" y="76200"/>
            <a:ext cx="1178070" cy="85077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prstClr val="white"/>
                </a:solidFill>
              </a:rPr>
              <a:t>Mesin</a:t>
            </a:r>
            <a:r>
              <a:rPr lang="en-US" dirty="0" smtClean="0">
                <a:solidFill>
                  <a:prstClr val="white"/>
                </a:solidFill>
              </a:rPr>
              <a:t> </a:t>
            </a:r>
            <a:r>
              <a:rPr lang="en-US" dirty="0" err="1" smtClean="0">
                <a:solidFill>
                  <a:prstClr val="white"/>
                </a:solidFill>
              </a:rPr>
              <a:t>Cuci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3352801" y="76200"/>
            <a:ext cx="1676399" cy="85077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prstClr val="white"/>
                </a:solidFill>
              </a:rPr>
              <a:t>Rekomendasi</a:t>
            </a:r>
            <a:r>
              <a:rPr lang="en-US" dirty="0" smtClean="0">
                <a:solidFill>
                  <a:prstClr val="white"/>
                </a:solidFill>
              </a:rPr>
              <a:t> </a:t>
            </a:r>
            <a:r>
              <a:rPr lang="en-US" dirty="0" err="1" smtClean="0">
                <a:solidFill>
                  <a:prstClr val="white"/>
                </a:solidFill>
              </a:rPr>
              <a:t>Mesin</a:t>
            </a:r>
            <a:r>
              <a:rPr lang="en-US" dirty="0" smtClean="0">
                <a:solidFill>
                  <a:prstClr val="white"/>
                </a:solidFill>
              </a:rPr>
              <a:t> </a:t>
            </a:r>
            <a:r>
              <a:rPr lang="en-US" dirty="0" err="1" smtClean="0">
                <a:solidFill>
                  <a:prstClr val="white"/>
                </a:solidFill>
              </a:rPr>
              <a:t>Cuci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0" y="1483729"/>
            <a:ext cx="9143999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>
                <a:solidFill>
                  <a:prstClr val="white"/>
                </a:solidFill>
              </a:rPr>
              <a:t>Rekomendasi</a:t>
            </a:r>
            <a:r>
              <a:rPr lang="en-US" dirty="0" smtClean="0">
                <a:solidFill>
                  <a:prstClr val="white"/>
                </a:solidFill>
              </a:rPr>
              <a:t> (</a:t>
            </a:r>
            <a:r>
              <a:rPr lang="en-US" dirty="0" err="1" smtClean="0">
                <a:solidFill>
                  <a:prstClr val="white"/>
                </a:solidFill>
              </a:rPr>
              <a:t>Metode</a:t>
            </a:r>
            <a:r>
              <a:rPr lang="en-US" dirty="0" smtClean="0">
                <a:solidFill>
                  <a:prstClr val="white"/>
                </a:solidFill>
              </a:rPr>
              <a:t> PROMETHEE) </a:t>
            </a:r>
            <a:r>
              <a:rPr lang="en-US" dirty="0" err="1" smtClean="0">
                <a:solidFill>
                  <a:prstClr val="white"/>
                </a:solidFill>
              </a:rPr>
              <a:t>pertanyaan</a:t>
            </a:r>
            <a:r>
              <a:rPr lang="en-US" dirty="0" smtClean="0">
                <a:solidFill>
                  <a:prstClr val="white"/>
                </a:solidFill>
              </a:rPr>
              <a:t> </a:t>
            </a:r>
            <a:r>
              <a:rPr lang="en-US" dirty="0" err="1" smtClean="0">
                <a:solidFill>
                  <a:prstClr val="white"/>
                </a:solidFill>
              </a:rPr>
              <a:t>untuk</a:t>
            </a:r>
            <a:r>
              <a:rPr lang="en-US" dirty="0" smtClean="0">
                <a:solidFill>
                  <a:prstClr val="white"/>
                </a:solidFill>
              </a:rPr>
              <a:t> </a:t>
            </a:r>
            <a:r>
              <a:rPr lang="en-US" dirty="0" err="1" smtClean="0">
                <a:solidFill>
                  <a:prstClr val="white"/>
                </a:solidFill>
              </a:rPr>
              <a:t>keperluan</a:t>
            </a:r>
            <a:r>
              <a:rPr lang="en-US" dirty="0" smtClean="0">
                <a:solidFill>
                  <a:prstClr val="white"/>
                </a:solidFill>
              </a:rPr>
              <a:t> </a:t>
            </a:r>
            <a:r>
              <a:rPr lang="en-US" dirty="0" err="1" smtClean="0">
                <a:solidFill>
                  <a:prstClr val="white"/>
                </a:solidFill>
              </a:rPr>
              <a:t>rumah</a:t>
            </a:r>
            <a:r>
              <a:rPr lang="en-US" dirty="0" smtClean="0">
                <a:solidFill>
                  <a:prstClr val="white"/>
                </a:solidFill>
              </a:rPr>
              <a:t> </a:t>
            </a:r>
            <a:r>
              <a:rPr lang="en-US" dirty="0" err="1" smtClean="0">
                <a:solidFill>
                  <a:prstClr val="white"/>
                </a:solidFill>
              </a:rPr>
              <a:t>tangga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7579086" y="6149730"/>
            <a:ext cx="1276566" cy="4572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prstClr val="white"/>
                </a:solidFill>
              </a:rPr>
              <a:t>Keluar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584065" y="118093"/>
            <a:ext cx="1271587" cy="83601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Login</a:t>
            </a: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38" y="1940929"/>
            <a:ext cx="7535327" cy="4696481"/>
          </a:xfrm>
          <a:prstGeom prst="rect">
            <a:avLst/>
          </a:prstGeom>
        </p:spPr>
      </p:pic>
      <p:sp>
        <p:nvSpPr>
          <p:cNvPr id="123" name="Rectangle 122"/>
          <p:cNvSpPr/>
          <p:nvPr/>
        </p:nvSpPr>
        <p:spPr>
          <a:xfrm>
            <a:off x="6307499" y="6142500"/>
            <a:ext cx="1276566" cy="4572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Submit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918265" y="2286000"/>
            <a:ext cx="2971800" cy="1754326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prstClr val="white"/>
                </a:solidFill>
              </a:rPr>
              <a:t>Pada</a:t>
            </a:r>
            <a:r>
              <a:rPr lang="en-US" dirty="0" smtClean="0">
                <a:solidFill>
                  <a:prstClr val="white"/>
                </a:solidFill>
              </a:rPr>
              <a:t> </a:t>
            </a:r>
            <a:r>
              <a:rPr lang="en-US" dirty="0" err="1" smtClean="0">
                <a:solidFill>
                  <a:prstClr val="white"/>
                </a:solidFill>
              </a:rPr>
              <a:t>soal</a:t>
            </a:r>
            <a:r>
              <a:rPr lang="en-US" dirty="0" smtClean="0">
                <a:solidFill>
                  <a:prstClr val="white"/>
                </a:solidFill>
              </a:rPr>
              <a:t> no 6 </a:t>
            </a:r>
            <a:r>
              <a:rPr lang="en-US" dirty="0" err="1" smtClean="0">
                <a:solidFill>
                  <a:prstClr val="white"/>
                </a:solidFill>
              </a:rPr>
              <a:t>jawaban</a:t>
            </a:r>
            <a:r>
              <a:rPr lang="en-US" dirty="0" smtClean="0">
                <a:solidFill>
                  <a:prstClr val="white"/>
                </a:solidFill>
              </a:rPr>
              <a:t> </a:t>
            </a:r>
            <a:r>
              <a:rPr lang="en-US" dirty="0" err="1" smtClean="0">
                <a:solidFill>
                  <a:prstClr val="white"/>
                </a:solidFill>
              </a:rPr>
              <a:t>nya</a:t>
            </a:r>
            <a:r>
              <a:rPr lang="en-US" dirty="0" smtClean="0">
                <a:solidFill>
                  <a:prstClr val="white"/>
                </a:solidFill>
              </a:rPr>
              <a:t> </a:t>
            </a:r>
            <a:r>
              <a:rPr lang="en-US" dirty="0" err="1" smtClean="0">
                <a:solidFill>
                  <a:prstClr val="white"/>
                </a:solidFill>
              </a:rPr>
              <a:t>dropbox</a:t>
            </a:r>
            <a:r>
              <a:rPr lang="en-US" dirty="0" smtClean="0">
                <a:solidFill>
                  <a:prstClr val="white"/>
                </a:solidFill>
              </a:rPr>
              <a:t> </a:t>
            </a:r>
            <a:r>
              <a:rPr lang="en-US" dirty="0" err="1" smtClean="0">
                <a:solidFill>
                  <a:prstClr val="white"/>
                </a:solidFill>
              </a:rPr>
              <a:t>pilihan</a:t>
            </a:r>
            <a:r>
              <a:rPr lang="en-US" dirty="0" smtClean="0">
                <a:solidFill>
                  <a:prstClr val="white"/>
                </a:solidFill>
              </a:rPr>
              <a:t> </a:t>
            </a:r>
            <a:r>
              <a:rPr lang="en-US" dirty="0" err="1" smtClean="0">
                <a:solidFill>
                  <a:prstClr val="white"/>
                </a:solidFill>
              </a:rPr>
              <a:t>pada</a:t>
            </a:r>
            <a:r>
              <a:rPr lang="en-US" dirty="0" smtClean="0">
                <a:solidFill>
                  <a:prstClr val="white"/>
                </a:solidFill>
              </a:rPr>
              <a:t> </a:t>
            </a:r>
            <a:r>
              <a:rPr lang="en-US" dirty="0" err="1" smtClean="0">
                <a:solidFill>
                  <a:prstClr val="white"/>
                </a:solidFill>
              </a:rPr>
              <a:t>setiap</a:t>
            </a:r>
            <a:r>
              <a:rPr lang="en-US" dirty="0" smtClean="0">
                <a:solidFill>
                  <a:prstClr val="white"/>
                </a:solidFill>
              </a:rPr>
              <a:t> no 1 – 5, </a:t>
            </a:r>
            <a:r>
              <a:rPr lang="en-US" dirty="0" err="1" smtClean="0">
                <a:solidFill>
                  <a:prstClr val="white"/>
                </a:solidFill>
              </a:rPr>
              <a:t>apabila</a:t>
            </a:r>
            <a:r>
              <a:rPr lang="en-US" dirty="0" smtClean="0">
                <a:solidFill>
                  <a:prstClr val="white"/>
                </a:solidFill>
              </a:rPr>
              <a:t> </a:t>
            </a:r>
            <a:r>
              <a:rPr lang="en-US" dirty="0" err="1" smtClean="0">
                <a:solidFill>
                  <a:prstClr val="white"/>
                </a:solidFill>
              </a:rPr>
              <a:t>soal</a:t>
            </a:r>
            <a:r>
              <a:rPr lang="en-US" dirty="0" smtClean="0">
                <a:solidFill>
                  <a:prstClr val="white"/>
                </a:solidFill>
              </a:rPr>
              <a:t> no 1 </a:t>
            </a:r>
            <a:r>
              <a:rPr lang="en-US" dirty="0" err="1" smtClean="0">
                <a:solidFill>
                  <a:prstClr val="white"/>
                </a:solidFill>
              </a:rPr>
              <a:t>sudah</a:t>
            </a:r>
            <a:r>
              <a:rPr lang="en-US" dirty="0" smtClean="0">
                <a:solidFill>
                  <a:prstClr val="white"/>
                </a:solidFill>
              </a:rPr>
              <a:t> </a:t>
            </a:r>
            <a:r>
              <a:rPr lang="en-US" dirty="0" err="1" smtClean="0">
                <a:solidFill>
                  <a:prstClr val="white"/>
                </a:solidFill>
              </a:rPr>
              <a:t>dipilih</a:t>
            </a:r>
            <a:r>
              <a:rPr lang="en-US" dirty="0" smtClean="0">
                <a:solidFill>
                  <a:prstClr val="white"/>
                </a:solidFill>
              </a:rPr>
              <a:t> </a:t>
            </a:r>
            <a:r>
              <a:rPr lang="en-US" dirty="0" err="1" smtClean="0">
                <a:solidFill>
                  <a:prstClr val="white"/>
                </a:solidFill>
              </a:rPr>
              <a:t>maka</a:t>
            </a:r>
            <a:r>
              <a:rPr lang="en-US" dirty="0" smtClean="0">
                <a:solidFill>
                  <a:prstClr val="white"/>
                </a:solidFill>
              </a:rPr>
              <a:t> di </a:t>
            </a:r>
            <a:r>
              <a:rPr lang="en-US" dirty="0" err="1" smtClean="0">
                <a:solidFill>
                  <a:prstClr val="white"/>
                </a:solidFill>
              </a:rPr>
              <a:t>pertanyaan</a:t>
            </a:r>
            <a:r>
              <a:rPr lang="en-US" dirty="0" smtClean="0">
                <a:solidFill>
                  <a:prstClr val="white"/>
                </a:solidFill>
              </a:rPr>
              <a:t> </a:t>
            </a:r>
            <a:r>
              <a:rPr lang="en-US" dirty="0" err="1" smtClean="0">
                <a:solidFill>
                  <a:prstClr val="white"/>
                </a:solidFill>
              </a:rPr>
              <a:t>berikutnya</a:t>
            </a:r>
            <a:r>
              <a:rPr lang="en-US" dirty="0" smtClean="0">
                <a:solidFill>
                  <a:prstClr val="white"/>
                </a:solidFill>
              </a:rPr>
              <a:t> </a:t>
            </a:r>
            <a:r>
              <a:rPr lang="en-US" dirty="0" err="1" smtClean="0">
                <a:solidFill>
                  <a:prstClr val="white"/>
                </a:solidFill>
              </a:rPr>
              <a:t>akan</a:t>
            </a:r>
            <a:r>
              <a:rPr lang="en-US" dirty="0" smtClean="0">
                <a:solidFill>
                  <a:prstClr val="white"/>
                </a:solidFill>
              </a:rPr>
              <a:t> </a:t>
            </a:r>
            <a:r>
              <a:rPr lang="en-US" dirty="0" err="1" smtClean="0">
                <a:solidFill>
                  <a:prstClr val="white"/>
                </a:solidFill>
              </a:rPr>
              <a:t>hilang</a:t>
            </a:r>
            <a:r>
              <a:rPr lang="en-US" dirty="0" smtClean="0">
                <a:solidFill>
                  <a:prstClr val="white"/>
                </a:solidFill>
              </a:rPr>
              <a:t>, </a:t>
            </a:r>
            <a:r>
              <a:rPr lang="en-US" dirty="0" err="1" smtClean="0">
                <a:solidFill>
                  <a:prstClr val="white"/>
                </a:solidFill>
              </a:rPr>
              <a:t>begitu</a:t>
            </a:r>
            <a:r>
              <a:rPr lang="en-US" dirty="0" smtClean="0">
                <a:solidFill>
                  <a:prstClr val="white"/>
                </a:solidFill>
              </a:rPr>
              <a:t> </a:t>
            </a:r>
            <a:r>
              <a:rPr lang="en-US" dirty="0" err="1" smtClean="0">
                <a:solidFill>
                  <a:prstClr val="white"/>
                </a:solidFill>
              </a:rPr>
              <a:t>seterusnya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303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1905000" cy="95410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prstClr val="white"/>
                </a:solidFill>
              </a:rPr>
              <a:t>MESIN CUCI</a:t>
            </a:r>
            <a:endParaRPr lang="en-US" sz="2800" dirty="0">
              <a:solidFill>
                <a:prstClr val="white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0" y="926977"/>
            <a:ext cx="1447800" cy="5334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Home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455495" y="907026"/>
            <a:ext cx="3847234" cy="5334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prstClr val="white"/>
                </a:solidFill>
              </a:rPr>
              <a:t>Rekomendasi</a:t>
            </a:r>
            <a:r>
              <a:rPr lang="en-US" dirty="0" smtClean="0">
                <a:solidFill>
                  <a:prstClr val="white"/>
                </a:solidFill>
              </a:rPr>
              <a:t> </a:t>
            </a:r>
            <a:r>
              <a:rPr lang="en-US" dirty="0" err="1" smtClean="0">
                <a:solidFill>
                  <a:prstClr val="white"/>
                </a:solidFill>
              </a:rPr>
              <a:t>Mesin</a:t>
            </a:r>
            <a:r>
              <a:rPr lang="en-US" dirty="0" smtClean="0">
                <a:solidFill>
                  <a:prstClr val="white"/>
                </a:solidFill>
              </a:rPr>
              <a:t> </a:t>
            </a:r>
            <a:r>
              <a:rPr lang="en-US" dirty="0" err="1" smtClean="0">
                <a:solidFill>
                  <a:prstClr val="white"/>
                </a:solidFill>
              </a:rPr>
              <a:t>Cuci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022331" y="76200"/>
            <a:ext cx="1178070" cy="85077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prstClr val="white"/>
                </a:solidFill>
              </a:rPr>
              <a:t>Mesin</a:t>
            </a:r>
            <a:r>
              <a:rPr lang="en-US" dirty="0" smtClean="0">
                <a:solidFill>
                  <a:prstClr val="white"/>
                </a:solidFill>
              </a:rPr>
              <a:t> </a:t>
            </a:r>
            <a:r>
              <a:rPr lang="en-US" dirty="0" err="1" smtClean="0">
                <a:solidFill>
                  <a:prstClr val="white"/>
                </a:solidFill>
              </a:rPr>
              <a:t>Cuci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3352801" y="76200"/>
            <a:ext cx="1676399" cy="85077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prstClr val="white"/>
                </a:solidFill>
              </a:rPr>
              <a:t>Rekomendasi</a:t>
            </a:r>
            <a:r>
              <a:rPr lang="en-US" dirty="0" smtClean="0">
                <a:solidFill>
                  <a:prstClr val="white"/>
                </a:solidFill>
              </a:rPr>
              <a:t> </a:t>
            </a:r>
            <a:r>
              <a:rPr lang="en-US" dirty="0" err="1" smtClean="0">
                <a:solidFill>
                  <a:prstClr val="white"/>
                </a:solidFill>
              </a:rPr>
              <a:t>Mesin</a:t>
            </a:r>
            <a:r>
              <a:rPr lang="en-US" dirty="0" smtClean="0">
                <a:solidFill>
                  <a:prstClr val="white"/>
                </a:solidFill>
              </a:rPr>
              <a:t> </a:t>
            </a:r>
            <a:r>
              <a:rPr lang="en-US" dirty="0" err="1" smtClean="0">
                <a:solidFill>
                  <a:prstClr val="white"/>
                </a:solidFill>
              </a:rPr>
              <a:t>Cuci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0" y="1460377"/>
            <a:ext cx="9144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>
                <a:solidFill>
                  <a:prstClr val="white"/>
                </a:solidFill>
              </a:rPr>
              <a:t>Rekomendasi</a:t>
            </a:r>
            <a:r>
              <a:rPr lang="en-US" dirty="0" smtClean="0">
                <a:solidFill>
                  <a:prstClr val="white"/>
                </a:solidFill>
              </a:rPr>
              <a:t> (</a:t>
            </a:r>
            <a:r>
              <a:rPr lang="en-US" dirty="0" err="1" smtClean="0">
                <a:solidFill>
                  <a:prstClr val="white"/>
                </a:solidFill>
              </a:rPr>
              <a:t>Metode</a:t>
            </a:r>
            <a:r>
              <a:rPr lang="en-US" dirty="0" smtClean="0">
                <a:solidFill>
                  <a:prstClr val="white"/>
                </a:solidFill>
              </a:rPr>
              <a:t> PROMETHEE) </a:t>
            </a:r>
            <a:r>
              <a:rPr lang="en-US" dirty="0" err="1" smtClean="0">
                <a:solidFill>
                  <a:prstClr val="white"/>
                </a:solidFill>
              </a:rPr>
              <a:t>pertanyaan</a:t>
            </a:r>
            <a:r>
              <a:rPr lang="en-US" dirty="0" smtClean="0">
                <a:solidFill>
                  <a:prstClr val="white"/>
                </a:solidFill>
              </a:rPr>
              <a:t> </a:t>
            </a:r>
            <a:r>
              <a:rPr lang="en-US" dirty="0" err="1" smtClean="0">
                <a:solidFill>
                  <a:prstClr val="white"/>
                </a:solidFill>
              </a:rPr>
              <a:t>untuk</a:t>
            </a:r>
            <a:r>
              <a:rPr lang="en-US" dirty="0" smtClean="0">
                <a:solidFill>
                  <a:prstClr val="white"/>
                </a:solidFill>
              </a:rPr>
              <a:t> </a:t>
            </a:r>
            <a:r>
              <a:rPr lang="en-US" dirty="0" err="1" smtClean="0">
                <a:solidFill>
                  <a:prstClr val="white"/>
                </a:solidFill>
              </a:rPr>
              <a:t>bisnis</a:t>
            </a:r>
            <a:r>
              <a:rPr lang="en-US" dirty="0" smtClean="0">
                <a:solidFill>
                  <a:prstClr val="white"/>
                </a:solidFill>
              </a:rPr>
              <a:t> laundry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7638834" y="6096000"/>
            <a:ext cx="1276566" cy="4572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prstClr val="white"/>
                </a:solidFill>
              </a:rPr>
              <a:t>Keluar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584065" y="118093"/>
            <a:ext cx="1271587" cy="83601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Login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6362268" y="6096000"/>
            <a:ext cx="1276566" cy="4572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Submit</a:t>
            </a: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22" y="1917577"/>
            <a:ext cx="7306695" cy="351521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836717" y="4266989"/>
            <a:ext cx="2971800" cy="1754326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prstClr val="white"/>
                </a:solidFill>
              </a:rPr>
              <a:t>Pada</a:t>
            </a:r>
            <a:r>
              <a:rPr lang="en-US" dirty="0" smtClean="0">
                <a:solidFill>
                  <a:prstClr val="white"/>
                </a:solidFill>
              </a:rPr>
              <a:t> </a:t>
            </a:r>
            <a:r>
              <a:rPr lang="en-US" dirty="0" err="1" smtClean="0">
                <a:solidFill>
                  <a:prstClr val="white"/>
                </a:solidFill>
              </a:rPr>
              <a:t>soal</a:t>
            </a:r>
            <a:r>
              <a:rPr lang="en-US" dirty="0" smtClean="0">
                <a:solidFill>
                  <a:prstClr val="white"/>
                </a:solidFill>
              </a:rPr>
              <a:t> no 6 </a:t>
            </a:r>
            <a:r>
              <a:rPr lang="en-US" dirty="0" err="1" smtClean="0">
                <a:solidFill>
                  <a:prstClr val="white"/>
                </a:solidFill>
              </a:rPr>
              <a:t>jawaban</a:t>
            </a:r>
            <a:r>
              <a:rPr lang="en-US" dirty="0" smtClean="0">
                <a:solidFill>
                  <a:prstClr val="white"/>
                </a:solidFill>
              </a:rPr>
              <a:t> </a:t>
            </a:r>
            <a:r>
              <a:rPr lang="en-US" dirty="0" err="1" smtClean="0">
                <a:solidFill>
                  <a:prstClr val="white"/>
                </a:solidFill>
              </a:rPr>
              <a:t>nya</a:t>
            </a:r>
            <a:r>
              <a:rPr lang="en-US" dirty="0" smtClean="0">
                <a:solidFill>
                  <a:prstClr val="white"/>
                </a:solidFill>
              </a:rPr>
              <a:t> </a:t>
            </a:r>
            <a:r>
              <a:rPr lang="en-US" dirty="0" err="1" smtClean="0">
                <a:solidFill>
                  <a:prstClr val="white"/>
                </a:solidFill>
              </a:rPr>
              <a:t>dropbox</a:t>
            </a:r>
            <a:r>
              <a:rPr lang="en-US" dirty="0" smtClean="0">
                <a:solidFill>
                  <a:prstClr val="white"/>
                </a:solidFill>
              </a:rPr>
              <a:t> </a:t>
            </a:r>
            <a:r>
              <a:rPr lang="en-US" dirty="0" err="1" smtClean="0">
                <a:solidFill>
                  <a:prstClr val="white"/>
                </a:solidFill>
              </a:rPr>
              <a:t>pilihan</a:t>
            </a:r>
            <a:r>
              <a:rPr lang="en-US" dirty="0" smtClean="0">
                <a:solidFill>
                  <a:prstClr val="white"/>
                </a:solidFill>
              </a:rPr>
              <a:t> </a:t>
            </a:r>
            <a:r>
              <a:rPr lang="en-US" dirty="0" err="1" smtClean="0">
                <a:solidFill>
                  <a:prstClr val="white"/>
                </a:solidFill>
              </a:rPr>
              <a:t>pada</a:t>
            </a:r>
            <a:r>
              <a:rPr lang="en-US" dirty="0" smtClean="0">
                <a:solidFill>
                  <a:prstClr val="white"/>
                </a:solidFill>
              </a:rPr>
              <a:t> </a:t>
            </a:r>
            <a:r>
              <a:rPr lang="en-US" dirty="0" err="1" smtClean="0">
                <a:solidFill>
                  <a:prstClr val="white"/>
                </a:solidFill>
              </a:rPr>
              <a:t>setiap</a:t>
            </a:r>
            <a:r>
              <a:rPr lang="en-US" dirty="0" smtClean="0">
                <a:solidFill>
                  <a:prstClr val="white"/>
                </a:solidFill>
              </a:rPr>
              <a:t> no 1 – 5, </a:t>
            </a:r>
            <a:r>
              <a:rPr lang="en-US" dirty="0" err="1" smtClean="0">
                <a:solidFill>
                  <a:prstClr val="white"/>
                </a:solidFill>
              </a:rPr>
              <a:t>apabila</a:t>
            </a:r>
            <a:r>
              <a:rPr lang="en-US" dirty="0" smtClean="0">
                <a:solidFill>
                  <a:prstClr val="white"/>
                </a:solidFill>
              </a:rPr>
              <a:t> </a:t>
            </a:r>
            <a:r>
              <a:rPr lang="en-US" dirty="0" err="1" smtClean="0">
                <a:solidFill>
                  <a:prstClr val="white"/>
                </a:solidFill>
              </a:rPr>
              <a:t>soal</a:t>
            </a:r>
            <a:r>
              <a:rPr lang="en-US" dirty="0" smtClean="0">
                <a:solidFill>
                  <a:prstClr val="white"/>
                </a:solidFill>
              </a:rPr>
              <a:t> no 1 </a:t>
            </a:r>
            <a:r>
              <a:rPr lang="en-US" dirty="0" err="1" smtClean="0">
                <a:solidFill>
                  <a:prstClr val="white"/>
                </a:solidFill>
              </a:rPr>
              <a:t>sudah</a:t>
            </a:r>
            <a:r>
              <a:rPr lang="en-US" dirty="0" smtClean="0">
                <a:solidFill>
                  <a:prstClr val="white"/>
                </a:solidFill>
              </a:rPr>
              <a:t> </a:t>
            </a:r>
            <a:r>
              <a:rPr lang="en-US" dirty="0" err="1" smtClean="0">
                <a:solidFill>
                  <a:prstClr val="white"/>
                </a:solidFill>
              </a:rPr>
              <a:t>dipilih</a:t>
            </a:r>
            <a:r>
              <a:rPr lang="en-US" dirty="0" smtClean="0">
                <a:solidFill>
                  <a:prstClr val="white"/>
                </a:solidFill>
              </a:rPr>
              <a:t> </a:t>
            </a:r>
            <a:r>
              <a:rPr lang="en-US" dirty="0" err="1" smtClean="0">
                <a:solidFill>
                  <a:prstClr val="white"/>
                </a:solidFill>
              </a:rPr>
              <a:t>maka</a:t>
            </a:r>
            <a:r>
              <a:rPr lang="en-US" dirty="0" smtClean="0">
                <a:solidFill>
                  <a:prstClr val="white"/>
                </a:solidFill>
              </a:rPr>
              <a:t> di </a:t>
            </a:r>
            <a:r>
              <a:rPr lang="en-US" dirty="0" err="1" smtClean="0">
                <a:solidFill>
                  <a:prstClr val="white"/>
                </a:solidFill>
              </a:rPr>
              <a:t>pertanyaan</a:t>
            </a:r>
            <a:r>
              <a:rPr lang="en-US" dirty="0" smtClean="0">
                <a:solidFill>
                  <a:prstClr val="white"/>
                </a:solidFill>
              </a:rPr>
              <a:t> </a:t>
            </a:r>
            <a:r>
              <a:rPr lang="en-US" dirty="0" err="1" smtClean="0">
                <a:solidFill>
                  <a:prstClr val="white"/>
                </a:solidFill>
              </a:rPr>
              <a:t>berikutnya</a:t>
            </a:r>
            <a:r>
              <a:rPr lang="en-US" dirty="0" smtClean="0">
                <a:solidFill>
                  <a:prstClr val="white"/>
                </a:solidFill>
              </a:rPr>
              <a:t> </a:t>
            </a:r>
            <a:r>
              <a:rPr lang="en-US" dirty="0" err="1" smtClean="0">
                <a:solidFill>
                  <a:prstClr val="white"/>
                </a:solidFill>
              </a:rPr>
              <a:t>akan</a:t>
            </a:r>
            <a:r>
              <a:rPr lang="en-US" dirty="0" smtClean="0">
                <a:solidFill>
                  <a:prstClr val="white"/>
                </a:solidFill>
              </a:rPr>
              <a:t> </a:t>
            </a:r>
            <a:r>
              <a:rPr lang="en-US" dirty="0" err="1" smtClean="0">
                <a:solidFill>
                  <a:prstClr val="white"/>
                </a:solidFill>
              </a:rPr>
              <a:t>hilang</a:t>
            </a:r>
            <a:r>
              <a:rPr lang="en-US" dirty="0" smtClean="0">
                <a:solidFill>
                  <a:prstClr val="white"/>
                </a:solidFill>
              </a:rPr>
              <a:t>, </a:t>
            </a:r>
            <a:r>
              <a:rPr lang="en-US" dirty="0" err="1" smtClean="0">
                <a:solidFill>
                  <a:prstClr val="white"/>
                </a:solidFill>
              </a:rPr>
              <a:t>begitu</a:t>
            </a:r>
            <a:r>
              <a:rPr lang="en-US" dirty="0" smtClean="0">
                <a:solidFill>
                  <a:prstClr val="white"/>
                </a:solidFill>
              </a:rPr>
              <a:t> </a:t>
            </a:r>
            <a:r>
              <a:rPr lang="en-US" dirty="0" err="1" smtClean="0">
                <a:solidFill>
                  <a:prstClr val="white"/>
                </a:solidFill>
              </a:rPr>
              <a:t>seterusnya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0184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1905000" cy="95410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MESIN CUCI</a:t>
            </a:r>
            <a:endParaRPr lang="en-US" sz="2800" dirty="0"/>
          </a:p>
        </p:txBody>
      </p:sp>
      <p:sp>
        <p:nvSpPr>
          <p:cNvPr id="34" name="Rectangle 33"/>
          <p:cNvSpPr/>
          <p:nvPr/>
        </p:nvSpPr>
        <p:spPr>
          <a:xfrm>
            <a:off x="152400" y="1143000"/>
            <a:ext cx="1447800" cy="5334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Home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1735715" y="1143000"/>
            <a:ext cx="3847234" cy="5334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Rekomendasi</a:t>
            </a:r>
            <a:r>
              <a:rPr lang="en-US" dirty="0" smtClean="0"/>
              <a:t> </a:t>
            </a:r>
            <a:r>
              <a:rPr lang="en-US" dirty="0" err="1" smtClean="0"/>
              <a:t>Mesin</a:t>
            </a:r>
            <a:r>
              <a:rPr lang="en-US" dirty="0" smtClean="0"/>
              <a:t> </a:t>
            </a:r>
            <a:r>
              <a:rPr lang="en-US" dirty="0" err="1" smtClean="0"/>
              <a:t>Cuci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2022331" y="76200"/>
            <a:ext cx="1178070" cy="85077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Mesin</a:t>
            </a:r>
            <a:r>
              <a:rPr lang="en-US" dirty="0" smtClean="0"/>
              <a:t> </a:t>
            </a:r>
            <a:r>
              <a:rPr lang="en-US" dirty="0" err="1" smtClean="0"/>
              <a:t>Cuci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3352801" y="76200"/>
            <a:ext cx="1676399" cy="85077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Rekomendasi</a:t>
            </a:r>
            <a:r>
              <a:rPr lang="en-US" dirty="0" smtClean="0"/>
              <a:t> </a:t>
            </a:r>
            <a:r>
              <a:rPr lang="en-US" dirty="0" err="1" smtClean="0"/>
              <a:t>Mesin</a:t>
            </a:r>
            <a:r>
              <a:rPr lang="en-US" dirty="0" smtClean="0"/>
              <a:t> </a:t>
            </a:r>
            <a:r>
              <a:rPr lang="en-US" dirty="0" err="1" smtClean="0"/>
              <a:t>Cuci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5205413" y="90963"/>
            <a:ext cx="1271587" cy="83601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Pengaturan</a:t>
            </a:r>
            <a:endParaRPr lang="en-US" dirty="0"/>
          </a:p>
        </p:txBody>
      </p:sp>
      <p:sp>
        <p:nvSpPr>
          <p:cNvPr id="85" name="Rectangle 84"/>
          <p:cNvSpPr/>
          <p:nvPr/>
        </p:nvSpPr>
        <p:spPr>
          <a:xfrm>
            <a:off x="152400" y="1826961"/>
            <a:ext cx="8763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Rekomendasi</a:t>
            </a:r>
            <a:endParaRPr lang="en-US" dirty="0"/>
          </a:p>
        </p:txBody>
      </p:sp>
      <p:sp>
        <p:nvSpPr>
          <p:cNvPr id="123" name="Rectangle 122"/>
          <p:cNvSpPr/>
          <p:nvPr/>
        </p:nvSpPr>
        <p:spPr>
          <a:xfrm>
            <a:off x="6362268" y="6096000"/>
            <a:ext cx="1276566" cy="4572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PRINT PDF</a:t>
            </a:r>
            <a:endParaRPr lang="en-US" dirty="0"/>
          </a:p>
        </p:txBody>
      </p:sp>
      <p:sp>
        <p:nvSpPr>
          <p:cNvPr id="124" name="Rectangle 123"/>
          <p:cNvSpPr/>
          <p:nvPr/>
        </p:nvSpPr>
        <p:spPr>
          <a:xfrm>
            <a:off x="7638834" y="6096000"/>
            <a:ext cx="1276566" cy="4572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Keluar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0554616"/>
              </p:ext>
            </p:extLst>
          </p:nvPr>
        </p:nvGraphicFramePr>
        <p:xfrm>
          <a:off x="152400" y="2438400"/>
          <a:ext cx="8763000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1000"/>
                <a:gridCol w="2921000"/>
                <a:gridCol w="2921000"/>
              </a:tblGrid>
              <a:tr h="58420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Nama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Mesin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Cuci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Nilai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Rekomendasi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84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84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84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84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84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6172200" y="3124200"/>
            <a:ext cx="2514600" cy="381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Lihat</a:t>
            </a:r>
            <a:r>
              <a:rPr lang="en-US" dirty="0" smtClean="0">
                <a:solidFill>
                  <a:schemeClr val="tx1"/>
                </a:solidFill>
              </a:rPr>
              <a:t> Detail </a:t>
            </a:r>
            <a:r>
              <a:rPr lang="en-US" dirty="0" err="1" smtClean="0">
                <a:solidFill>
                  <a:schemeClr val="tx1"/>
                </a:solidFill>
              </a:rPr>
              <a:t>Mesin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Cuci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172200" y="3657600"/>
            <a:ext cx="2514600" cy="381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Lihat</a:t>
            </a:r>
            <a:r>
              <a:rPr lang="en-US" dirty="0" smtClean="0">
                <a:solidFill>
                  <a:schemeClr val="tx1"/>
                </a:solidFill>
              </a:rPr>
              <a:t> Detail </a:t>
            </a:r>
            <a:r>
              <a:rPr lang="en-US" dirty="0" err="1" smtClean="0">
                <a:solidFill>
                  <a:schemeClr val="tx1"/>
                </a:solidFill>
              </a:rPr>
              <a:t>Mesin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Cuci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172200" y="4267200"/>
            <a:ext cx="2514600" cy="381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Lihat</a:t>
            </a:r>
            <a:r>
              <a:rPr lang="en-US" dirty="0" smtClean="0">
                <a:solidFill>
                  <a:schemeClr val="tx1"/>
                </a:solidFill>
              </a:rPr>
              <a:t> Detail </a:t>
            </a:r>
            <a:r>
              <a:rPr lang="en-US" dirty="0" err="1" smtClean="0">
                <a:solidFill>
                  <a:schemeClr val="tx1"/>
                </a:solidFill>
              </a:rPr>
              <a:t>Mesin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Cuci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172200" y="4876800"/>
            <a:ext cx="2514600" cy="381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Lihat</a:t>
            </a:r>
            <a:r>
              <a:rPr lang="en-US" dirty="0" smtClean="0">
                <a:solidFill>
                  <a:schemeClr val="tx1"/>
                </a:solidFill>
              </a:rPr>
              <a:t> Detail </a:t>
            </a:r>
            <a:r>
              <a:rPr lang="en-US" dirty="0" err="1" smtClean="0">
                <a:solidFill>
                  <a:schemeClr val="tx1"/>
                </a:solidFill>
              </a:rPr>
              <a:t>Mesin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Cuci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172200" y="5486400"/>
            <a:ext cx="2514600" cy="381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Lihat</a:t>
            </a:r>
            <a:r>
              <a:rPr lang="en-US" dirty="0" smtClean="0">
                <a:solidFill>
                  <a:schemeClr val="tx1"/>
                </a:solidFill>
              </a:rPr>
              <a:t> Detail </a:t>
            </a:r>
            <a:r>
              <a:rPr lang="en-US" dirty="0" err="1" smtClean="0">
                <a:solidFill>
                  <a:schemeClr val="tx1"/>
                </a:solidFill>
              </a:rPr>
              <a:t>Mesin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Cuci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584065" y="118093"/>
            <a:ext cx="1271587" cy="83601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665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1905000" cy="95410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MESIN CUCI</a:t>
            </a:r>
            <a:endParaRPr lang="en-US" sz="2800" dirty="0"/>
          </a:p>
        </p:txBody>
      </p:sp>
      <p:sp>
        <p:nvSpPr>
          <p:cNvPr id="34" name="Rectangle 33"/>
          <p:cNvSpPr/>
          <p:nvPr/>
        </p:nvSpPr>
        <p:spPr>
          <a:xfrm>
            <a:off x="152400" y="1143000"/>
            <a:ext cx="1447800" cy="5334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Home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1735715" y="1143000"/>
            <a:ext cx="3847234" cy="5334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Pengaturan</a:t>
            </a:r>
            <a:r>
              <a:rPr lang="en-US" dirty="0" smtClean="0"/>
              <a:t> Data </a:t>
            </a:r>
            <a:r>
              <a:rPr lang="en-US" dirty="0" err="1" smtClean="0"/>
              <a:t>Kriteria</a:t>
            </a:r>
            <a:r>
              <a:rPr lang="en-US" dirty="0" smtClean="0"/>
              <a:t> </a:t>
            </a:r>
            <a:r>
              <a:rPr lang="en-US" dirty="0" err="1" smtClean="0"/>
              <a:t>Variabel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2022331" y="76200"/>
            <a:ext cx="1178070" cy="85077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Mesin</a:t>
            </a:r>
            <a:r>
              <a:rPr lang="en-US" dirty="0" smtClean="0"/>
              <a:t> </a:t>
            </a:r>
            <a:r>
              <a:rPr lang="en-US" dirty="0" err="1" smtClean="0"/>
              <a:t>Cuci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3352801" y="76200"/>
            <a:ext cx="1676399" cy="85077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Rekomendasi</a:t>
            </a:r>
            <a:r>
              <a:rPr lang="en-US" dirty="0" smtClean="0"/>
              <a:t> </a:t>
            </a:r>
            <a:r>
              <a:rPr lang="en-US" dirty="0" err="1" smtClean="0"/>
              <a:t>Mesin</a:t>
            </a:r>
            <a:r>
              <a:rPr lang="en-US" dirty="0" smtClean="0"/>
              <a:t> </a:t>
            </a:r>
            <a:r>
              <a:rPr lang="en-US" dirty="0" err="1" smtClean="0"/>
              <a:t>Cuci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5105400" y="90963"/>
            <a:ext cx="1576387" cy="83601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/>
              <a:t>Pengaturan</a:t>
            </a:r>
            <a:endParaRPr lang="en-US" dirty="0"/>
          </a:p>
        </p:txBody>
      </p:sp>
      <p:sp>
        <p:nvSpPr>
          <p:cNvPr id="85" name="Rectangle 84"/>
          <p:cNvSpPr/>
          <p:nvPr/>
        </p:nvSpPr>
        <p:spPr>
          <a:xfrm>
            <a:off x="152400" y="1826961"/>
            <a:ext cx="8763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Edit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smtClean="0"/>
              <a:t>Data </a:t>
            </a:r>
            <a:r>
              <a:rPr lang="en-US" dirty="0" err="1" smtClean="0"/>
              <a:t>Kriteria</a:t>
            </a:r>
            <a:r>
              <a:rPr lang="en-US" dirty="0" smtClean="0"/>
              <a:t> </a:t>
            </a:r>
            <a:r>
              <a:rPr lang="en-US" dirty="0" err="1" smtClean="0"/>
              <a:t>Variabel</a:t>
            </a:r>
            <a:r>
              <a:rPr lang="en-US" dirty="0" smtClean="0"/>
              <a:t> Fuzzy </a:t>
            </a:r>
            <a:r>
              <a:rPr lang="en-US" dirty="0" err="1" smtClean="0"/>
              <a:t>Tahani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6514668" y="6248400"/>
            <a:ext cx="1276566" cy="4572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Submit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7791234" y="6248400"/>
            <a:ext cx="1276566" cy="4572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Keluar</a:t>
            </a:r>
            <a:endParaRPr lang="en-US" dirty="0"/>
          </a:p>
        </p:txBody>
      </p:sp>
      <p:sp>
        <p:nvSpPr>
          <p:cNvPr id="2" name="Chevron 1"/>
          <p:cNvSpPr/>
          <p:nvPr/>
        </p:nvSpPr>
        <p:spPr>
          <a:xfrm rot="5400000">
            <a:off x="6337914" y="398018"/>
            <a:ext cx="240505" cy="267132"/>
          </a:xfrm>
          <a:prstGeom prst="chevr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6645" y="3444692"/>
            <a:ext cx="2362200" cy="304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Kecil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176645" y="4130492"/>
            <a:ext cx="2362200" cy="35004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Sedang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176645" y="4892492"/>
            <a:ext cx="2362200" cy="30663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Tinggi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072245" y="3444692"/>
            <a:ext cx="17526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7152951" y="3423910"/>
            <a:ext cx="17526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3072245" y="4144347"/>
            <a:ext cx="17526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7152951" y="4123565"/>
            <a:ext cx="17526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5129645" y="4123565"/>
            <a:ext cx="17526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072245" y="4892492"/>
            <a:ext cx="17526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7152951" y="4871710"/>
            <a:ext cx="17526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9823274"/>
              </p:ext>
            </p:extLst>
          </p:nvPr>
        </p:nvGraphicFramePr>
        <p:xfrm>
          <a:off x="176645" y="2819400"/>
          <a:ext cx="872890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0155"/>
                <a:gridCol w="1143000"/>
                <a:gridCol w="1240184"/>
                <a:gridCol w="1091113"/>
                <a:gridCol w="982002"/>
                <a:gridCol w="1200225"/>
                <a:gridCol w="1091113"/>
                <a:gridCol w="109111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Harga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Kapasitas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Kecepatan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Daya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Berat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Panjang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Lebar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Tinggi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8" name="Rectangle 37"/>
          <p:cNvSpPr/>
          <p:nvPr/>
        </p:nvSpPr>
        <p:spPr>
          <a:xfrm>
            <a:off x="6825421" y="113577"/>
            <a:ext cx="2089979" cy="41800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/>
              <a:t>Edit Data </a:t>
            </a:r>
            <a:r>
              <a:rPr lang="en-US" sz="1400" dirty="0" err="1" smtClean="0"/>
              <a:t>Kriteria</a:t>
            </a:r>
            <a:r>
              <a:rPr lang="en-US" sz="1400" dirty="0" smtClean="0"/>
              <a:t> </a:t>
            </a:r>
            <a:r>
              <a:rPr lang="en-US" sz="1400" dirty="0" err="1" smtClean="0"/>
              <a:t>Variabel</a:t>
            </a:r>
            <a:r>
              <a:rPr lang="en-US" sz="1400" dirty="0" smtClean="0"/>
              <a:t> Fuzzy </a:t>
            </a:r>
            <a:r>
              <a:rPr lang="en-US" sz="1400" dirty="0" err="1" smtClean="0"/>
              <a:t>Tahani</a:t>
            </a:r>
            <a:endParaRPr lang="en-US" sz="1400" dirty="0"/>
          </a:p>
        </p:txBody>
      </p:sp>
      <p:sp>
        <p:nvSpPr>
          <p:cNvPr id="39" name="Rectangle 38"/>
          <p:cNvSpPr/>
          <p:nvPr/>
        </p:nvSpPr>
        <p:spPr>
          <a:xfrm>
            <a:off x="6825421" y="640723"/>
            <a:ext cx="2089979" cy="41800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/>
              <a:t>Edit Selector Operator </a:t>
            </a:r>
            <a:r>
              <a:rPr lang="en-US" sz="1200" dirty="0" err="1" smtClean="0"/>
              <a:t>Zadeh</a:t>
            </a:r>
            <a:r>
              <a:rPr lang="en-US" sz="1200" dirty="0" smtClean="0"/>
              <a:t> Fuzzy </a:t>
            </a:r>
            <a:r>
              <a:rPr lang="en-US" sz="1200" dirty="0" err="1"/>
              <a:t>T</a:t>
            </a:r>
            <a:r>
              <a:rPr lang="en-US" sz="1200" dirty="0" err="1" smtClean="0"/>
              <a:t>ahani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746487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1905000" cy="95410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MESIN CUCI</a:t>
            </a:r>
            <a:endParaRPr lang="en-US" sz="2800" dirty="0"/>
          </a:p>
        </p:txBody>
      </p:sp>
      <p:sp>
        <p:nvSpPr>
          <p:cNvPr id="34" name="Rectangle 33"/>
          <p:cNvSpPr/>
          <p:nvPr/>
        </p:nvSpPr>
        <p:spPr>
          <a:xfrm>
            <a:off x="152400" y="1143000"/>
            <a:ext cx="1447800" cy="5334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Home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1735715" y="1143000"/>
            <a:ext cx="3847234" cy="5334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Pengaturan</a:t>
            </a:r>
            <a:r>
              <a:rPr lang="en-US" dirty="0" smtClean="0"/>
              <a:t> Selector Operator </a:t>
            </a:r>
            <a:r>
              <a:rPr lang="en-US" dirty="0" err="1" smtClean="0"/>
              <a:t>Zadeh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2022331" y="76200"/>
            <a:ext cx="1178070" cy="85077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Mesin</a:t>
            </a:r>
            <a:r>
              <a:rPr lang="en-US" dirty="0" smtClean="0"/>
              <a:t> </a:t>
            </a:r>
            <a:r>
              <a:rPr lang="en-US" dirty="0" err="1" smtClean="0"/>
              <a:t>Cuci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3352801" y="76200"/>
            <a:ext cx="1676399" cy="85077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Rekomendasi</a:t>
            </a:r>
            <a:r>
              <a:rPr lang="en-US" dirty="0" smtClean="0"/>
              <a:t> </a:t>
            </a:r>
            <a:r>
              <a:rPr lang="en-US" dirty="0" err="1" smtClean="0"/>
              <a:t>Mesin</a:t>
            </a:r>
            <a:r>
              <a:rPr lang="en-US" dirty="0" smtClean="0"/>
              <a:t> </a:t>
            </a:r>
            <a:r>
              <a:rPr lang="en-US" dirty="0" err="1" smtClean="0"/>
              <a:t>Cuci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5105400" y="90963"/>
            <a:ext cx="1576387" cy="83601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/>
              <a:t>Pengaturan</a:t>
            </a:r>
            <a:endParaRPr lang="en-US" dirty="0"/>
          </a:p>
        </p:txBody>
      </p:sp>
      <p:sp>
        <p:nvSpPr>
          <p:cNvPr id="85" name="Rectangle 84"/>
          <p:cNvSpPr/>
          <p:nvPr/>
        </p:nvSpPr>
        <p:spPr>
          <a:xfrm>
            <a:off x="152400" y="1826961"/>
            <a:ext cx="8763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Selector Operator </a:t>
            </a:r>
            <a:r>
              <a:rPr lang="en-US" dirty="0" err="1" smtClean="0"/>
              <a:t>Zadeh</a:t>
            </a:r>
            <a:r>
              <a:rPr lang="en-US" dirty="0" smtClean="0"/>
              <a:t> Fuzzy </a:t>
            </a:r>
            <a:r>
              <a:rPr lang="en-US" dirty="0" err="1" smtClean="0"/>
              <a:t>Tahani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6514668" y="6248400"/>
            <a:ext cx="1276566" cy="4572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Submit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7791234" y="6248400"/>
            <a:ext cx="1276566" cy="4572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Keluar</a:t>
            </a:r>
            <a:endParaRPr lang="en-US" dirty="0"/>
          </a:p>
        </p:txBody>
      </p:sp>
      <p:sp>
        <p:nvSpPr>
          <p:cNvPr id="2" name="Chevron 1"/>
          <p:cNvSpPr/>
          <p:nvPr/>
        </p:nvSpPr>
        <p:spPr>
          <a:xfrm rot="5400000">
            <a:off x="6337914" y="398018"/>
            <a:ext cx="240505" cy="267132"/>
          </a:xfrm>
          <a:prstGeom prst="chevr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825421" y="113577"/>
            <a:ext cx="2089979" cy="41800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/>
              <a:t>Edit Data </a:t>
            </a:r>
            <a:r>
              <a:rPr lang="en-US" sz="1400" dirty="0" err="1" smtClean="0"/>
              <a:t>Kriteria</a:t>
            </a:r>
            <a:r>
              <a:rPr lang="en-US" sz="1400" dirty="0" smtClean="0"/>
              <a:t> </a:t>
            </a:r>
            <a:r>
              <a:rPr lang="en-US" sz="1400" dirty="0" err="1" smtClean="0"/>
              <a:t>Variabel</a:t>
            </a:r>
            <a:endParaRPr lang="en-US" sz="1400" dirty="0"/>
          </a:p>
        </p:txBody>
      </p:sp>
      <p:sp>
        <p:nvSpPr>
          <p:cNvPr id="21" name="Rectangle 20"/>
          <p:cNvSpPr/>
          <p:nvPr/>
        </p:nvSpPr>
        <p:spPr>
          <a:xfrm>
            <a:off x="6825421" y="640723"/>
            <a:ext cx="2089979" cy="41800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/>
              <a:t>Edit Selector Operator </a:t>
            </a:r>
            <a:r>
              <a:rPr lang="en-US" sz="1200" dirty="0" err="1" smtClean="0"/>
              <a:t>Zadeh</a:t>
            </a:r>
            <a:endParaRPr lang="en-US" sz="1200" dirty="0"/>
          </a:p>
        </p:txBody>
      </p:sp>
      <p:sp>
        <p:nvSpPr>
          <p:cNvPr id="26" name="Rectangle 25"/>
          <p:cNvSpPr/>
          <p:nvPr/>
        </p:nvSpPr>
        <p:spPr>
          <a:xfrm>
            <a:off x="1925782" y="2514600"/>
            <a:ext cx="2362200" cy="298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Kriteria</a:t>
            </a:r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1925782" y="2975034"/>
            <a:ext cx="2362200" cy="298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Kriteria</a:t>
            </a:r>
            <a:r>
              <a:rPr lang="en-US" dirty="0" smtClean="0"/>
              <a:t> 2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1925782" y="3429000"/>
            <a:ext cx="2362200" cy="298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Kriteria</a:t>
            </a:r>
            <a:r>
              <a:rPr lang="en-US" dirty="0" smtClean="0"/>
              <a:t> 3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925782" y="3886200"/>
            <a:ext cx="2362200" cy="298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Kriteria</a:t>
            </a:r>
            <a:r>
              <a:rPr lang="en-US" dirty="0" smtClean="0"/>
              <a:t> 4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1925782" y="4343400"/>
            <a:ext cx="2362200" cy="298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Kriteria</a:t>
            </a:r>
            <a:r>
              <a:rPr lang="en-US" dirty="0" smtClean="0"/>
              <a:t> 5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1925782" y="4800600"/>
            <a:ext cx="2362200" cy="298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Kriteria</a:t>
            </a:r>
            <a:r>
              <a:rPr lang="en-US" dirty="0" smtClean="0"/>
              <a:t> 6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1905000" y="5257800"/>
            <a:ext cx="2362200" cy="298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Kriteria</a:t>
            </a:r>
            <a:r>
              <a:rPr lang="en-US" dirty="0" smtClean="0"/>
              <a:t> 7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1905000" y="5715000"/>
            <a:ext cx="2362200" cy="298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Kriteria</a:t>
            </a:r>
            <a:r>
              <a:rPr lang="en-US" dirty="0" smtClean="0"/>
              <a:t> 8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4533901" y="2663766"/>
            <a:ext cx="1181100" cy="350470"/>
            <a:chOff x="4533901" y="2663766"/>
            <a:chExt cx="1181100" cy="460434"/>
          </a:xfrm>
        </p:grpSpPr>
        <p:sp>
          <p:nvSpPr>
            <p:cNvPr id="3" name="Rectangle 2"/>
            <p:cNvSpPr/>
            <p:nvPr/>
          </p:nvSpPr>
          <p:spPr>
            <a:xfrm>
              <a:off x="4533901" y="2663766"/>
              <a:ext cx="1181100" cy="46043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 smtClean="0"/>
                <a:t>AND</a:t>
              </a:r>
              <a:endParaRPr lang="en-US" dirty="0"/>
            </a:p>
          </p:txBody>
        </p:sp>
        <p:sp>
          <p:nvSpPr>
            <p:cNvPr id="46" name="Chevron 45"/>
            <p:cNvSpPr/>
            <p:nvPr/>
          </p:nvSpPr>
          <p:spPr>
            <a:xfrm rot="5400000">
              <a:off x="5329130" y="2760417"/>
              <a:ext cx="240505" cy="267132"/>
            </a:xfrm>
            <a:prstGeom prst="chevron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4533900" y="3154730"/>
            <a:ext cx="1181100" cy="350470"/>
            <a:chOff x="4533901" y="2663766"/>
            <a:chExt cx="1181100" cy="460434"/>
          </a:xfrm>
        </p:grpSpPr>
        <p:sp>
          <p:nvSpPr>
            <p:cNvPr id="51" name="Rectangle 50"/>
            <p:cNvSpPr/>
            <p:nvPr/>
          </p:nvSpPr>
          <p:spPr>
            <a:xfrm>
              <a:off x="4533901" y="2663766"/>
              <a:ext cx="1181100" cy="46043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 smtClean="0"/>
                <a:t>OR</a:t>
              </a:r>
              <a:endParaRPr lang="en-US" dirty="0"/>
            </a:p>
          </p:txBody>
        </p:sp>
        <p:sp>
          <p:nvSpPr>
            <p:cNvPr id="52" name="Chevron 51"/>
            <p:cNvSpPr/>
            <p:nvPr/>
          </p:nvSpPr>
          <p:spPr>
            <a:xfrm rot="5400000">
              <a:off x="5329130" y="2760417"/>
              <a:ext cx="240505" cy="267132"/>
            </a:xfrm>
            <a:prstGeom prst="chevron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4533900" y="3611930"/>
            <a:ext cx="1181100" cy="350470"/>
            <a:chOff x="4533901" y="2663766"/>
            <a:chExt cx="1181100" cy="460434"/>
          </a:xfrm>
        </p:grpSpPr>
        <p:sp>
          <p:nvSpPr>
            <p:cNvPr id="54" name="Rectangle 53"/>
            <p:cNvSpPr/>
            <p:nvPr/>
          </p:nvSpPr>
          <p:spPr>
            <a:xfrm>
              <a:off x="4533901" y="2663766"/>
              <a:ext cx="1181100" cy="46043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 smtClean="0"/>
                <a:t>AND</a:t>
              </a:r>
              <a:endParaRPr lang="en-US" dirty="0"/>
            </a:p>
          </p:txBody>
        </p:sp>
        <p:sp>
          <p:nvSpPr>
            <p:cNvPr id="55" name="Chevron 54"/>
            <p:cNvSpPr/>
            <p:nvPr/>
          </p:nvSpPr>
          <p:spPr>
            <a:xfrm rot="5400000">
              <a:off x="5329130" y="2760417"/>
              <a:ext cx="240505" cy="267132"/>
            </a:xfrm>
            <a:prstGeom prst="chevron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4533900" y="4069130"/>
            <a:ext cx="1181100" cy="350470"/>
            <a:chOff x="4533901" y="2663766"/>
            <a:chExt cx="1181100" cy="460434"/>
          </a:xfrm>
        </p:grpSpPr>
        <p:sp>
          <p:nvSpPr>
            <p:cNvPr id="57" name="Rectangle 56"/>
            <p:cNvSpPr/>
            <p:nvPr/>
          </p:nvSpPr>
          <p:spPr>
            <a:xfrm>
              <a:off x="4533901" y="2663766"/>
              <a:ext cx="1181100" cy="46043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 smtClean="0"/>
                <a:t>OR</a:t>
              </a:r>
              <a:endParaRPr lang="en-US" dirty="0"/>
            </a:p>
          </p:txBody>
        </p:sp>
        <p:sp>
          <p:nvSpPr>
            <p:cNvPr id="58" name="Chevron 57"/>
            <p:cNvSpPr/>
            <p:nvPr/>
          </p:nvSpPr>
          <p:spPr>
            <a:xfrm rot="5400000">
              <a:off x="5329130" y="2760417"/>
              <a:ext cx="240505" cy="267132"/>
            </a:xfrm>
            <a:prstGeom prst="chevron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4533900" y="4526330"/>
            <a:ext cx="1181100" cy="350470"/>
            <a:chOff x="4533901" y="2663766"/>
            <a:chExt cx="1181100" cy="460434"/>
          </a:xfrm>
        </p:grpSpPr>
        <p:sp>
          <p:nvSpPr>
            <p:cNvPr id="60" name="Rectangle 59"/>
            <p:cNvSpPr/>
            <p:nvPr/>
          </p:nvSpPr>
          <p:spPr>
            <a:xfrm>
              <a:off x="4533901" y="2663766"/>
              <a:ext cx="1181100" cy="46043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 smtClean="0"/>
                <a:t>AND</a:t>
              </a:r>
              <a:endParaRPr lang="en-US" dirty="0"/>
            </a:p>
          </p:txBody>
        </p:sp>
        <p:sp>
          <p:nvSpPr>
            <p:cNvPr id="61" name="Chevron 60"/>
            <p:cNvSpPr/>
            <p:nvPr/>
          </p:nvSpPr>
          <p:spPr>
            <a:xfrm rot="5400000">
              <a:off x="5329130" y="2760417"/>
              <a:ext cx="240505" cy="267132"/>
            </a:xfrm>
            <a:prstGeom prst="chevron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4533900" y="4983530"/>
            <a:ext cx="1181100" cy="350470"/>
            <a:chOff x="4533901" y="2663766"/>
            <a:chExt cx="1181100" cy="460434"/>
          </a:xfrm>
        </p:grpSpPr>
        <p:sp>
          <p:nvSpPr>
            <p:cNvPr id="63" name="Rectangle 62"/>
            <p:cNvSpPr/>
            <p:nvPr/>
          </p:nvSpPr>
          <p:spPr>
            <a:xfrm>
              <a:off x="4533901" y="2663766"/>
              <a:ext cx="1181100" cy="46043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 smtClean="0"/>
                <a:t>OR</a:t>
              </a:r>
              <a:endParaRPr lang="en-US" dirty="0"/>
            </a:p>
          </p:txBody>
        </p:sp>
        <p:sp>
          <p:nvSpPr>
            <p:cNvPr id="64" name="Chevron 63"/>
            <p:cNvSpPr/>
            <p:nvPr/>
          </p:nvSpPr>
          <p:spPr>
            <a:xfrm rot="5400000">
              <a:off x="5329130" y="2760417"/>
              <a:ext cx="240505" cy="267132"/>
            </a:xfrm>
            <a:prstGeom prst="chevron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4533900" y="5440730"/>
            <a:ext cx="1181100" cy="350470"/>
            <a:chOff x="4533901" y="2663766"/>
            <a:chExt cx="1181100" cy="460434"/>
          </a:xfrm>
        </p:grpSpPr>
        <p:sp>
          <p:nvSpPr>
            <p:cNvPr id="66" name="Rectangle 65"/>
            <p:cNvSpPr/>
            <p:nvPr/>
          </p:nvSpPr>
          <p:spPr>
            <a:xfrm>
              <a:off x="4533901" y="2663766"/>
              <a:ext cx="1181100" cy="46043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 smtClean="0"/>
                <a:t>AND</a:t>
              </a:r>
              <a:endParaRPr lang="en-US" dirty="0"/>
            </a:p>
          </p:txBody>
        </p:sp>
        <p:sp>
          <p:nvSpPr>
            <p:cNvPr id="67" name="Chevron 66"/>
            <p:cNvSpPr/>
            <p:nvPr/>
          </p:nvSpPr>
          <p:spPr>
            <a:xfrm rot="5400000">
              <a:off x="5329130" y="2760417"/>
              <a:ext cx="240505" cy="267132"/>
            </a:xfrm>
            <a:prstGeom prst="chevron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69" name="Rectangle 68"/>
          <p:cNvSpPr/>
          <p:nvPr/>
        </p:nvSpPr>
        <p:spPr>
          <a:xfrm>
            <a:off x="5936835" y="2400691"/>
            <a:ext cx="775529" cy="2630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AND</a:t>
            </a:r>
            <a:endParaRPr lang="en-US" dirty="0"/>
          </a:p>
        </p:txBody>
      </p:sp>
      <p:sp>
        <p:nvSpPr>
          <p:cNvPr id="71" name="Rectangle 70"/>
          <p:cNvSpPr/>
          <p:nvPr/>
        </p:nvSpPr>
        <p:spPr>
          <a:xfrm>
            <a:off x="5943599" y="2690456"/>
            <a:ext cx="775529" cy="2400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5883852" y="3407707"/>
            <a:ext cx="2971800" cy="1200329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prstClr val="white"/>
                </a:solidFill>
              </a:rPr>
              <a:t>Kriteria</a:t>
            </a:r>
            <a:r>
              <a:rPr lang="en-US" dirty="0" smtClean="0">
                <a:solidFill>
                  <a:prstClr val="white"/>
                </a:solidFill>
              </a:rPr>
              <a:t> </a:t>
            </a:r>
            <a:r>
              <a:rPr lang="en-US" dirty="0" err="1" smtClean="0">
                <a:solidFill>
                  <a:prstClr val="white"/>
                </a:solidFill>
              </a:rPr>
              <a:t>nya</a:t>
            </a:r>
            <a:r>
              <a:rPr lang="en-US" dirty="0" smtClean="0">
                <a:solidFill>
                  <a:prstClr val="white"/>
                </a:solidFill>
              </a:rPr>
              <a:t> </a:t>
            </a:r>
            <a:r>
              <a:rPr lang="en-US" dirty="0" err="1" smtClean="0">
                <a:solidFill>
                  <a:prstClr val="white"/>
                </a:solidFill>
              </a:rPr>
              <a:t>dibuat</a:t>
            </a:r>
            <a:r>
              <a:rPr lang="en-US" dirty="0" smtClean="0">
                <a:solidFill>
                  <a:prstClr val="white"/>
                </a:solidFill>
              </a:rPr>
              <a:t> flexible </a:t>
            </a:r>
            <a:r>
              <a:rPr lang="en-US" dirty="0" err="1" smtClean="0">
                <a:solidFill>
                  <a:prstClr val="white"/>
                </a:solidFill>
              </a:rPr>
              <a:t>karena</a:t>
            </a:r>
            <a:r>
              <a:rPr lang="en-US" dirty="0" smtClean="0">
                <a:solidFill>
                  <a:prstClr val="white"/>
                </a:solidFill>
              </a:rPr>
              <a:t> </a:t>
            </a:r>
            <a:r>
              <a:rPr lang="en-US" dirty="0" err="1" smtClean="0">
                <a:solidFill>
                  <a:prstClr val="white"/>
                </a:solidFill>
              </a:rPr>
              <a:t>ada</a:t>
            </a:r>
            <a:r>
              <a:rPr lang="en-US" dirty="0" smtClean="0">
                <a:solidFill>
                  <a:prstClr val="white"/>
                </a:solidFill>
              </a:rPr>
              <a:t> </a:t>
            </a:r>
            <a:r>
              <a:rPr lang="en-US" dirty="0" err="1" smtClean="0">
                <a:solidFill>
                  <a:prstClr val="white"/>
                </a:solidFill>
              </a:rPr>
              <a:t>kemungkinan</a:t>
            </a:r>
            <a:r>
              <a:rPr lang="en-US" dirty="0" smtClean="0">
                <a:solidFill>
                  <a:prstClr val="white"/>
                </a:solidFill>
              </a:rPr>
              <a:t> </a:t>
            </a:r>
            <a:r>
              <a:rPr lang="en-US" dirty="0" err="1" smtClean="0">
                <a:solidFill>
                  <a:prstClr val="white"/>
                </a:solidFill>
              </a:rPr>
              <a:t>tidak</a:t>
            </a:r>
            <a:r>
              <a:rPr lang="en-US" dirty="0" smtClean="0">
                <a:solidFill>
                  <a:prstClr val="white"/>
                </a:solidFill>
              </a:rPr>
              <a:t> </a:t>
            </a:r>
            <a:r>
              <a:rPr lang="en-US" dirty="0" err="1" smtClean="0">
                <a:solidFill>
                  <a:prstClr val="white"/>
                </a:solidFill>
              </a:rPr>
              <a:t>semua</a:t>
            </a:r>
            <a:r>
              <a:rPr lang="en-US" dirty="0" smtClean="0">
                <a:solidFill>
                  <a:prstClr val="white"/>
                </a:solidFill>
              </a:rPr>
              <a:t> </a:t>
            </a:r>
            <a:r>
              <a:rPr lang="en-US" dirty="0" err="1" smtClean="0">
                <a:solidFill>
                  <a:prstClr val="white"/>
                </a:solidFill>
              </a:rPr>
              <a:t>kriteria</a:t>
            </a:r>
            <a:r>
              <a:rPr lang="en-US" dirty="0" smtClean="0">
                <a:solidFill>
                  <a:prstClr val="white"/>
                </a:solidFill>
              </a:rPr>
              <a:t> </a:t>
            </a:r>
            <a:r>
              <a:rPr lang="en-US" dirty="0" err="1" smtClean="0">
                <a:solidFill>
                  <a:prstClr val="white"/>
                </a:solidFill>
              </a:rPr>
              <a:t>dijadikan</a:t>
            </a:r>
            <a:r>
              <a:rPr lang="en-US" dirty="0" smtClean="0">
                <a:solidFill>
                  <a:prstClr val="white"/>
                </a:solidFill>
              </a:rPr>
              <a:t> </a:t>
            </a:r>
            <a:r>
              <a:rPr lang="en-US" dirty="0" err="1" smtClean="0">
                <a:solidFill>
                  <a:prstClr val="white"/>
                </a:solidFill>
              </a:rPr>
              <a:t>bahan</a:t>
            </a:r>
            <a:r>
              <a:rPr lang="en-US" dirty="0" smtClean="0">
                <a:solidFill>
                  <a:prstClr val="white"/>
                </a:solidFill>
              </a:rPr>
              <a:t> </a:t>
            </a:r>
            <a:r>
              <a:rPr lang="en-US" dirty="0" err="1" smtClean="0">
                <a:solidFill>
                  <a:prstClr val="white"/>
                </a:solidFill>
              </a:rPr>
              <a:t>untuk</a:t>
            </a:r>
            <a:r>
              <a:rPr lang="en-US" dirty="0" smtClean="0">
                <a:solidFill>
                  <a:prstClr val="white"/>
                </a:solidFill>
              </a:rPr>
              <a:t> </a:t>
            </a:r>
            <a:r>
              <a:rPr lang="en-US" dirty="0" err="1" smtClean="0">
                <a:solidFill>
                  <a:prstClr val="white"/>
                </a:solidFill>
              </a:rPr>
              <a:t>perbandingan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4805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1905000" cy="95410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MESIN CUCI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150667" y="2338864"/>
            <a:ext cx="1056409" cy="36933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/>
              <a:t>Kategori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01336" y="2874267"/>
            <a:ext cx="1451264" cy="36933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Sharp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01336" y="5029200"/>
            <a:ext cx="1451264" cy="36933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Dan lain </a:t>
            </a:r>
            <a:r>
              <a:rPr lang="en-US" dirty="0" err="1" smtClean="0"/>
              <a:t>lain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01336" y="4495800"/>
            <a:ext cx="1437409" cy="36933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Electrolux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01336" y="3962400"/>
            <a:ext cx="1437409" cy="36933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Toshiba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01336" y="3429000"/>
            <a:ext cx="1437409" cy="36933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Samsung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52400" y="1817132"/>
            <a:ext cx="1981200" cy="36933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/>
              <a:t>Cari</a:t>
            </a:r>
            <a:r>
              <a:rPr lang="en-US" dirty="0" smtClean="0"/>
              <a:t> </a:t>
            </a:r>
            <a:r>
              <a:rPr lang="en-US" dirty="0" err="1" smtClean="0"/>
              <a:t>mesin</a:t>
            </a:r>
            <a:r>
              <a:rPr lang="en-US" dirty="0" smtClean="0"/>
              <a:t> </a:t>
            </a:r>
            <a:r>
              <a:rPr lang="en-US" dirty="0" err="1" smtClean="0"/>
              <a:t>cuci</a:t>
            </a:r>
            <a:r>
              <a:rPr lang="en-US" dirty="0" smtClean="0"/>
              <a:t>……</a:t>
            </a:r>
            <a:endParaRPr lang="en-US" dirty="0"/>
          </a:p>
        </p:txBody>
      </p:sp>
      <p:grpSp>
        <p:nvGrpSpPr>
          <p:cNvPr id="39" name="Group 38"/>
          <p:cNvGrpSpPr/>
          <p:nvPr/>
        </p:nvGrpSpPr>
        <p:grpSpPr>
          <a:xfrm>
            <a:off x="2286000" y="1817132"/>
            <a:ext cx="6477000" cy="4812268"/>
            <a:chOff x="2286000" y="1436132"/>
            <a:chExt cx="6477000" cy="4812268"/>
          </a:xfrm>
        </p:grpSpPr>
        <p:sp>
          <p:nvSpPr>
            <p:cNvPr id="13" name="Rectangle 12"/>
            <p:cNvSpPr/>
            <p:nvPr/>
          </p:nvSpPr>
          <p:spPr>
            <a:xfrm>
              <a:off x="2286000" y="1436132"/>
              <a:ext cx="6477000" cy="4812268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286000" y="1447800"/>
              <a:ext cx="6477000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smtClean="0"/>
                <a:t>List Data </a:t>
              </a:r>
              <a:r>
                <a:rPr lang="en-US" dirty="0" err="1" smtClean="0"/>
                <a:t>Mesin</a:t>
              </a:r>
              <a:r>
                <a:rPr lang="en-US" dirty="0" smtClean="0"/>
                <a:t> </a:t>
              </a:r>
              <a:r>
                <a:rPr lang="en-US" dirty="0" err="1" smtClean="0"/>
                <a:t>Cuci</a:t>
              </a:r>
              <a:r>
                <a:rPr lang="en-US" dirty="0" smtClean="0"/>
                <a:t>                                                             </a:t>
              </a:r>
              <a:r>
                <a:rPr lang="en-US" dirty="0" err="1" smtClean="0"/>
                <a:t>Tambah</a:t>
              </a:r>
              <a:r>
                <a:rPr lang="en-US" dirty="0" smtClean="0"/>
                <a:t> Data</a:t>
              </a:r>
              <a:endParaRPr lang="en-US" dirty="0"/>
            </a:p>
          </p:txBody>
        </p:sp>
      </p:grpSp>
      <p:sp>
        <p:nvSpPr>
          <p:cNvPr id="34" name="Rectangle 33"/>
          <p:cNvSpPr/>
          <p:nvPr/>
        </p:nvSpPr>
        <p:spPr>
          <a:xfrm>
            <a:off x="152400" y="1143000"/>
            <a:ext cx="1447800" cy="5334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Home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1735715" y="1143000"/>
            <a:ext cx="3847234" cy="5334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Mesin</a:t>
            </a:r>
            <a:r>
              <a:rPr lang="en-US" dirty="0" smtClean="0"/>
              <a:t> </a:t>
            </a:r>
            <a:r>
              <a:rPr lang="en-US" dirty="0" err="1" smtClean="0"/>
              <a:t>Cuci</a:t>
            </a:r>
            <a:r>
              <a:rPr lang="en-US" dirty="0" smtClean="0"/>
              <a:t> / List Data </a:t>
            </a:r>
            <a:r>
              <a:rPr lang="en-US" dirty="0" err="1" smtClean="0"/>
              <a:t>Mesin</a:t>
            </a:r>
            <a:r>
              <a:rPr lang="en-US" dirty="0" smtClean="0"/>
              <a:t> </a:t>
            </a:r>
            <a:r>
              <a:rPr lang="en-US" dirty="0" err="1" smtClean="0"/>
              <a:t>Cuci</a:t>
            </a:r>
            <a:endParaRPr lang="en-US" dirty="0"/>
          </a:p>
        </p:txBody>
      </p:sp>
      <p:sp>
        <p:nvSpPr>
          <p:cNvPr id="2" name="Plus 1"/>
          <p:cNvSpPr/>
          <p:nvPr/>
        </p:nvSpPr>
        <p:spPr>
          <a:xfrm>
            <a:off x="7086600" y="1828800"/>
            <a:ext cx="381000" cy="357664"/>
          </a:xfrm>
          <a:prstGeom prst="mathPlus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2022331" y="76200"/>
            <a:ext cx="1178070" cy="85077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Mesin</a:t>
            </a:r>
            <a:r>
              <a:rPr lang="en-US" dirty="0" smtClean="0"/>
              <a:t> </a:t>
            </a:r>
            <a:r>
              <a:rPr lang="en-US" dirty="0" err="1" smtClean="0"/>
              <a:t>Cuci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3352801" y="76200"/>
            <a:ext cx="1676399" cy="85077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Rekomendasi</a:t>
            </a:r>
            <a:r>
              <a:rPr lang="en-US" dirty="0" smtClean="0"/>
              <a:t> </a:t>
            </a:r>
            <a:r>
              <a:rPr lang="en-US" dirty="0" err="1" smtClean="0"/>
              <a:t>Mesin</a:t>
            </a:r>
            <a:r>
              <a:rPr lang="en-US" dirty="0" smtClean="0"/>
              <a:t> </a:t>
            </a:r>
            <a:r>
              <a:rPr lang="en-US" dirty="0" err="1" smtClean="0"/>
              <a:t>Cuci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5205413" y="90963"/>
            <a:ext cx="1271587" cy="83601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Pengaturan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362201" y="2338864"/>
            <a:ext cx="838200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show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3338945" y="2350164"/>
            <a:ext cx="8382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7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" name="Chevron 6"/>
          <p:cNvSpPr/>
          <p:nvPr/>
        </p:nvSpPr>
        <p:spPr>
          <a:xfrm rot="5400000">
            <a:off x="3768482" y="2444453"/>
            <a:ext cx="199970" cy="187865"/>
          </a:xfrm>
          <a:prstGeom prst="chevr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4267200" y="2353719"/>
            <a:ext cx="838200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entries</a:t>
            </a:r>
            <a:endParaRPr lang="en-US" dirty="0"/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7355207"/>
              </p:ext>
            </p:extLst>
          </p:nvPr>
        </p:nvGraphicFramePr>
        <p:xfrm>
          <a:off x="2476500" y="3058933"/>
          <a:ext cx="6096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Merk</a:t>
                      </a:r>
                      <a:r>
                        <a:rPr lang="en-US" dirty="0" smtClean="0"/>
                        <a:t> / </a:t>
                      </a:r>
                      <a:r>
                        <a:rPr lang="en-US" dirty="0" err="1" smtClean="0"/>
                        <a:t>Kategori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Nama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Mesin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Cuci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Sharp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Sharp- 1a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Sharp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Sharp- 1b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Sharp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Sharp- 1c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Samsung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Samsung- 12kg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Samsung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Samsung- 14kg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Toshiba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Toshiba- 10kg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Electrolux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Electrol</a:t>
                      </a:r>
                      <a:r>
                        <a:rPr lang="en-US" dirty="0" smtClean="0"/>
                        <a:t>- 15kg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5" name="TextBox 44"/>
          <p:cNvSpPr txBox="1"/>
          <p:nvPr/>
        </p:nvSpPr>
        <p:spPr>
          <a:xfrm>
            <a:off x="5094143" y="6160716"/>
            <a:ext cx="362816" cy="36933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5540952" y="6172568"/>
            <a:ext cx="362816" cy="36933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968711" y="6172568"/>
            <a:ext cx="362816" cy="36933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8" name="Chevron 47"/>
          <p:cNvSpPr/>
          <p:nvPr/>
        </p:nvSpPr>
        <p:spPr>
          <a:xfrm>
            <a:off x="6432838" y="6202463"/>
            <a:ext cx="246784" cy="350737"/>
          </a:xfrm>
          <a:prstGeom prst="chevron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9" name="Chevron 48"/>
          <p:cNvSpPr/>
          <p:nvPr/>
        </p:nvSpPr>
        <p:spPr>
          <a:xfrm flipH="1">
            <a:off x="4800600" y="6176757"/>
            <a:ext cx="253711" cy="350737"/>
          </a:xfrm>
          <a:prstGeom prst="chevron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6657541" y="3429000"/>
            <a:ext cx="1804555" cy="380816"/>
            <a:chOff x="6657541" y="3429000"/>
            <a:chExt cx="1804555" cy="380816"/>
          </a:xfrm>
        </p:grpSpPr>
        <p:sp>
          <p:nvSpPr>
            <p:cNvPr id="55" name="TextBox 54"/>
            <p:cNvSpPr txBox="1"/>
            <p:nvPr/>
          </p:nvSpPr>
          <p:spPr>
            <a:xfrm>
              <a:off x="6657541" y="3429000"/>
              <a:ext cx="362816" cy="369332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7358928" y="3440484"/>
              <a:ext cx="362816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8099280" y="3440484"/>
              <a:ext cx="362816" cy="369332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6657541" y="5243945"/>
            <a:ext cx="362816" cy="36933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7407852" y="5243945"/>
            <a:ext cx="362816" cy="369332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8121361" y="5243945"/>
            <a:ext cx="362816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6679622" y="5627316"/>
            <a:ext cx="362816" cy="36933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7400492" y="5638800"/>
            <a:ext cx="362816" cy="369332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8124392" y="5638800"/>
            <a:ext cx="362816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grpSp>
        <p:nvGrpSpPr>
          <p:cNvPr id="64" name="Group 63"/>
          <p:cNvGrpSpPr/>
          <p:nvPr/>
        </p:nvGrpSpPr>
        <p:grpSpPr>
          <a:xfrm>
            <a:off x="6679622" y="3810184"/>
            <a:ext cx="1804555" cy="380816"/>
            <a:chOff x="6657541" y="3429000"/>
            <a:chExt cx="1804555" cy="380816"/>
          </a:xfrm>
        </p:grpSpPr>
        <p:sp>
          <p:nvSpPr>
            <p:cNvPr id="65" name="TextBox 64"/>
            <p:cNvSpPr txBox="1"/>
            <p:nvPr/>
          </p:nvSpPr>
          <p:spPr>
            <a:xfrm>
              <a:off x="6657541" y="3429000"/>
              <a:ext cx="362816" cy="369332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7358928" y="3440484"/>
              <a:ext cx="362816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8099280" y="3440484"/>
              <a:ext cx="362816" cy="369332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6705600" y="4191184"/>
            <a:ext cx="1804555" cy="380816"/>
            <a:chOff x="6657541" y="3429000"/>
            <a:chExt cx="1804555" cy="380816"/>
          </a:xfrm>
        </p:grpSpPr>
        <p:sp>
          <p:nvSpPr>
            <p:cNvPr id="69" name="TextBox 68"/>
            <p:cNvSpPr txBox="1"/>
            <p:nvPr/>
          </p:nvSpPr>
          <p:spPr>
            <a:xfrm>
              <a:off x="6657541" y="3429000"/>
              <a:ext cx="362816" cy="369332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7358928" y="3440484"/>
              <a:ext cx="362816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8099280" y="3440484"/>
              <a:ext cx="362816" cy="369332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6729845" y="4572184"/>
            <a:ext cx="1804555" cy="380816"/>
            <a:chOff x="6657541" y="3429000"/>
            <a:chExt cx="1804555" cy="380816"/>
          </a:xfrm>
        </p:grpSpPr>
        <p:sp>
          <p:nvSpPr>
            <p:cNvPr id="73" name="TextBox 72"/>
            <p:cNvSpPr txBox="1"/>
            <p:nvPr/>
          </p:nvSpPr>
          <p:spPr>
            <a:xfrm>
              <a:off x="6657541" y="3429000"/>
              <a:ext cx="362816" cy="369332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7358928" y="3440484"/>
              <a:ext cx="362816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8099280" y="3440484"/>
              <a:ext cx="362816" cy="369332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6705600" y="4953184"/>
            <a:ext cx="1804555" cy="380816"/>
            <a:chOff x="6657541" y="3429000"/>
            <a:chExt cx="1804555" cy="380816"/>
          </a:xfrm>
        </p:grpSpPr>
        <p:sp>
          <p:nvSpPr>
            <p:cNvPr id="77" name="TextBox 76"/>
            <p:cNvSpPr txBox="1"/>
            <p:nvPr/>
          </p:nvSpPr>
          <p:spPr>
            <a:xfrm>
              <a:off x="6657541" y="3429000"/>
              <a:ext cx="362816" cy="369332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7358928" y="3440484"/>
              <a:ext cx="362816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8099280" y="3440484"/>
              <a:ext cx="362816" cy="369332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sp>
        <p:nvSpPr>
          <p:cNvPr id="80" name="Rectangle 79"/>
          <p:cNvSpPr/>
          <p:nvPr/>
        </p:nvSpPr>
        <p:spPr>
          <a:xfrm>
            <a:off x="5638799" y="2353719"/>
            <a:ext cx="2871355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Cari</a:t>
            </a:r>
            <a:r>
              <a:rPr lang="en-US" dirty="0" smtClean="0"/>
              <a:t> </a:t>
            </a:r>
            <a:r>
              <a:rPr lang="en-US" dirty="0" err="1" smtClean="0"/>
              <a:t>mesin</a:t>
            </a:r>
            <a:r>
              <a:rPr lang="en-US" dirty="0" smtClean="0"/>
              <a:t> </a:t>
            </a:r>
            <a:r>
              <a:rPr lang="en-US" dirty="0" err="1" smtClean="0"/>
              <a:t>cuci</a:t>
            </a:r>
            <a:r>
              <a:rPr lang="en-US" dirty="0" smtClean="0"/>
              <a:t>……………</a:t>
            </a:r>
            <a:endParaRPr lang="en-US" dirty="0"/>
          </a:p>
        </p:txBody>
      </p:sp>
      <p:sp>
        <p:nvSpPr>
          <p:cNvPr id="81" name="Rectangle 80"/>
          <p:cNvSpPr/>
          <p:nvPr/>
        </p:nvSpPr>
        <p:spPr>
          <a:xfrm>
            <a:off x="7584065" y="118093"/>
            <a:ext cx="1271587" cy="83601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553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1905000" cy="95410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MESIN CUCI</a:t>
            </a:r>
            <a:endParaRPr lang="en-US" sz="2800" dirty="0"/>
          </a:p>
        </p:txBody>
      </p:sp>
      <p:sp>
        <p:nvSpPr>
          <p:cNvPr id="34" name="Rectangle 33"/>
          <p:cNvSpPr/>
          <p:nvPr/>
        </p:nvSpPr>
        <p:spPr>
          <a:xfrm>
            <a:off x="152400" y="1143000"/>
            <a:ext cx="1447800" cy="5334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Home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1735715" y="1143000"/>
            <a:ext cx="3847234" cy="5334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Mesin</a:t>
            </a:r>
            <a:r>
              <a:rPr lang="en-US" dirty="0" smtClean="0"/>
              <a:t> </a:t>
            </a:r>
            <a:r>
              <a:rPr lang="en-US" dirty="0" err="1" smtClean="0"/>
              <a:t>Cuci</a:t>
            </a:r>
            <a:r>
              <a:rPr lang="en-US" dirty="0" smtClean="0"/>
              <a:t> / </a:t>
            </a:r>
            <a:r>
              <a:rPr lang="en-US" dirty="0" err="1" smtClean="0"/>
              <a:t>Lihat</a:t>
            </a:r>
            <a:r>
              <a:rPr lang="en-US" dirty="0" smtClean="0"/>
              <a:t> Detail </a:t>
            </a:r>
            <a:r>
              <a:rPr lang="en-US" dirty="0" err="1" smtClean="0"/>
              <a:t>Mesin</a:t>
            </a:r>
            <a:r>
              <a:rPr lang="en-US" dirty="0" smtClean="0"/>
              <a:t> </a:t>
            </a:r>
            <a:r>
              <a:rPr lang="en-US" dirty="0" err="1" smtClean="0"/>
              <a:t>Cuci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2022331" y="76200"/>
            <a:ext cx="1178070" cy="85077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Mesin</a:t>
            </a:r>
            <a:r>
              <a:rPr lang="en-US" dirty="0" smtClean="0"/>
              <a:t> </a:t>
            </a:r>
            <a:r>
              <a:rPr lang="en-US" dirty="0" err="1" smtClean="0"/>
              <a:t>Cuci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3352801" y="76200"/>
            <a:ext cx="1676399" cy="85077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Rekomendasi</a:t>
            </a:r>
            <a:r>
              <a:rPr lang="en-US" dirty="0" smtClean="0"/>
              <a:t> </a:t>
            </a:r>
            <a:r>
              <a:rPr lang="en-US" dirty="0" err="1" smtClean="0"/>
              <a:t>Mesin</a:t>
            </a:r>
            <a:r>
              <a:rPr lang="en-US" dirty="0" smtClean="0"/>
              <a:t> </a:t>
            </a:r>
            <a:r>
              <a:rPr lang="en-US" dirty="0" err="1" smtClean="0"/>
              <a:t>Cuci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5205413" y="90963"/>
            <a:ext cx="1271587" cy="83601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Pengaturan</a:t>
            </a:r>
            <a:endParaRPr lang="en-US" dirty="0"/>
          </a:p>
        </p:txBody>
      </p:sp>
      <p:grpSp>
        <p:nvGrpSpPr>
          <p:cNvPr id="81" name="Group 80"/>
          <p:cNvGrpSpPr/>
          <p:nvPr/>
        </p:nvGrpSpPr>
        <p:grpSpPr>
          <a:xfrm>
            <a:off x="145257" y="1956495"/>
            <a:ext cx="2438400" cy="1808202"/>
            <a:chOff x="2590800" y="2142530"/>
            <a:chExt cx="2438400" cy="1808202"/>
          </a:xfrm>
        </p:grpSpPr>
        <p:sp>
          <p:nvSpPr>
            <p:cNvPr id="82" name="Rounded Rectangle 81"/>
            <p:cNvSpPr/>
            <p:nvPr/>
          </p:nvSpPr>
          <p:spPr>
            <a:xfrm>
              <a:off x="2590800" y="2142530"/>
              <a:ext cx="2438400" cy="180820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Gambar</a:t>
              </a:r>
              <a:r>
                <a:rPr lang="en-US" dirty="0" smtClean="0"/>
                <a:t> </a:t>
              </a:r>
              <a:r>
                <a:rPr lang="en-US" dirty="0" err="1" smtClean="0"/>
                <a:t>Mesin</a:t>
              </a:r>
              <a:r>
                <a:rPr lang="en-US" dirty="0" smtClean="0"/>
                <a:t> </a:t>
              </a:r>
              <a:r>
                <a:rPr lang="en-US" dirty="0" err="1" smtClean="0"/>
                <a:t>Cuci</a:t>
              </a:r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r>
                <a:rPr lang="en-US" dirty="0" err="1" smtClean="0"/>
                <a:t>Nama</a:t>
              </a:r>
              <a:r>
                <a:rPr lang="en-US" dirty="0" smtClean="0"/>
                <a:t> </a:t>
              </a:r>
              <a:r>
                <a:rPr lang="en-US" dirty="0" err="1" smtClean="0"/>
                <a:t>mesin</a:t>
              </a:r>
              <a:r>
                <a:rPr lang="en-US" dirty="0" smtClean="0"/>
                <a:t> </a:t>
              </a:r>
              <a:r>
                <a:rPr lang="en-US" dirty="0" err="1" smtClean="0"/>
                <a:t>cuci</a:t>
              </a:r>
              <a:endParaRPr lang="en-US" dirty="0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2819400" y="2327196"/>
              <a:ext cx="1963449" cy="109013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/>
          <p:cNvSpPr/>
          <p:nvPr/>
        </p:nvSpPr>
        <p:spPr>
          <a:xfrm>
            <a:off x="152400" y="4038600"/>
            <a:ext cx="2431256" cy="457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Edit Data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152400" y="4572000"/>
            <a:ext cx="2431257" cy="457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Nilai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Derajat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Keanggotaan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2774156" y="1956495"/>
            <a:ext cx="3474243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</a:t>
            </a:r>
            <a:r>
              <a:rPr lang="en-US" dirty="0" err="1" smtClean="0"/>
              <a:t>Spesifikasi</a:t>
            </a:r>
            <a:r>
              <a:rPr lang="en-US" dirty="0" smtClean="0"/>
              <a:t> </a:t>
            </a:r>
            <a:r>
              <a:rPr lang="en-US" dirty="0" err="1" smtClean="0"/>
              <a:t>Mesin</a:t>
            </a:r>
            <a:r>
              <a:rPr lang="en-US" dirty="0" smtClean="0"/>
              <a:t> </a:t>
            </a:r>
            <a:r>
              <a:rPr lang="en-US" dirty="0" err="1" smtClean="0"/>
              <a:t>Cuci</a:t>
            </a:r>
            <a:endParaRPr lang="en-US" dirty="0"/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2640051"/>
              </p:ext>
            </p:extLst>
          </p:nvPr>
        </p:nvGraphicFramePr>
        <p:xfrm>
          <a:off x="2971800" y="2575560"/>
          <a:ext cx="5638800" cy="3596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76400"/>
                <a:gridCol w="3962400"/>
              </a:tblGrid>
              <a:tr h="44958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Nama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4958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Harga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Rp</a:t>
                      </a:r>
                      <a:endParaRPr lang="en-US" dirty="0"/>
                    </a:p>
                  </a:txBody>
                  <a:tcPr/>
                </a:tc>
              </a:tr>
              <a:tr h="44958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Kapasitas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…….kg</a:t>
                      </a:r>
                      <a:endParaRPr lang="en-US" dirty="0"/>
                    </a:p>
                  </a:txBody>
                  <a:tcPr/>
                </a:tc>
              </a:tr>
              <a:tr h="44958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Kecepatan</a:t>
                      </a:r>
                      <a:r>
                        <a:rPr lang="en-US" dirty="0" smtClean="0"/>
                        <a:t> RPM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…….RPM</a:t>
                      </a:r>
                      <a:endParaRPr lang="en-US" dirty="0"/>
                    </a:p>
                  </a:txBody>
                  <a:tcPr/>
                </a:tc>
              </a:tr>
              <a:tr h="44958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Daya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…….Watt</a:t>
                      </a:r>
                      <a:endParaRPr lang="en-US" dirty="0"/>
                    </a:p>
                  </a:txBody>
                  <a:tcPr/>
                </a:tc>
              </a:tr>
              <a:tr h="44958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Berat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…….kg</a:t>
                      </a:r>
                      <a:endParaRPr lang="en-US" dirty="0"/>
                    </a:p>
                  </a:txBody>
                  <a:tcPr/>
                </a:tc>
              </a:tr>
              <a:tr h="44958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Ukuran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Panjang</a:t>
                      </a:r>
                      <a:r>
                        <a:rPr lang="en-US" dirty="0" smtClean="0"/>
                        <a:t> (cm) x </a:t>
                      </a:r>
                      <a:r>
                        <a:rPr lang="en-US" dirty="0" err="1" smtClean="0"/>
                        <a:t>lebar</a:t>
                      </a:r>
                      <a:r>
                        <a:rPr lang="en-US" dirty="0" smtClean="0"/>
                        <a:t> (cm) x </a:t>
                      </a:r>
                      <a:r>
                        <a:rPr lang="en-US" dirty="0" err="1" smtClean="0"/>
                        <a:t>tinggi</a:t>
                      </a:r>
                      <a:r>
                        <a:rPr lang="en-US" dirty="0" smtClean="0"/>
                        <a:t> (cm)</a:t>
                      </a:r>
                      <a:endParaRPr lang="en-US" dirty="0"/>
                    </a:p>
                  </a:txBody>
                  <a:tcPr/>
                </a:tc>
              </a:tr>
              <a:tr h="44958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Fitur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Lainnya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Rectangle 14"/>
          <p:cNvSpPr/>
          <p:nvPr/>
        </p:nvSpPr>
        <p:spPr>
          <a:xfrm>
            <a:off x="7584065" y="118093"/>
            <a:ext cx="1271587" cy="83601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Login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52400" y="5181600"/>
            <a:ext cx="2431257" cy="457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Edit </a:t>
            </a:r>
            <a:r>
              <a:rPr lang="en-US" dirty="0" err="1" smtClean="0">
                <a:solidFill>
                  <a:schemeClr val="tx1"/>
                </a:solidFill>
              </a:rPr>
              <a:t>Nilai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Kriteria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Variabel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7035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1905000" cy="95410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MESIN CUCI</a:t>
            </a:r>
            <a:endParaRPr lang="en-US" sz="2800" dirty="0"/>
          </a:p>
        </p:txBody>
      </p:sp>
      <p:sp>
        <p:nvSpPr>
          <p:cNvPr id="34" name="Rectangle 33"/>
          <p:cNvSpPr/>
          <p:nvPr/>
        </p:nvSpPr>
        <p:spPr>
          <a:xfrm>
            <a:off x="152400" y="1143000"/>
            <a:ext cx="1447800" cy="5334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Home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1735715" y="1143000"/>
            <a:ext cx="3847234" cy="5334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Mesin</a:t>
            </a:r>
            <a:r>
              <a:rPr lang="en-US" dirty="0" smtClean="0"/>
              <a:t> </a:t>
            </a:r>
            <a:r>
              <a:rPr lang="en-US" dirty="0" err="1" smtClean="0"/>
              <a:t>Cuci</a:t>
            </a:r>
            <a:r>
              <a:rPr lang="en-US" dirty="0" smtClean="0"/>
              <a:t> / Edit Data </a:t>
            </a:r>
            <a:r>
              <a:rPr lang="en-US" dirty="0" err="1" smtClean="0"/>
              <a:t>Mesin</a:t>
            </a:r>
            <a:r>
              <a:rPr lang="en-US" dirty="0" smtClean="0"/>
              <a:t> </a:t>
            </a:r>
            <a:r>
              <a:rPr lang="en-US" dirty="0" err="1" smtClean="0"/>
              <a:t>Cuci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2022331" y="76200"/>
            <a:ext cx="1178070" cy="85077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Mesin</a:t>
            </a:r>
            <a:r>
              <a:rPr lang="en-US" dirty="0" smtClean="0"/>
              <a:t> </a:t>
            </a:r>
            <a:r>
              <a:rPr lang="en-US" dirty="0" err="1" smtClean="0"/>
              <a:t>Cuci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3352801" y="76200"/>
            <a:ext cx="1676399" cy="85077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Rekomendasi</a:t>
            </a:r>
            <a:r>
              <a:rPr lang="en-US" dirty="0" smtClean="0"/>
              <a:t> </a:t>
            </a:r>
            <a:r>
              <a:rPr lang="en-US" dirty="0" err="1" smtClean="0"/>
              <a:t>Mesin</a:t>
            </a:r>
            <a:r>
              <a:rPr lang="en-US" dirty="0" smtClean="0"/>
              <a:t> </a:t>
            </a:r>
            <a:r>
              <a:rPr lang="en-US" dirty="0" err="1" smtClean="0"/>
              <a:t>Cuci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5205413" y="90963"/>
            <a:ext cx="1271587" cy="83601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Pengaturan</a:t>
            </a:r>
            <a:endParaRPr lang="en-US" dirty="0"/>
          </a:p>
        </p:txBody>
      </p:sp>
      <p:sp>
        <p:nvSpPr>
          <p:cNvPr id="85" name="Rectangle 84"/>
          <p:cNvSpPr/>
          <p:nvPr/>
        </p:nvSpPr>
        <p:spPr>
          <a:xfrm>
            <a:off x="152400" y="1917935"/>
            <a:ext cx="3474243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</a:t>
            </a:r>
            <a:r>
              <a:rPr lang="en-US" dirty="0" err="1" smtClean="0"/>
              <a:t>Spesifikasi</a:t>
            </a:r>
            <a:r>
              <a:rPr lang="en-US" dirty="0" smtClean="0"/>
              <a:t> </a:t>
            </a:r>
            <a:r>
              <a:rPr lang="en-US" dirty="0" err="1" smtClean="0"/>
              <a:t>Mesin</a:t>
            </a:r>
            <a:r>
              <a:rPr lang="en-US" dirty="0" smtClean="0"/>
              <a:t> </a:t>
            </a:r>
            <a:r>
              <a:rPr lang="en-US" dirty="0" err="1" smtClean="0"/>
              <a:t>Cuci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52400" y="2514601"/>
            <a:ext cx="2362200" cy="298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Nama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152400" y="2840643"/>
            <a:ext cx="2362200" cy="298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Gambar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52400" y="3138976"/>
            <a:ext cx="2362200" cy="298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Harga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52400" y="3437309"/>
            <a:ext cx="2362200" cy="298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Kapasitas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52400" y="3735642"/>
            <a:ext cx="2362200" cy="298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Kecepatan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52400" y="4033975"/>
            <a:ext cx="2362200" cy="298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Daya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152400" y="4332307"/>
            <a:ext cx="2362200" cy="298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Berat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152400" y="4630639"/>
            <a:ext cx="2362200" cy="298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Panjang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152400" y="4932205"/>
            <a:ext cx="2362200" cy="298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Lebar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159327" y="5542710"/>
            <a:ext cx="2362200" cy="298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Fitur</a:t>
            </a:r>
            <a:r>
              <a:rPr lang="en-US" dirty="0" smtClean="0"/>
              <a:t> </a:t>
            </a:r>
            <a:r>
              <a:rPr lang="en-US" dirty="0" err="1" smtClean="0"/>
              <a:t>Lainnya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514600" y="2514601"/>
            <a:ext cx="4876800" cy="298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2514600" y="2840643"/>
            <a:ext cx="4876800" cy="298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Upload </a:t>
            </a:r>
            <a:r>
              <a:rPr lang="en-US" dirty="0" err="1" smtClean="0"/>
              <a:t>Gambar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514600" y="3177766"/>
            <a:ext cx="4876800" cy="298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 smtClean="0"/>
              <a:t>Rp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2514600" y="3494567"/>
            <a:ext cx="4876800" cy="298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……………………………………  kg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2514600" y="3792899"/>
            <a:ext cx="4876800" cy="3015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……………………………………  RPM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2514600" y="4118034"/>
            <a:ext cx="4876800" cy="3015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……………………………………  Watt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2521527" y="4419600"/>
            <a:ext cx="4876800" cy="3015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……………………………………  kg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2514600" y="4690908"/>
            <a:ext cx="4876800" cy="3015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……………………………………  cm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2521527" y="4992474"/>
            <a:ext cx="4876800" cy="3015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……………………………………  cm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514600" y="5294040"/>
            <a:ext cx="4876800" cy="3015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……………………………………  cm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159327" y="5244378"/>
            <a:ext cx="2362200" cy="298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Tinggi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2521527" y="5595606"/>
            <a:ext cx="4876800" cy="3015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Tabung</a:t>
            </a:r>
            <a:endParaRPr lang="en-US" dirty="0"/>
          </a:p>
        </p:txBody>
      </p:sp>
      <p:sp>
        <p:nvSpPr>
          <p:cNvPr id="47" name="Chevron 46"/>
          <p:cNvSpPr/>
          <p:nvPr/>
        </p:nvSpPr>
        <p:spPr>
          <a:xfrm rot="5400000" flipV="1">
            <a:off x="7020925" y="5563959"/>
            <a:ext cx="250510" cy="379606"/>
          </a:xfrm>
          <a:prstGeom prst="chevr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543800" y="5595606"/>
            <a:ext cx="1447800" cy="3841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Tabung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7543800" y="5971905"/>
            <a:ext cx="1447800" cy="3841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Dua</a:t>
            </a:r>
            <a:r>
              <a:rPr lang="en-US" dirty="0" smtClean="0"/>
              <a:t> </a:t>
            </a:r>
            <a:r>
              <a:rPr lang="en-US" dirty="0" err="1" smtClean="0"/>
              <a:t>Tabung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7584065" y="118093"/>
            <a:ext cx="1271587" cy="83601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42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1905000" cy="95410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MESIN CUCI</a:t>
            </a:r>
            <a:endParaRPr lang="en-US" sz="2800" dirty="0"/>
          </a:p>
        </p:txBody>
      </p:sp>
      <p:sp>
        <p:nvSpPr>
          <p:cNvPr id="34" name="Rectangle 33"/>
          <p:cNvSpPr/>
          <p:nvPr/>
        </p:nvSpPr>
        <p:spPr>
          <a:xfrm>
            <a:off x="152400" y="1143000"/>
            <a:ext cx="1447800" cy="5334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Home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1735715" y="1143000"/>
            <a:ext cx="3847234" cy="5334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Mesin</a:t>
            </a:r>
            <a:r>
              <a:rPr lang="en-US" dirty="0" smtClean="0"/>
              <a:t> </a:t>
            </a:r>
            <a:r>
              <a:rPr lang="en-US" dirty="0" err="1" smtClean="0"/>
              <a:t>Cuci</a:t>
            </a:r>
            <a:r>
              <a:rPr lang="en-US" dirty="0" smtClean="0"/>
              <a:t> /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Derajat</a:t>
            </a:r>
            <a:r>
              <a:rPr lang="en-US" dirty="0" smtClean="0"/>
              <a:t> </a:t>
            </a:r>
            <a:r>
              <a:rPr lang="en-US" dirty="0" err="1" smtClean="0"/>
              <a:t>Keanggotaan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2022331" y="76200"/>
            <a:ext cx="1178070" cy="85077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Mesin</a:t>
            </a:r>
            <a:r>
              <a:rPr lang="en-US" dirty="0" smtClean="0"/>
              <a:t> </a:t>
            </a:r>
            <a:r>
              <a:rPr lang="en-US" dirty="0" err="1" smtClean="0"/>
              <a:t>Cuci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3352801" y="76200"/>
            <a:ext cx="1676399" cy="85077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Rekomendasi</a:t>
            </a:r>
            <a:r>
              <a:rPr lang="en-US" dirty="0" smtClean="0"/>
              <a:t> </a:t>
            </a:r>
            <a:r>
              <a:rPr lang="en-US" dirty="0" err="1" smtClean="0"/>
              <a:t>Mesin</a:t>
            </a:r>
            <a:r>
              <a:rPr lang="en-US" dirty="0" smtClean="0"/>
              <a:t> </a:t>
            </a:r>
            <a:r>
              <a:rPr lang="en-US" dirty="0" err="1" smtClean="0"/>
              <a:t>Cuci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5205413" y="90963"/>
            <a:ext cx="1271587" cy="83601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Pengaturan</a:t>
            </a:r>
            <a:endParaRPr lang="en-US" dirty="0"/>
          </a:p>
        </p:txBody>
      </p:sp>
      <p:sp>
        <p:nvSpPr>
          <p:cNvPr id="85" name="Rectangle 84"/>
          <p:cNvSpPr/>
          <p:nvPr/>
        </p:nvSpPr>
        <p:spPr>
          <a:xfrm>
            <a:off x="152400" y="1917935"/>
            <a:ext cx="4059814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</a:t>
            </a:r>
            <a:r>
              <a:rPr lang="en-US" dirty="0" err="1" smtClean="0"/>
              <a:t>Derajat</a:t>
            </a:r>
            <a:r>
              <a:rPr lang="en-US" dirty="0" smtClean="0"/>
              <a:t> </a:t>
            </a:r>
            <a:r>
              <a:rPr lang="en-US" dirty="0" err="1" smtClean="0"/>
              <a:t>Keanggotaan</a:t>
            </a:r>
            <a:r>
              <a:rPr lang="en-US" dirty="0" smtClean="0"/>
              <a:t> </a:t>
            </a:r>
            <a:r>
              <a:rPr lang="en-US" dirty="0" err="1" smtClean="0"/>
              <a:t>Mesin</a:t>
            </a:r>
            <a:r>
              <a:rPr lang="en-US" dirty="0" smtClean="0"/>
              <a:t> </a:t>
            </a:r>
            <a:r>
              <a:rPr lang="en-US" dirty="0" err="1" smtClean="0"/>
              <a:t>Cuci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52400" y="2514601"/>
            <a:ext cx="2362200" cy="298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Nama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52400" y="3768466"/>
            <a:ext cx="2362200" cy="298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Harga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52400" y="4093072"/>
            <a:ext cx="2362200" cy="298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Kapasitas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52400" y="4365132"/>
            <a:ext cx="2362200" cy="298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Kecepatan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52400" y="4663465"/>
            <a:ext cx="2362200" cy="298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Daya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152400" y="4961797"/>
            <a:ext cx="2362200" cy="298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Berat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152400" y="5260129"/>
            <a:ext cx="2362200" cy="298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Panjang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152400" y="5561695"/>
            <a:ext cx="2362200" cy="298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Lebar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514600" y="2514601"/>
            <a:ext cx="4876800" cy="298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2611366" y="3768466"/>
            <a:ext cx="1295400" cy="298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159327" y="5873868"/>
            <a:ext cx="2362200" cy="298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Tinggi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2611366" y="4070032"/>
            <a:ext cx="1295400" cy="298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2621973" y="4368364"/>
            <a:ext cx="1295400" cy="298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2621973" y="4669930"/>
            <a:ext cx="1295400" cy="298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2621973" y="4971496"/>
            <a:ext cx="1295400" cy="298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2632580" y="5571394"/>
            <a:ext cx="1295400" cy="298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2632580" y="5872960"/>
            <a:ext cx="1295400" cy="298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2621973" y="5273062"/>
            <a:ext cx="1295400" cy="298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4191000" y="3768466"/>
            <a:ext cx="1295400" cy="298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4191000" y="4070032"/>
            <a:ext cx="1295400" cy="298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4201607" y="4368364"/>
            <a:ext cx="1295400" cy="298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4201607" y="4669930"/>
            <a:ext cx="1295400" cy="298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4201607" y="4971496"/>
            <a:ext cx="1295400" cy="298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59" name="Rectangle 58"/>
          <p:cNvSpPr/>
          <p:nvPr/>
        </p:nvSpPr>
        <p:spPr>
          <a:xfrm>
            <a:off x="4212214" y="5571394"/>
            <a:ext cx="1295400" cy="298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4212214" y="5872960"/>
            <a:ext cx="1295400" cy="298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201607" y="5273062"/>
            <a:ext cx="1295400" cy="298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62" name="Rectangle 61"/>
          <p:cNvSpPr/>
          <p:nvPr/>
        </p:nvSpPr>
        <p:spPr>
          <a:xfrm>
            <a:off x="5813497" y="3749972"/>
            <a:ext cx="1295400" cy="298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63" name="Rectangle 62"/>
          <p:cNvSpPr/>
          <p:nvPr/>
        </p:nvSpPr>
        <p:spPr>
          <a:xfrm>
            <a:off x="5813497" y="4051538"/>
            <a:ext cx="1295400" cy="298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5824104" y="4349870"/>
            <a:ext cx="1295400" cy="298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5824104" y="4651436"/>
            <a:ext cx="1295400" cy="298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66" name="Rectangle 65"/>
          <p:cNvSpPr/>
          <p:nvPr/>
        </p:nvSpPr>
        <p:spPr>
          <a:xfrm>
            <a:off x="5824104" y="4953002"/>
            <a:ext cx="1295400" cy="298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67" name="Rectangle 66"/>
          <p:cNvSpPr/>
          <p:nvPr/>
        </p:nvSpPr>
        <p:spPr>
          <a:xfrm>
            <a:off x="5834711" y="5552900"/>
            <a:ext cx="1295400" cy="298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68" name="Rectangle 67"/>
          <p:cNvSpPr/>
          <p:nvPr/>
        </p:nvSpPr>
        <p:spPr>
          <a:xfrm>
            <a:off x="5834711" y="5854466"/>
            <a:ext cx="1295400" cy="298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69" name="Rectangle 68"/>
          <p:cNvSpPr/>
          <p:nvPr/>
        </p:nvSpPr>
        <p:spPr>
          <a:xfrm>
            <a:off x="5824104" y="5254568"/>
            <a:ext cx="1295400" cy="298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0" name="Rectangle 69"/>
          <p:cNvSpPr/>
          <p:nvPr/>
        </p:nvSpPr>
        <p:spPr>
          <a:xfrm>
            <a:off x="185089" y="3200400"/>
            <a:ext cx="2329511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Variabel</a:t>
            </a:r>
            <a:endParaRPr lang="en-US" dirty="0"/>
          </a:p>
        </p:txBody>
      </p:sp>
      <p:sp>
        <p:nvSpPr>
          <p:cNvPr id="71" name="Rectangle 70"/>
          <p:cNvSpPr/>
          <p:nvPr/>
        </p:nvSpPr>
        <p:spPr>
          <a:xfrm>
            <a:off x="2623489" y="3200400"/>
            <a:ext cx="4485408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Kriteria</a:t>
            </a:r>
            <a:endParaRPr lang="en-US" dirty="0"/>
          </a:p>
        </p:txBody>
      </p:sp>
      <p:sp>
        <p:nvSpPr>
          <p:cNvPr id="72" name="Rectangle 71"/>
          <p:cNvSpPr/>
          <p:nvPr/>
        </p:nvSpPr>
        <p:spPr>
          <a:xfrm>
            <a:off x="2634962" y="3439391"/>
            <a:ext cx="1271804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Kecil</a:t>
            </a:r>
            <a:endParaRPr lang="en-US" dirty="0"/>
          </a:p>
        </p:txBody>
      </p:sp>
      <p:sp>
        <p:nvSpPr>
          <p:cNvPr id="73" name="Rectangle 72"/>
          <p:cNvSpPr/>
          <p:nvPr/>
        </p:nvSpPr>
        <p:spPr>
          <a:xfrm>
            <a:off x="4201607" y="3439391"/>
            <a:ext cx="1271804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Sedang</a:t>
            </a:r>
            <a:endParaRPr lang="en-US" dirty="0"/>
          </a:p>
        </p:txBody>
      </p:sp>
      <p:sp>
        <p:nvSpPr>
          <p:cNvPr id="74" name="Rectangle 73"/>
          <p:cNvSpPr/>
          <p:nvPr/>
        </p:nvSpPr>
        <p:spPr>
          <a:xfrm>
            <a:off x="5814796" y="3439391"/>
            <a:ext cx="1271804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Tinggi</a:t>
            </a:r>
            <a:endParaRPr lang="en-US" dirty="0"/>
          </a:p>
        </p:txBody>
      </p:sp>
      <p:sp>
        <p:nvSpPr>
          <p:cNvPr id="75" name="Rectangle 74"/>
          <p:cNvSpPr/>
          <p:nvPr/>
        </p:nvSpPr>
        <p:spPr>
          <a:xfrm>
            <a:off x="7584065" y="118093"/>
            <a:ext cx="1271587" cy="83601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578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1905000" cy="95410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MESIN CUCI</a:t>
            </a:r>
            <a:endParaRPr lang="en-US" sz="2800" dirty="0"/>
          </a:p>
        </p:txBody>
      </p:sp>
      <p:sp>
        <p:nvSpPr>
          <p:cNvPr id="34" name="Rectangle 33"/>
          <p:cNvSpPr/>
          <p:nvPr/>
        </p:nvSpPr>
        <p:spPr>
          <a:xfrm>
            <a:off x="0" y="954107"/>
            <a:ext cx="1447800" cy="5334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Home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1477370" y="954107"/>
            <a:ext cx="3847234" cy="5334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Mesin</a:t>
            </a:r>
            <a:r>
              <a:rPr lang="en-US" dirty="0" smtClean="0"/>
              <a:t> </a:t>
            </a:r>
            <a:r>
              <a:rPr lang="en-US" dirty="0" err="1" smtClean="0"/>
              <a:t>Cuci</a:t>
            </a:r>
            <a:r>
              <a:rPr lang="en-US" dirty="0" smtClean="0"/>
              <a:t> / </a:t>
            </a:r>
            <a:r>
              <a:rPr lang="en-US" dirty="0" smtClean="0"/>
              <a:t>Edit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kriteria</a:t>
            </a:r>
            <a:r>
              <a:rPr lang="en-US" dirty="0" smtClean="0"/>
              <a:t> </a:t>
            </a:r>
            <a:r>
              <a:rPr lang="en-US" dirty="0" err="1" smtClean="0"/>
              <a:t>varibel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2022331" y="76200"/>
            <a:ext cx="1178070" cy="85077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Mesin</a:t>
            </a:r>
            <a:r>
              <a:rPr lang="en-US" dirty="0" smtClean="0"/>
              <a:t> </a:t>
            </a:r>
            <a:r>
              <a:rPr lang="en-US" dirty="0" err="1" smtClean="0"/>
              <a:t>Cuci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3352801" y="76200"/>
            <a:ext cx="1676399" cy="85077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Rekomendasi</a:t>
            </a:r>
            <a:r>
              <a:rPr lang="en-US" dirty="0" smtClean="0"/>
              <a:t> </a:t>
            </a:r>
            <a:r>
              <a:rPr lang="en-US" dirty="0" err="1" smtClean="0"/>
              <a:t>Mesin</a:t>
            </a:r>
            <a:r>
              <a:rPr lang="en-US" dirty="0" smtClean="0"/>
              <a:t> </a:t>
            </a:r>
            <a:r>
              <a:rPr lang="en-US" dirty="0" err="1" smtClean="0"/>
              <a:t>Cuci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5205413" y="90963"/>
            <a:ext cx="1271587" cy="83601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Pengaturan</a:t>
            </a:r>
            <a:endParaRPr lang="en-US" dirty="0"/>
          </a:p>
        </p:txBody>
      </p:sp>
      <p:sp>
        <p:nvSpPr>
          <p:cNvPr id="85" name="Rectangle 84"/>
          <p:cNvSpPr/>
          <p:nvPr/>
        </p:nvSpPr>
        <p:spPr>
          <a:xfrm>
            <a:off x="0" y="1522574"/>
            <a:ext cx="4059814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</a:t>
            </a:r>
            <a:r>
              <a:rPr lang="en-US" dirty="0" err="1" smtClean="0"/>
              <a:t>kriteria</a:t>
            </a:r>
            <a:r>
              <a:rPr lang="en-US" dirty="0" smtClean="0"/>
              <a:t> </a:t>
            </a:r>
            <a:r>
              <a:rPr lang="en-US" dirty="0" err="1" smtClean="0"/>
              <a:t>variabel</a:t>
            </a:r>
            <a:r>
              <a:rPr lang="en-US" dirty="0" smtClean="0"/>
              <a:t> </a:t>
            </a:r>
            <a:r>
              <a:rPr lang="en-US" dirty="0" err="1" smtClean="0"/>
              <a:t>Mesin</a:t>
            </a:r>
            <a:r>
              <a:rPr lang="en-US" dirty="0" smtClean="0"/>
              <a:t> </a:t>
            </a:r>
            <a:r>
              <a:rPr lang="en-US" dirty="0" err="1" smtClean="0"/>
              <a:t>Cuci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0" y="1979774"/>
            <a:ext cx="2362200" cy="298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Nama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362200" y="1979774"/>
            <a:ext cx="4876800" cy="298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7584065" y="118093"/>
            <a:ext cx="1271587" cy="83601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Login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5486400" y="2325240"/>
            <a:ext cx="2209800" cy="36933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prstClr val="white"/>
                </a:solidFill>
              </a:rPr>
              <a:t>Bisnis</a:t>
            </a:r>
            <a:r>
              <a:rPr lang="en-US" dirty="0" smtClean="0">
                <a:solidFill>
                  <a:prstClr val="white"/>
                </a:solidFill>
              </a:rPr>
              <a:t> </a:t>
            </a:r>
            <a:r>
              <a:rPr lang="en-US" dirty="0" smtClean="0">
                <a:solidFill>
                  <a:prstClr val="white"/>
                </a:solidFill>
              </a:rPr>
              <a:t>Laundry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952500" y="2329934"/>
            <a:ext cx="2209800" cy="36933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prstClr val="white"/>
                </a:solidFill>
              </a:rPr>
              <a:t>Rumah</a:t>
            </a:r>
            <a:r>
              <a:rPr lang="en-US" dirty="0" smtClean="0">
                <a:solidFill>
                  <a:prstClr val="white"/>
                </a:solidFill>
              </a:rPr>
              <a:t> </a:t>
            </a:r>
            <a:r>
              <a:rPr lang="en-US" dirty="0" err="1" smtClean="0">
                <a:solidFill>
                  <a:prstClr val="white"/>
                </a:solidFill>
              </a:rPr>
              <a:t>Tangga</a:t>
            </a: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20" y="2742636"/>
            <a:ext cx="7556646" cy="3687017"/>
          </a:xfrm>
          <a:prstGeom prst="rect">
            <a:avLst/>
          </a:prstGeom>
        </p:spPr>
      </p:pic>
      <p:sp>
        <p:nvSpPr>
          <p:cNvPr id="78" name="Rectangle 77"/>
          <p:cNvSpPr/>
          <p:nvPr/>
        </p:nvSpPr>
        <p:spPr>
          <a:xfrm>
            <a:off x="6590868" y="6425104"/>
            <a:ext cx="1276566" cy="4572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Submit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7867434" y="6425104"/>
            <a:ext cx="1276566" cy="4572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prstClr val="white"/>
                </a:solidFill>
              </a:rPr>
              <a:t>Keluar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0506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1905000" cy="95410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MESIN CUCI</a:t>
            </a:r>
            <a:endParaRPr lang="en-US" sz="2800" dirty="0"/>
          </a:p>
        </p:txBody>
      </p:sp>
      <p:sp>
        <p:nvSpPr>
          <p:cNvPr id="34" name="Rectangle 33"/>
          <p:cNvSpPr/>
          <p:nvPr/>
        </p:nvSpPr>
        <p:spPr>
          <a:xfrm>
            <a:off x="0" y="954107"/>
            <a:ext cx="1447800" cy="5334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Home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1477370" y="954107"/>
            <a:ext cx="3847234" cy="5334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Mesin</a:t>
            </a:r>
            <a:r>
              <a:rPr lang="en-US" dirty="0" smtClean="0"/>
              <a:t> </a:t>
            </a:r>
            <a:r>
              <a:rPr lang="en-US" dirty="0" err="1" smtClean="0"/>
              <a:t>Cuci</a:t>
            </a:r>
            <a:r>
              <a:rPr lang="en-US" dirty="0" smtClean="0"/>
              <a:t> / </a:t>
            </a:r>
            <a:r>
              <a:rPr lang="en-US" dirty="0" smtClean="0"/>
              <a:t>Edit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kriteria</a:t>
            </a:r>
            <a:r>
              <a:rPr lang="en-US" dirty="0" smtClean="0"/>
              <a:t> </a:t>
            </a:r>
            <a:r>
              <a:rPr lang="en-US" dirty="0" err="1" smtClean="0"/>
              <a:t>varibel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2022331" y="76200"/>
            <a:ext cx="1178070" cy="85077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Mesin</a:t>
            </a:r>
            <a:r>
              <a:rPr lang="en-US" dirty="0" smtClean="0"/>
              <a:t> </a:t>
            </a:r>
            <a:r>
              <a:rPr lang="en-US" dirty="0" err="1" smtClean="0"/>
              <a:t>Cuci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3352801" y="76200"/>
            <a:ext cx="1676399" cy="85077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Rekomendasi</a:t>
            </a:r>
            <a:r>
              <a:rPr lang="en-US" dirty="0" smtClean="0"/>
              <a:t> </a:t>
            </a:r>
            <a:r>
              <a:rPr lang="en-US" dirty="0" err="1" smtClean="0"/>
              <a:t>Mesin</a:t>
            </a:r>
            <a:r>
              <a:rPr lang="en-US" dirty="0" smtClean="0"/>
              <a:t> </a:t>
            </a:r>
            <a:r>
              <a:rPr lang="en-US" dirty="0" err="1" smtClean="0"/>
              <a:t>Cuci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5205413" y="90963"/>
            <a:ext cx="1271587" cy="83601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Pengaturan</a:t>
            </a:r>
            <a:endParaRPr lang="en-US" dirty="0"/>
          </a:p>
        </p:txBody>
      </p:sp>
      <p:sp>
        <p:nvSpPr>
          <p:cNvPr id="85" name="Rectangle 84"/>
          <p:cNvSpPr/>
          <p:nvPr/>
        </p:nvSpPr>
        <p:spPr>
          <a:xfrm>
            <a:off x="0" y="1522574"/>
            <a:ext cx="4059814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</a:t>
            </a:r>
            <a:r>
              <a:rPr lang="en-US" dirty="0" err="1" smtClean="0"/>
              <a:t>kriteria</a:t>
            </a:r>
            <a:r>
              <a:rPr lang="en-US" dirty="0" smtClean="0"/>
              <a:t> </a:t>
            </a:r>
            <a:r>
              <a:rPr lang="en-US" dirty="0" err="1" smtClean="0"/>
              <a:t>variabel</a:t>
            </a:r>
            <a:r>
              <a:rPr lang="en-US" dirty="0" smtClean="0"/>
              <a:t> </a:t>
            </a:r>
            <a:r>
              <a:rPr lang="en-US" dirty="0" err="1" smtClean="0"/>
              <a:t>Mesin</a:t>
            </a:r>
            <a:r>
              <a:rPr lang="en-US" dirty="0" smtClean="0"/>
              <a:t> </a:t>
            </a:r>
            <a:r>
              <a:rPr lang="en-US" dirty="0" err="1" smtClean="0"/>
              <a:t>Cuci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0" y="1979774"/>
            <a:ext cx="2362200" cy="298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Nama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362200" y="1979774"/>
            <a:ext cx="4876800" cy="298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7584065" y="118093"/>
            <a:ext cx="1271587" cy="83601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Login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5486400" y="2325240"/>
            <a:ext cx="2209800" cy="36933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prstClr val="white"/>
                </a:solidFill>
              </a:rPr>
              <a:t>Bisnis</a:t>
            </a:r>
            <a:r>
              <a:rPr lang="en-US" dirty="0" smtClean="0">
                <a:solidFill>
                  <a:prstClr val="white"/>
                </a:solidFill>
              </a:rPr>
              <a:t> </a:t>
            </a:r>
            <a:r>
              <a:rPr lang="en-US" dirty="0" smtClean="0">
                <a:solidFill>
                  <a:prstClr val="white"/>
                </a:solidFill>
              </a:rPr>
              <a:t>Laundry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952500" y="2329934"/>
            <a:ext cx="2209800" cy="36933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prstClr val="white"/>
                </a:solidFill>
              </a:rPr>
              <a:t>Rumah</a:t>
            </a:r>
            <a:r>
              <a:rPr lang="en-US" dirty="0" smtClean="0">
                <a:solidFill>
                  <a:prstClr val="white"/>
                </a:solidFill>
              </a:rPr>
              <a:t> </a:t>
            </a:r>
            <a:r>
              <a:rPr lang="en-US" dirty="0" err="1" smtClean="0">
                <a:solidFill>
                  <a:prstClr val="white"/>
                </a:solidFill>
              </a:rPr>
              <a:t>Tangga</a:t>
            </a: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22" y="2694572"/>
            <a:ext cx="6677957" cy="2657846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6362268" y="6096000"/>
            <a:ext cx="1276566" cy="4572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Submit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638834" y="6096000"/>
            <a:ext cx="1276566" cy="4572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prstClr val="white"/>
                </a:solidFill>
              </a:rPr>
              <a:t>Keluar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2098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"/>
            <a:ext cx="1600200" cy="95410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prstClr val="white"/>
                </a:solidFill>
              </a:rPr>
              <a:t>MESIN CUCI</a:t>
            </a:r>
            <a:endParaRPr lang="en-US" sz="2800" dirty="0">
              <a:solidFill>
                <a:prstClr val="white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9832" y="966397"/>
            <a:ext cx="1447800" cy="405203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Home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429184" y="966397"/>
            <a:ext cx="3847234" cy="405203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prstClr val="white"/>
                </a:solidFill>
              </a:rPr>
              <a:t>Rekomendasi</a:t>
            </a:r>
            <a:r>
              <a:rPr lang="en-US" dirty="0" smtClean="0">
                <a:solidFill>
                  <a:prstClr val="white"/>
                </a:solidFill>
              </a:rPr>
              <a:t> </a:t>
            </a:r>
            <a:r>
              <a:rPr lang="en-US" dirty="0" err="1" smtClean="0">
                <a:solidFill>
                  <a:prstClr val="white"/>
                </a:solidFill>
              </a:rPr>
              <a:t>Mesin</a:t>
            </a:r>
            <a:r>
              <a:rPr lang="en-US" dirty="0" smtClean="0">
                <a:solidFill>
                  <a:prstClr val="white"/>
                </a:solidFill>
              </a:rPr>
              <a:t> </a:t>
            </a:r>
            <a:r>
              <a:rPr lang="en-US" dirty="0" err="1" smtClean="0">
                <a:solidFill>
                  <a:prstClr val="white"/>
                </a:solidFill>
              </a:rPr>
              <a:t>Cuci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022331" y="76200"/>
            <a:ext cx="1178070" cy="85077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prstClr val="white"/>
                </a:solidFill>
              </a:rPr>
              <a:t>Mesin</a:t>
            </a:r>
            <a:r>
              <a:rPr lang="en-US" dirty="0" smtClean="0">
                <a:solidFill>
                  <a:prstClr val="white"/>
                </a:solidFill>
              </a:rPr>
              <a:t> </a:t>
            </a:r>
            <a:r>
              <a:rPr lang="en-US" dirty="0" err="1" smtClean="0">
                <a:solidFill>
                  <a:prstClr val="white"/>
                </a:solidFill>
              </a:rPr>
              <a:t>Cuci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3352801" y="76200"/>
            <a:ext cx="1676399" cy="85077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prstClr val="white"/>
                </a:solidFill>
              </a:rPr>
              <a:t>Rekomendasi</a:t>
            </a:r>
            <a:r>
              <a:rPr lang="en-US" dirty="0" smtClean="0">
                <a:solidFill>
                  <a:prstClr val="white"/>
                </a:solidFill>
              </a:rPr>
              <a:t> </a:t>
            </a:r>
            <a:r>
              <a:rPr lang="en-US" dirty="0" err="1" smtClean="0">
                <a:solidFill>
                  <a:prstClr val="white"/>
                </a:solidFill>
              </a:rPr>
              <a:t>Mesin</a:t>
            </a:r>
            <a:r>
              <a:rPr lang="en-US" dirty="0" smtClean="0">
                <a:solidFill>
                  <a:prstClr val="white"/>
                </a:solidFill>
              </a:rPr>
              <a:t> </a:t>
            </a:r>
            <a:r>
              <a:rPr lang="en-US" dirty="0" err="1" smtClean="0">
                <a:solidFill>
                  <a:prstClr val="white"/>
                </a:solidFill>
              </a:rPr>
              <a:t>Cuci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19664" y="1371600"/>
            <a:ext cx="8763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>
                <a:solidFill>
                  <a:prstClr val="white"/>
                </a:solidFill>
              </a:rPr>
              <a:t>Rekomendasi</a:t>
            </a:r>
            <a:r>
              <a:rPr lang="en-US" dirty="0" smtClean="0">
                <a:solidFill>
                  <a:prstClr val="white"/>
                </a:solidFill>
              </a:rPr>
              <a:t> (</a:t>
            </a:r>
            <a:r>
              <a:rPr lang="en-US" dirty="0" err="1" smtClean="0">
                <a:solidFill>
                  <a:prstClr val="white"/>
                </a:solidFill>
              </a:rPr>
              <a:t>Metode</a:t>
            </a:r>
            <a:r>
              <a:rPr lang="en-US" dirty="0" smtClean="0">
                <a:solidFill>
                  <a:prstClr val="white"/>
                </a:solidFill>
              </a:rPr>
              <a:t> Fuzzy </a:t>
            </a:r>
            <a:r>
              <a:rPr lang="en-US" dirty="0" err="1" smtClean="0">
                <a:solidFill>
                  <a:prstClr val="white"/>
                </a:solidFill>
              </a:rPr>
              <a:t>Tahani</a:t>
            </a:r>
            <a:r>
              <a:rPr lang="en-US" dirty="0" smtClean="0">
                <a:solidFill>
                  <a:prstClr val="white"/>
                </a:solidFill>
              </a:rPr>
              <a:t>)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52400" y="3237884"/>
            <a:ext cx="2362200" cy="298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prstClr val="black"/>
                </a:solidFill>
              </a:rPr>
              <a:t>Harga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52400" y="3562490"/>
            <a:ext cx="2362200" cy="298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prstClr val="black"/>
                </a:solidFill>
              </a:rPr>
              <a:t>Kapasitas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52400" y="3834550"/>
            <a:ext cx="2362200" cy="298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prstClr val="black"/>
                </a:solidFill>
              </a:rPr>
              <a:t>Kecepatan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52400" y="4132883"/>
            <a:ext cx="2362200" cy="298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prstClr val="black"/>
                </a:solidFill>
              </a:rPr>
              <a:t>Daya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52400" y="4431215"/>
            <a:ext cx="2362200" cy="298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prstClr val="black"/>
                </a:solidFill>
              </a:rPr>
              <a:t>Berat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52400" y="4729547"/>
            <a:ext cx="2362200" cy="298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prstClr val="black"/>
                </a:solidFill>
              </a:rPr>
              <a:t>Panjang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52400" y="5031113"/>
            <a:ext cx="2362200" cy="298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prstClr val="black"/>
                </a:solidFill>
              </a:rPr>
              <a:t>Lebar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59327" y="5343286"/>
            <a:ext cx="2362200" cy="298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prstClr val="black"/>
                </a:solidFill>
              </a:rPr>
              <a:t>Tinggi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185089" y="2743200"/>
            <a:ext cx="2329511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prstClr val="white"/>
                </a:solidFill>
              </a:rPr>
              <a:t>Variabel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4429992" y="2722419"/>
            <a:ext cx="4485408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prstClr val="white"/>
                </a:solidFill>
              </a:rPr>
              <a:t>Kriteria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4445579" y="2947555"/>
            <a:ext cx="1602146" cy="2389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Kecil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6082361" y="2947555"/>
            <a:ext cx="1413164" cy="2389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prstClr val="white"/>
                </a:solidFill>
              </a:rPr>
              <a:t>Sedang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7495525" y="2957946"/>
            <a:ext cx="1419875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prstClr val="white"/>
                </a:solidFill>
              </a:rPr>
              <a:t>Tinggi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Oval 1"/>
          <p:cNvSpPr/>
          <p:nvPr/>
        </p:nvSpPr>
        <p:spPr>
          <a:xfrm>
            <a:off x="5029199" y="3237883"/>
            <a:ext cx="292293" cy="2005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75" name="Oval 74"/>
          <p:cNvSpPr/>
          <p:nvPr/>
        </p:nvSpPr>
        <p:spPr>
          <a:xfrm>
            <a:off x="6670585" y="3200400"/>
            <a:ext cx="292293" cy="2005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76" name="Oval 75"/>
          <p:cNvSpPr/>
          <p:nvPr/>
        </p:nvSpPr>
        <p:spPr>
          <a:xfrm>
            <a:off x="8059315" y="3200400"/>
            <a:ext cx="292293" cy="2005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77" name="Oval 76"/>
          <p:cNvSpPr/>
          <p:nvPr/>
        </p:nvSpPr>
        <p:spPr>
          <a:xfrm>
            <a:off x="5029198" y="3581400"/>
            <a:ext cx="292293" cy="2005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78" name="Oval 77"/>
          <p:cNvSpPr/>
          <p:nvPr/>
        </p:nvSpPr>
        <p:spPr>
          <a:xfrm>
            <a:off x="6670584" y="3562490"/>
            <a:ext cx="292293" cy="2005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79" name="Oval 78"/>
          <p:cNvSpPr/>
          <p:nvPr/>
        </p:nvSpPr>
        <p:spPr>
          <a:xfrm>
            <a:off x="8059314" y="3562490"/>
            <a:ext cx="292293" cy="2005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05" name="Oval 104"/>
          <p:cNvSpPr/>
          <p:nvPr/>
        </p:nvSpPr>
        <p:spPr>
          <a:xfrm>
            <a:off x="5029201" y="3875578"/>
            <a:ext cx="292293" cy="2005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06" name="Oval 105"/>
          <p:cNvSpPr/>
          <p:nvPr/>
        </p:nvSpPr>
        <p:spPr>
          <a:xfrm>
            <a:off x="6670587" y="3838095"/>
            <a:ext cx="292293" cy="2005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07" name="Oval 106"/>
          <p:cNvSpPr/>
          <p:nvPr/>
        </p:nvSpPr>
        <p:spPr>
          <a:xfrm>
            <a:off x="8059317" y="3838095"/>
            <a:ext cx="292293" cy="2005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08" name="Oval 107"/>
          <p:cNvSpPr/>
          <p:nvPr/>
        </p:nvSpPr>
        <p:spPr>
          <a:xfrm>
            <a:off x="5029200" y="4219095"/>
            <a:ext cx="292293" cy="2005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09" name="Oval 108"/>
          <p:cNvSpPr/>
          <p:nvPr/>
        </p:nvSpPr>
        <p:spPr>
          <a:xfrm>
            <a:off x="6670586" y="4200185"/>
            <a:ext cx="292293" cy="2005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10" name="Oval 109"/>
          <p:cNvSpPr/>
          <p:nvPr/>
        </p:nvSpPr>
        <p:spPr>
          <a:xfrm>
            <a:off x="8059316" y="4200185"/>
            <a:ext cx="292293" cy="2005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11" name="Oval 110"/>
          <p:cNvSpPr/>
          <p:nvPr/>
        </p:nvSpPr>
        <p:spPr>
          <a:xfrm>
            <a:off x="5029201" y="4533283"/>
            <a:ext cx="292293" cy="2005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12" name="Oval 111"/>
          <p:cNvSpPr/>
          <p:nvPr/>
        </p:nvSpPr>
        <p:spPr>
          <a:xfrm>
            <a:off x="6670587" y="4495800"/>
            <a:ext cx="292293" cy="2005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13" name="Oval 112"/>
          <p:cNvSpPr/>
          <p:nvPr/>
        </p:nvSpPr>
        <p:spPr>
          <a:xfrm>
            <a:off x="8059317" y="4495800"/>
            <a:ext cx="292293" cy="2005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14" name="Oval 113"/>
          <p:cNvSpPr/>
          <p:nvPr/>
        </p:nvSpPr>
        <p:spPr>
          <a:xfrm>
            <a:off x="5029200" y="4876800"/>
            <a:ext cx="292293" cy="2005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15" name="Oval 114"/>
          <p:cNvSpPr/>
          <p:nvPr/>
        </p:nvSpPr>
        <p:spPr>
          <a:xfrm>
            <a:off x="6670586" y="4857890"/>
            <a:ext cx="292293" cy="2005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16" name="Oval 115"/>
          <p:cNvSpPr/>
          <p:nvPr/>
        </p:nvSpPr>
        <p:spPr>
          <a:xfrm>
            <a:off x="8059316" y="4857890"/>
            <a:ext cx="292293" cy="2005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17" name="Oval 116"/>
          <p:cNvSpPr/>
          <p:nvPr/>
        </p:nvSpPr>
        <p:spPr>
          <a:xfrm>
            <a:off x="5029203" y="5170978"/>
            <a:ext cx="292293" cy="2005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18" name="Oval 117"/>
          <p:cNvSpPr/>
          <p:nvPr/>
        </p:nvSpPr>
        <p:spPr>
          <a:xfrm>
            <a:off x="6670589" y="5133495"/>
            <a:ext cx="292293" cy="2005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19" name="Oval 118"/>
          <p:cNvSpPr/>
          <p:nvPr/>
        </p:nvSpPr>
        <p:spPr>
          <a:xfrm>
            <a:off x="8059319" y="5133495"/>
            <a:ext cx="292293" cy="2005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20" name="Oval 119"/>
          <p:cNvSpPr/>
          <p:nvPr/>
        </p:nvSpPr>
        <p:spPr>
          <a:xfrm>
            <a:off x="5029202" y="5514495"/>
            <a:ext cx="292293" cy="2005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21" name="Oval 120"/>
          <p:cNvSpPr/>
          <p:nvPr/>
        </p:nvSpPr>
        <p:spPr>
          <a:xfrm>
            <a:off x="6670588" y="5495585"/>
            <a:ext cx="292293" cy="2005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22" name="Oval 121"/>
          <p:cNvSpPr/>
          <p:nvPr/>
        </p:nvSpPr>
        <p:spPr>
          <a:xfrm>
            <a:off x="8059318" y="5495585"/>
            <a:ext cx="292293" cy="2005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6362268" y="6096000"/>
            <a:ext cx="1276566" cy="4572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Submit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7638834" y="6096000"/>
            <a:ext cx="1276566" cy="4572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prstClr val="white"/>
                </a:solidFill>
              </a:rPr>
              <a:t>Keluar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7584065" y="118093"/>
            <a:ext cx="1271587" cy="83601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Login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8000" y="3536216"/>
            <a:ext cx="1397579" cy="1754326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prstClr val="white"/>
                </a:solidFill>
              </a:rPr>
              <a:t>dalam</a:t>
            </a:r>
            <a:r>
              <a:rPr lang="en-US" dirty="0" smtClean="0">
                <a:solidFill>
                  <a:prstClr val="white"/>
                </a:solidFill>
              </a:rPr>
              <a:t> </a:t>
            </a:r>
            <a:r>
              <a:rPr lang="en-US" dirty="0" err="1" smtClean="0">
                <a:solidFill>
                  <a:prstClr val="white"/>
                </a:solidFill>
              </a:rPr>
              <a:t>memilih</a:t>
            </a:r>
            <a:r>
              <a:rPr lang="en-US" dirty="0" smtClean="0">
                <a:solidFill>
                  <a:prstClr val="white"/>
                </a:solidFill>
              </a:rPr>
              <a:t> </a:t>
            </a:r>
            <a:r>
              <a:rPr lang="en-US" dirty="0" err="1" smtClean="0">
                <a:solidFill>
                  <a:prstClr val="white"/>
                </a:solidFill>
              </a:rPr>
              <a:t>disini</a:t>
            </a:r>
            <a:r>
              <a:rPr lang="en-US" dirty="0" smtClean="0">
                <a:solidFill>
                  <a:prstClr val="white"/>
                </a:solidFill>
              </a:rPr>
              <a:t> </a:t>
            </a:r>
            <a:r>
              <a:rPr lang="en-US" dirty="0" err="1" smtClean="0">
                <a:solidFill>
                  <a:prstClr val="white"/>
                </a:solidFill>
              </a:rPr>
              <a:t>ada</a:t>
            </a:r>
            <a:r>
              <a:rPr lang="en-US" dirty="0" smtClean="0">
                <a:solidFill>
                  <a:prstClr val="white"/>
                </a:solidFill>
              </a:rPr>
              <a:t> default </a:t>
            </a:r>
            <a:r>
              <a:rPr lang="en-US" dirty="0" err="1" smtClean="0">
                <a:solidFill>
                  <a:prstClr val="white"/>
                </a:solidFill>
              </a:rPr>
              <a:t>kosong</a:t>
            </a:r>
            <a:r>
              <a:rPr lang="en-US" dirty="0" smtClean="0">
                <a:solidFill>
                  <a:prstClr val="white"/>
                </a:solidFill>
              </a:rPr>
              <a:t> </a:t>
            </a:r>
            <a:r>
              <a:rPr lang="en-US" dirty="0" err="1" smtClean="0">
                <a:solidFill>
                  <a:prstClr val="white"/>
                </a:solidFill>
              </a:rPr>
              <a:t>atau</a:t>
            </a:r>
            <a:r>
              <a:rPr lang="en-US" dirty="0" smtClean="0">
                <a:solidFill>
                  <a:prstClr val="white"/>
                </a:solidFill>
              </a:rPr>
              <a:t> </a:t>
            </a:r>
            <a:r>
              <a:rPr lang="en-US" dirty="0" err="1" smtClean="0">
                <a:solidFill>
                  <a:prstClr val="white"/>
                </a:solidFill>
              </a:rPr>
              <a:t>tidak</a:t>
            </a:r>
            <a:r>
              <a:rPr lang="en-US" dirty="0" smtClean="0">
                <a:solidFill>
                  <a:prstClr val="white"/>
                </a:solidFill>
              </a:rPr>
              <a:t> </a:t>
            </a:r>
            <a:r>
              <a:rPr lang="en-US" dirty="0" err="1" smtClean="0">
                <a:solidFill>
                  <a:prstClr val="white"/>
                </a:solidFill>
              </a:rPr>
              <a:t>terisi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18683" y="5943600"/>
            <a:ext cx="6029717" cy="64633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prstClr val="white"/>
                </a:solidFill>
              </a:rPr>
              <a:t>Ketika</a:t>
            </a:r>
            <a:r>
              <a:rPr lang="en-US" dirty="0" smtClean="0">
                <a:solidFill>
                  <a:prstClr val="white"/>
                </a:solidFill>
              </a:rPr>
              <a:t> </a:t>
            </a:r>
            <a:r>
              <a:rPr lang="en-US" dirty="0" err="1" smtClean="0">
                <a:solidFill>
                  <a:prstClr val="white"/>
                </a:solidFill>
              </a:rPr>
              <a:t>klik</a:t>
            </a:r>
            <a:r>
              <a:rPr lang="en-US" dirty="0" smtClean="0">
                <a:solidFill>
                  <a:prstClr val="white"/>
                </a:solidFill>
              </a:rPr>
              <a:t> submit </a:t>
            </a:r>
            <a:r>
              <a:rPr lang="en-US" dirty="0" err="1" smtClean="0">
                <a:solidFill>
                  <a:prstClr val="white"/>
                </a:solidFill>
              </a:rPr>
              <a:t>masuk</a:t>
            </a:r>
            <a:r>
              <a:rPr lang="en-US" dirty="0" smtClean="0">
                <a:solidFill>
                  <a:prstClr val="white"/>
                </a:solidFill>
              </a:rPr>
              <a:t> </a:t>
            </a:r>
            <a:r>
              <a:rPr lang="en-US" dirty="0" err="1" smtClean="0">
                <a:solidFill>
                  <a:prstClr val="white"/>
                </a:solidFill>
              </a:rPr>
              <a:t>ke</a:t>
            </a:r>
            <a:r>
              <a:rPr lang="en-US" dirty="0" smtClean="0">
                <a:solidFill>
                  <a:prstClr val="white"/>
                </a:solidFill>
              </a:rPr>
              <a:t> </a:t>
            </a:r>
            <a:r>
              <a:rPr lang="en-US" dirty="0" err="1" smtClean="0">
                <a:solidFill>
                  <a:prstClr val="white"/>
                </a:solidFill>
              </a:rPr>
              <a:t>pertanyaan</a:t>
            </a:r>
            <a:r>
              <a:rPr lang="en-US" dirty="0" smtClean="0">
                <a:solidFill>
                  <a:prstClr val="white"/>
                </a:solidFill>
              </a:rPr>
              <a:t> </a:t>
            </a:r>
            <a:r>
              <a:rPr lang="en-US" dirty="0" err="1" smtClean="0">
                <a:solidFill>
                  <a:prstClr val="white"/>
                </a:solidFill>
              </a:rPr>
              <a:t>berikutnya</a:t>
            </a:r>
            <a:r>
              <a:rPr lang="en-US" dirty="0" smtClean="0">
                <a:solidFill>
                  <a:prstClr val="white"/>
                </a:solidFill>
              </a:rPr>
              <a:t> </a:t>
            </a:r>
            <a:r>
              <a:rPr lang="en-US" dirty="0" err="1" smtClean="0">
                <a:solidFill>
                  <a:prstClr val="white"/>
                </a:solidFill>
              </a:rPr>
              <a:t>dalam</a:t>
            </a:r>
            <a:r>
              <a:rPr lang="en-US" dirty="0" smtClean="0">
                <a:solidFill>
                  <a:prstClr val="white"/>
                </a:solidFill>
              </a:rPr>
              <a:t> </a:t>
            </a:r>
            <a:r>
              <a:rPr lang="en-US" dirty="0" err="1" smtClean="0">
                <a:solidFill>
                  <a:prstClr val="white"/>
                </a:solidFill>
              </a:rPr>
              <a:t>metode</a:t>
            </a:r>
            <a:r>
              <a:rPr lang="en-US" dirty="0" smtClean="0">
                <a:solidFill>
                  <a:prstClr val="white"/>
                </a:solidFill>
              </a:rPr>
              <a:t> </a:t>
            </a:r>
            <a:r>
              <a:rPr lang="en-US" dirty="0" err="1" smtClean="0">
                <a:solidFill>
                  <a:prstClr val="white"/>
                </a:solidFill>
              </a:rPr>
              <a:t>promethee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152400" y="1676400"/>
            <a:ext cx="2362200" cy="298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prstClr val="black"/>
                </a:solidFill>
              </a:rPr>
              <a:t>Nama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168744" y="1977966"/>
            <a:ext cx="2362200" cy="298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prstClr val="black"/>
                </a:solidFill>
              </a:rPr>
              <a:t>Usia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152400" y="2250296"/>
            <a:ext cx="2362200" cy="298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prstClr val="black"/>
                </a:solidFill>
              </a:rPr>
              <a:t>Alamat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667003" y="1679634"/>
            <a:ext cx="2362200" cy="298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2667000" y="1987668"/>
            <a:ext cx="2362200" cy="298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2686668" y="2286000"/>
            <a:ext cx="2362200" cy="298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6443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1905000" cy="95410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prstClr val="white"/>
                </a:solidFill>
              </a:rPr>
              <a:t>MESIN CUCI</a:t>
            </a:r>
            <a:endParaRPr lang="en-US" sz="2800" dirty="0">
              <a:solidFill>
                <a:prstClr val="white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52400" y="1143000"/>
            <a:ext cx="1447800" cy="5334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Home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735715" y="1143000"/>
            <a:ext cx="3847234" cy="5334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prstClr val="white"/>
                </a:solidFill>
              </a:rPr>
              <a:t>Rekomendasi</a:t>
            </a:r>
            <a:r>
              <a:rPr lang="en-US" dirty="0" smtClean="0">
                <a:solidFill>
                  <a:prstClr val="white"/>
                </a:solidFill>
              </a:rPr>
              <a:t> </a:t>
            </a:r>
            <a:r>
              <a:rPr lang="en-US" dirty="0" err="1" smtClean="0">
                <a:solidFill>
                  <a:prstClr val="white"/>
                </a:solidFill>
              </a:rPr>
              <a:t>Mesin</a:t>
            </a:r>
            <a:r>
              <a:rPr lang="en-US" dirty="0" smtClean="0">
                <a:solidFill>
                  <a:prstClr val="white"/>
                </a:solidFill>
              </a:rPr>
              <a:t> </a:t>
            </a:r>
            <a:r>
              <a:rPr lang="en-US" dirty="0" err="1" smtClean="0">
                <a:solidFill>
                  <a:prstClr val="white"/>
                </a:solidFill>
              </a:rPr>
              <a:t>Cuci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022331" y="76200"/>
            <a:ext cx="1178070" cy="85077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prstClr val="white"/>
                </a:solidFill>
              </a:rPr>
              <a:t>Mesin</a:t>
            </a:r>
            <a:r>
              <a:rPr lang="en-US" dirty="0" smtClean="0">
                <a:solidFill>
                  <a:prstClr val="white"/>
                </a:solidFill>
              </a:rPr>
              <a:t> </a:t>
            </a:r>
            <a:r>
              <a:rPr lang="en-US" dirty="0" err="1" smtClean="0">
                <a:solidFill>
                  <a:prstClr val="white"/>
                </a:solidFill>
              </a:rPr>
              <a:t>Cuci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3352801" y="76200"/>
            <a:ext cx="1676399" cy="85077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prstClr val="white"/>
                </a:solidFill>
              </a:rPr>
              <a:t>Rekomendasi</a:t>
            </a:r>
            <a:r>
              <a:rPr lang="en-US" dirty="0" smtClean="0">
                <a:solidFill>
                  <a:prstClr val="white"/>
                </a:solidFill>
              </a:rPr>
              <a:t> </a:t>
            </a:r>
            <a:r>
              <a:rPr lang="en-US" dirty="0" err="1" smtClean="0">
                <a:solidFill>
                  <a:prstClr val="white"/>
                </a:solidFill>
              </a:rPr>
              <a:t>Mesin</a:t>
            </a:r>
            <a:r>
              <a:rPr lang="en-US" dirty="0" smtClean="0">
                <a:solidFill>
                  <a:prstClr val="white"/>
                </a:solidFill>
              </a:rPr>
              <a:t> </a:t>
            </a:r>
            <a:r>
              <a:rPr lang="en-US" dirty="0" err="1" smtClean="0">
                <a:solidFill>
                  <a:prstClr val="white"/>
                </a:solidFill>
              </a:rPr>
              <a:t>Cuci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152400" y="1826961"/>
            <a:ext cx="8763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>
                <a:solidFill>
                  <a:prstClr val="white"/>
                </a:solidFill>
              </a:rPr>
              <a:t>Rekomendasi</a:t>
            </a:r>
            <a:r>
              <a:rPr lang="en-US" dirty="0" smtClean="0">
                <a:solidFill>
                  <a:prstClr val="white"/>
                </a:solidFill>
              </a:rPr>
              <a:t> (</a:t>
            </a:r>
            <a:r>
              <a:rPr lang="en-US" dirty="0" err="1" smtClean="0">
                <a:solidFill>
                  <a:prstClr val="white"/>
                </a:solidFill>
              </a:rPr>
              <a:t>Metode</a:t>
            </a:r>
            <a:r>
              <a:rPr lang="en-US" dirty="0" smtClean="0">
                <a:solidFill>
                  <a:prstClr val="white"/>
                </a:solidFill>
              </a:rPr>
              <a:t> PROMETHEE)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6362268" y="6096000"/>
            <a:ext cx="1276566" cy="4572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Submit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7638834" y="6096000"/>
            <a:ext cx="1276566" cy="4572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prstClr val="white"/>
                </a:solidFill>
              </a:rPr>
              <a:t>Keluar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584065" y="118093"/>
            <a:ext cx="1271587" cy="83601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Login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14583" y="3048000"/>
            <a:ext cx="603863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prstClr val="black"/>
                </a:solidFill>
              </a:rPr>
              <a:t>Untuk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 err="1" smtClean="0">
                <a:solidFill>
                  <a:prstClr val="black"/>
                </a:solidFill>
              </a:rPr>
              <a:t>keperluan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 err="1" smtClean="0">
                <a:solidFill>
                  <a:prstClr val="black"/>
                </a:solidFill>
              </a:rPr>
              <a:t>apa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 err="1" smtClean="0">
                <a:solidFill>
                  <a:prstClr val="black"/>
                </a:solidFill>
              </a:rPr>
              <a:t>anda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 err="1" smtClean="0">
                <a:solidFill>
                  <a:prstClr val="black"/>
                </a:solidFill>
              </a:rPr>
              <a:t>mencari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 err="1" smtClean="0">
                <a:solidFill>
                  <a:prstClr val="black"/>
                </a:solidFill>
              </a:rPr>
              <a:t>informasi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 err="1" smtClean="0">
                <a:solidFill>
                  <a:prstClr val="black"/>
                </a:solidFill>
              </a:rPr>
              <a:t>mesin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 err="1" smtClean="0">
                <a:solidFill>
                  <a:prstClr val="black"/>
                </a:solidFill>
              </a:rPr>
              <a:t>cuci</a:t>
            </a:r>
            <a:r>
              <a:rPr lang="en-US" dirty="0" smtClean="0">
                <a:solidFill>
                  <a:prstClr val="black"/>
                </a:solidFill>
              </a:rPr>
              <a:t>..?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24000" y="4419600"/>
            <a:ext cx="2209800" cy="36933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white"/>
                </a:solidFill>
              </a:rPr>
              <a:t>b. </a:t>
            </a:r>
            <a:r>
              <a:rPr lang="en-US" dirty="0" err="1" smtClean="0">
                <a:solidFill>
                  <a:prstClr val="white"/>
                </a:solidFill>
              </a:rPr>
              <a:t>Bisnis</a:t>
            </a:r>
            <a:r>
              <a:rPr lang="en-US" dirty="0" smtClean="0">
                <a:solidFill>
                  <a:prstClr val="white"/>
                </a:solidFill>
              </a:rPr>
              <a:t> Laundry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517041" y="3785419"/>
            <a:ext cx="2209800" cy="36933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white"/>
                </a:solidFill>
              </a:rPr>
              <a:t>a. </a:t>
            </a:r>
            <a:r>
              <a:rPr lang="en-US" dirty="0" err="1" smtClean="0">
                <a:solidFill>
                  <a:prstClr val="white"/>
                </a:solidFill>
              </a:rPr>
              <a:t>Rumah</a:t>
            </a:r>
            <a:r>
              <a:rPr lang="en-US" dirty="0" smtClean="0">
                <a:solidFill>
                  <a:prstClr val="white"/>
                </a:solidFill>
              </a:rPr>
              <a:t> </a:t>
            </a:r>
            <a:r>
              <a:rPr lang="en-US" dirty="0" err="1" smtClean="0">
                <a:solidFill>
                  <a:prstClr val="white"/>
                </a:solidFill>
              </a:rPr>
              <a:t>Tangga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73794" y="3646919"/>
            <a:ext cx="4572000" cy="64633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prstClr val="white"/>
                </a:solidFill>
              </a:rPr>
              <a:t>Jika</a:t>
            </a:r>
            <a:r>
              <a:rPr lang="en-US" dirty="0" smtClean="0">
                <a:solidFill>
                  <a:prstClr val="white"/>
                </a:solidFill>
              </a:rPr>
              <a:t> </a:t>
            </a:r>
            <a:r>
              <a:rPr lang="en-US" dirty="0" err="1" smtClean="0">
                <a:solidFill>
                  <a:prstClr val="white"/>
                </a:solidFill>
              </a:rPr>
              <a:t>memilih</a:t>
            </a:r>
            <a:r>
              <a:rPr lang="en-US" dirty="0" smtClean="0">
                <a:solidFill>
                  <a:prstClr val="white"/>
                </a:solidFill>
              </a:rPr>
              <a:t> </a:t>
            </a:r>
            <a:r>
              <a:rPr lang="en-US" dirty="0" err="1" smtClean="0">
                <a:solidFill>
                  <a:prstClr val="white"/>
                </a:solidFill>
              </a:rPr>
              <a:t>rumah</a:t>
            </a:r>
            <a:r>
              <a:rPr lang="en-US" dirty="0" smtClean="0">
                <a:solidFill>
                  <a:prstClr val="white"/>
                </a:solidFill>
              </a:rPr>
              <a:t> </a:t>
            </a:r>
            <a:r>
              <a:rPr lang="en-US" dirty="0" err="1" smtClean="0">
                <a:solidFill>
                  <a:prstClr val="white"/>
                </a:solidFill>
              </a:rPr>
              <a:t>tangga</a:t>
            </a:r>
            <a:r>
              <a:rPr lang="en-US" dirty="0" smtClean="0">
                <a:solidFill>
                  <a:prstClr val="white"/>
                </a:solidFill>
              </a:rPr>
              <a:t> </a:t>
            </a:r>
            <a:r>
              <a:rPr lang="en-US" dirty="0" err="1" smtClean="0">
                <a:solidFill>
                  <a:prstClr val="white"/>
                </a:solidFill>
              </a:rPr>
              <a:t>maka</a:t>
            </a:r>
            <a:r>
              <a:rPr lang="en-US" dirty="0" smtClean="0">
                <a:solidFill>
                  <a:prstClr val="white"/>
                </a:solidFill>
              </a:rPr>
              <a:t> </a:t>
            </a:r>
            <a:r>
              <a:rPr lang="en-US" dirty="0" err="1" smtClean="0">
                <a:solidFill>
                  <a:prstClr val="white"/>
                </a:solidFill>
              </a:rPr>
              <a:t>masuk</a:t>
            </a:r>
            <a:r>
              <a:rPr lang="en-US" dirty="0" smtClean="0">
                <a:solidFill>
                  <a:prstClr val="white"/>
                </a:solidFill>
              </a:rPr>
              <a:t> </a:t>
            </a:r>
            <a:r>
              <a:rPr lang="en-US" dirty="0" err="1" smtClean="0">
                <a:solidFill>
                  <a:prstClr val="white"/>
                </a:solidFill>
              </a:rPr>
              <a:t>ke</a:t>
            </a:r>
            <a:r>
              <a:rPr lang="en-US" dirty="0" smtClean="0">
                <a:solidFill>
                  <a:prstClr val="white"/>
                </a:solidFill>
              </a:rPr>
              <a:t> </a:t>
            </a:r>
            <a:r>
              <a:rPr lang="en-US" dirty="0" err="1" smtClean="0">
                <a:solidFill>
                  <a:prstClr val="white"/>
                </a:solidFill>
              </a:rPr>
              <a:t>pertanyaan</a:t>
            </a:r>
            <a:r>
              <a:rPr lang="en-US" dirty="0" smtClean="0">
                <a:solidFill>
                  <a:prstClr val="white"/>
                </a:solidFill>
              </a:rPr>
              <a:t> </a:t>
            </a:r>
            <a:r>
              <a:rPr lang="en-US" dirty="0" err="1" smtClean="0">
                <a:solidFill>
                  <a:prstClr val="white"/>
                </a:solidFill>
              </a:rPr>
              <a:t>rumah</a:t>
            </a:r>
            <a:r>
              <a:rPr lang="en-US" dirty="0" smtClean="0">
                <a:solidFill>
                  <a:prstClr val="white"/>
                </a:solidFill>
              </a:rPr>
              <a:t> </a:t>
            </a:r>
            <a:r>
              <a:rPr lang="en-US" dirty="0" err="1" smtClean="0">
                <a:solidFill>
                  <a:prstClr val="white"/>
                </a:solidFill>
              </a:rPr>
              <a:t>tangga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173794" y="4604265"/>
            <a:ext cx="4572000" cy="64633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prstClr val="white"/>
                </a:solidFill>
              </a:rPr>
              <a:t>Jika</a:t>
            </a:r>
            <a:r>
              <a:rPr lang="en-US" dirty="0" smtClean="0">
                <a:solidFill>
                  <a:prstClr val="white"/>
                </a:solidFill>
              </a:rPr>
              <a:t> </a:t>
            </a:r>
            <a:r>
              <a:rPr lang="en-US" dirty="0" err="1" smtClean="0">
                <a:solidFill>
                  <a:prstClr val="white"/>
                </a:solidFill>
              </a:rPr>
              <a:t>memilih</a:t>
            </a:r>
            <a:r>
              <a:rPr lang="en-US" dirty="0" smtClean="0">
                <a:solidFill>
                  <a:prstClr val="white"/>
                </a:solidFill>
              </a:rPr>
              <a:t> </a:t>
            </a:r>
            <a:r>
              <a:rPr lang="en-US" dirty="0" err="1" smtClean="0">
                <a:solidFill>
                  <a:prstClr val="white"/>
                </a:solidFill>
              </a:rPr>
              <a:t>bisnis</a:t>
            </a:r>
            <a:r>
              <a:rPr lang="en-US" dirty="0" smtClean="0">
                <a:solidFill>
                  <a:prstClr val="white"/>
                </a:solidFill>
              </a:rPr>
              <a:t> laundry </a:t>
            </a:r>
            <a:r>
              <a:rPr lang="en-US" dirty="0" err="1" smtClean="0">
                <a:solidFill>
                  <a:prstClr val="white"/>
                </a:solidFill>
              </a:rPr>
              <a:t>maka</a:t>
            </a:r>
            <a:r>
              <a:rPr lang="en-US" dirty="0" smtClean="0">
                <a:solidFill>
                  <a:prstClr val="white"/>
                </a:solidFill>
              </a:rPr>
              <a:t> </a:t>
            </a:r>
            <a:r>
              <a:rPr lang="en-US" dirty="0" err="1" smtClean="0">
                <a:solidFill>
                  <a:prstClr val="white"/>
                </a:solidFill>
              </a:rPr>
              <a:t>masuk</a:t>
            </a:r>
            <a:r>
              <a:rPr lang="en-US" dirty="0" smtClean="0">
                <a:solidFill>
                  <a:prstClr val="white"/>
                </a:solidFill>
              </a:rPr>
              <a:t> </a:t>
            </a:r>
            <a:r>
              <a:rPr lang="en-US" dirty="0" err="1" smtClean="0">
                <a:solidFill>
                  <a:prstClr val="white"/>
                </a:solidFill>
              </a:rPr>
              <a:t>ke</a:t>
            </a:r>
            <a:r>
              <a:rPr lang="en-US" dirty="0" smtClean="0">
                <a:solidFill>
                  <a:prstClr val="white"/>
                </a:solidFill>
              </a:rPr>
              <a:t> </a:t>
            </a:r>
            <a:r>
              <a:rPr lang="en-US" dirty="0" err="1" smtClean="0">
                <a:solidFill>
                  <a:prstClr val="white"/>
                </a:solidFill>
              </a:rPr>
              <a:t>pertanyaan</a:t>
            </a:r>
            <a:r>
              <a:rPr lang="en-US" dirty="0" smtClean="0">
                <a:solidFill>
                  <a:prstClr val="white"/>
                </a:solidFill>
              </a:rPr>
              <a:t> </a:t>
            </a:r>
            <a:r>
              <a:rPr lang="en-US" dirty="0" err="1" smtClean="0">
                <a:solidFill>
                  <a:prstClr val="white"/>
                </a:solidFill>
              </a:rPr>
              <a:t>bisnis</a:t>
            </a:r>
            <a:r>
              <a:rPr lang="en-US" dirty="0" smtClean="0">
                <a:solidFill>
                  <a:prstClr val="white"/>
                </a:solidFill>
              </a:rPr>
              <a:t> laundry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8957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</TotalTime>
  <Words>714</Words>
  <Application>Microsoft Office PowerPoint</Application>
  <PresentationFormat>On-screen Show (4:3)</PresentationFormat>
  <Paragraphs>312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lite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20</cp:revision>
  <dcterms:created xsi:type="dcterms:W3CDTF">2015-05-06T14:18:18Z</dcterms:created>
  <dcterms:modified xsi:type="dcterms:W3CDTF">2015-07-03T01:59:16Z</dcterms:modified>
</cp:coreProperties>
</file>