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7" r:id="rId7"/>
    <p:sldId id="262" r:id="rId8"/>
    <p:sldId id="263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6082-DE65-4BF8-8E8C-1A4F5DB4F3CD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1806-DA0C-4E98-8C12-6E5DF406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0667" y="2338864"/>
            <a:ext cx="105640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336" y="2874267"/>
            <a:ext cx="1451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Sharp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6" y="5029200"/>
            <a:ext cx="145126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Dan lain </a:t>
            </a:r>
            <a:r>
              <a:rPr lang="en-US" dirty="0" err="1" smtClean="0"/>
              <a:t>lain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336" y="44958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Electrolux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36" y="39624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Toshiba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336" y="34290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817132"/>
            <a:ext cx="19812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1817132"/>
            <a:ext cx="6477000" cy="4812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54632" y="1969348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01441" y="1981200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1981200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Chevron 16"/>
          <p:cNvSpPr/>
          <p:nvPr/>
        </p:nvSpPr>
        <p:spPr>
          <a:xfrm>
            <a:off x="5493327" y="2011095"/>
            <a:ext cx="246784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861089" y="1985389"/>
            <a:ext cx="253711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92016" y="2687598"/>
            <a:ext cx="2438400" cy="1808202"/>
            <a:chOff x="2590800" y="2142530"/>
            <a:chExt cx="2438400" cy="1808202"/>
          </a:xfrm>
        </p:grpSpPr>
        <p:sp>
          <p:nvSpPr>
            <p:cNvPr id="19" name="Rounded Rectangle 18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2675930"/>
            <a:ext cx="2438400" cy="1808202"/>
            <a:chOff x="2590800" y="2142530"/>
            <a:chExt cx="2438400" cy="1808202"/>
          </a:xfrm>
        </p:grpSpPr>
        <p:sp>
          <p:nvSpPr>
            <p:cNvPr id="26" name="Rounded Rectangle 25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83140" y="4601896"/>
            <a:ext cx="2438400" cy="1808202"/>
            <a:chOff x="2590800" y="2142530"/>
            <a:chExt cx="2438400" cy="1808202"/>
          </a:xfrm>
        </p:grpSpPr>
        <p:sp>
          <p:nvSpPr>
            <p:cNvPr id="29" name="Rounded Rectangle 28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34324" y="4590228"/>
            <a:ext cx="2438400" cy="1808202"/>
            <a:chOff x="2590800" y="2142530"/>
            <a:chExt cx="2438400" cy="1808202"/>
          </a:xfrm>
        </p:grpSpPr>
        <p:sp>
          <p:nvSpPr>
            <p:cNvPr id="32" name="Rounded Rectangle 31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0" y="926977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55495" y="907026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0" y="1460377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Rekomendasi</a:t>
            </a:r>
            <a:r>
              <a:rPr lang="en-US" dirty="0" smtClean="0"/>
              <a:t> (</a:t>
            </a:r>
            <a:r>
              <a:rPr lang="en-US" dirty="0" err="1" smtClean="0"/>
              <a:t>Metode</a:t>
            </a:r>
            <a:r>
              <a:rPr lang="en-US" dirty="0" smtClean="0"/>
              <a:t> PROMETHEE)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laundry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25"/>
            <a:ext cx="7306695" cy="35152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4189274"/>
            <a:ext cx="29718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6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 1 – 5,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1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di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826961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PDF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54616"/>
              </p:ext>
            </p:extLst>
          </p:nvPr>
        </p:nvGraphicFramePr>
        <p:xfrm>
          <a:off x="152400" y="2438400"/>
          <a:ext cx="8763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Rekomendasi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0" y="31242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36576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00" y="42672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48768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5486400"/>
            <a:ext cx="2514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Lihat</a:t>
            </a:r>
            <a:r>
              <a:rPr lang="en-US" dirty="0" smtClean="0">
                <a:solidFill>
                  <a:schemeClr val="tx1"/>
                </a:solidFill>
              </a:rPr>
              <a:t> Detail </a:t>
            </a:r>
            <a:r>
              <a:rPr lang="en-US" dirty="0" err="1" smtClean="0">
                <a:solidFill>
                  <a:schemeClr val="tx1"/>
                </a:solidFill>
              </a:rPr>
              <a:t>Mesin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0667" y="2338864"/>
            <a:ext cx="105640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336" y="2874267"/>
            <a:ext cx="1451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Sharp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6" y="5029200"/>
            <a:ext cx="145126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Dan lain </a:t>
            </a:r>
            <a:r>
              <a:rPr lang="en-US" dirty="0" err="1" smtClean="0"/>
              <a:t>lain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336" y="44958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Electrolux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336" y="39624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Toshiba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336" y="3429000"/>
            <a:ext cx="14374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817132"/>
            <a:ext cx="19812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286000" y="1817132"/>
            <a:ext cx="6477000" cy="4812268"/>
            <a:chOff x="2286000" y="1436132"/>
            <a:chExt cx="6477000" cy="4812268"/>
          </a:xfrm>
        </p:grpSpPr>
        <p:sp>
          <p:nvSpPr>
            <p:cNvPr id="13" name="Rectangle 12"/>
            <p:cNvSpPr/>
            <p:nvPr/>
          </p:nvSpPr>
          <p:spPr>
            <a:xfrm>
              <a:off x="2286000" y="1436132"/>
              <a:ext cx="6477000" cy="481226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1447800"/>
              <a:ext cx="64770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List Data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List Data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1" y="2338864"/>
            <a:ext cx="838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38945" y="2350164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hevron 6"/>
          <p:cNvSpPr/>
          <p:nvPr/>
        </p:nvSpPr>
        <p:spPr>
          <a:xfrm rot="5400000">
            <a:off x="3768482" y="2444453"/>
            <a:ext cx="199970" cy="1878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67200" y="2353719"/>
            <a:ext cx="838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47710"/>
              </p:ext>
            </p:extLst>
          </p:nvPr>
        </p:nvGraphicFramePr>
        <p:xfrm>
          <a:off x="2476500" y="3058933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Merk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Sharp- 1a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(</a:t>
                      </a:r>
                      <a:r>
                        <a:rPr lang="en-US" dirty="0" err="1" smtClean="0"/>
                        <a:t>lihat</a:t>
                      </a:r>
                      <a:r>
                        <a:rPr lang="en-US" dirty="0" smtClean="0"/>
                        <a:t> detail)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Sharp- 1b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Sharp- 1c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Samsung- 12kg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Samsung- 14kg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Toshiba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Toshiba- 10kg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Electrolux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Electrol</a:t>
                      </a:r>
                      <a:r>
                        <a:rPr lang="en-US" dirty="0" smtClean="0"/>
                        <a:t>- 15kg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094143" y="6160716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40952" y="6172568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8711" y="6172568"/>
            <a:ext cx="36281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Chevron 47"/>
          <p:cNvSpPr/>
          <p:nvPr/>
        </p:nvSpPr>
        <p:spPr>
          <a:xfrm>
            <a:off x="6432838" y="6202463"/>
            <a:ext cx="246784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 flipH="1">
            <a:off x="4800600" y="6176757"/>
            <a:ext cx="253711" cy="350737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7541" y="3429000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679622" y="3810184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638799" y="2353719"/>
            <a:ext cx="28713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705600" y="4191000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727681" y="4572184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05600" y="4964484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727681" y="5345668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23784" y="5726668"/>
            <a:ext cx="3628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err="1" smtClean="0"/>
              <a:t>Lihat</a:t>
            </a:r>
            <a:r>
              <a:rPr lang="en-US" dirty="0" smtClean="0"/>
              <a:t> Detail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145257" y="1956495"/>
            <a:ext cx="2438400" cy="1808202"/>
            <a:chOff x="2590800" y="2142530"/>
            <a:chExt cx="2438400" cy="1808202"/>
          </a:xfrm>
        </p:grpSpPr>
        <p:sp>
          <p:nvSpPr>
            <p:cNvPr id="82" name="Rounded Rectangle 81"/>
            <p:cNvSpPr/>
            <p:nvPr/>
          </p:nvSpPr>
          <p:spPr>
            <a:xfrm>
              <a:off x="2590800" y="2142530"/>
              <a:ext cx="2438400" cy="18082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Gambar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Nama</a:t>
              </a:r>
              <a:r>
                <a:rPr lang="en-US" dirty="0" smtClean="0"/>
                <a:t> </a:t>
              </a:r>
              <a:r>
                <a:rPr lang="en-US" dirty="0" err="1" smtClean="0"/>
                <a:t>mesin</a:t>
              </a:r>
              <a:r>
                <a:rPr lang="en-US" dirty="0" smtClean="0"/>
                <a:t> </a:t>
              </a:r>
              <a:r>
                <a:rPr lang="en-US" dirty="0" err="1" smtClean="0"/>
                <a:t>cuci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19400" y="2327196"/>
              <a:ext cx="1963449" cy="10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152399" y="3886200"/>
            <a:ext cx="243125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Derajat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Keanggotaan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74156" y="1956495"/>
            <a:ext cx="34742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40051"/>
              </p:ext>
            </p:extLst>
          </p:nvPr>
        </p:nvGraphicFramePr>
        <p:xfrm>
          <a:off x="2971800" y="2575560"/>
          <a:ext cx="56388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3962400"/>
              </a:tblGrid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Kapasitas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…….kg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Kecepatan</a:t>
                      </a:r>
                      <a:r>
                        <a:rPr lang="en-US" dirty="0" smtClean="0"/>
                        <a:t>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…….RPM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…….Watt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…….kg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Ukuran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 (cm) x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 (cm) x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" y="4559710"/>
            <a:ext cx="243125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Kriteria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Variabel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Fuzzy </a:t>
            </a:r>
            <a:r>
              <a:rPr lang="en-US" dirty="0" err="1" smtClean="0"/>
              <a:t>Tahani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917935"/>
            <a:ext cx="40598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514601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376846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Harga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4093072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Kapasitas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4365132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Kecepatan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66346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Daya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4961797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Berat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" y="5260129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Panjang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400" y="556169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514601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11366" y="376846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9327" y="5873868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11366" y="407003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21973" y="436836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621973" y="466993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621973" y="497149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32580" y="557139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32580" y="587296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21973" y="527306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191000" y="376846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91000" y="407003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01607" y="436836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201607" y="466993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1607" y="497149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12214" y="5571394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12214" y="587296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01607" y="527306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13497" y="374997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13497" y="4051538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824104" y="434987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24104" y="465143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824104" y="4953002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34711" y="5552900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834711" y="5854466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824104" y="5254568"/>
            <a:ext cx="12954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5089" y="3200400"/>
            <a:ext cx="23295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623489" y="3200400"/>
            <a:ext cx="44854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34962" y="3439391"/>
            <a:ext cx="127180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Kecil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201607" y="3439391"/>
            <a:ext cx="127180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Sedang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814796" y="3439391"/>
            <a:ext cx="127180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Promethee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1" y="1841734"/>
            <a:ext cx="3809999" cy="596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514601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514601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840959"/>
            <a:ext cx="7915058" cy="38618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1659" y="1841734"/>
            <a:ext cx="3809999" cy="59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91200" y="3124200"/>
            <a:ext cx="190500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edit Admin, </a:t>
            </a:r>
            <a:r>
              <a:rPr lang="en-US" dirty="0" err="1" smtClean="0"/>
              <a:t>dan</a:t>
            </a:r>
            <a:r>
              <a:rPr lang="en-US" dirty="0" smtClean="0"/>
              <a:t> user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/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Promethee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1" y="1841734"/>
            <a:ext cx="3809999" cy="59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514601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514601"/>
            <a:ext cx="48768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01659" y="1841734"/>
            <a:ext cx="3809999" cy="596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971800"/>
            <a:ext cx="8352064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79065" y="4837837"/>
            <a:ext cx="190500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edit Admin, </a:t>
            </a:r>
            <a:r>
              <a:rPr lang="en-US" dirty="0" err="1" smtClean="0"/>
              <a:t>dan</a:t>
            </a:r>
            <a:r>
              <a:rPr lang="en-US" dirty="0" smtClean="0"/>
              <a:t> user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16002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9832" y="966397"/>
            <a:ext cx="1447800" cy="4052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29184" y="966397"/>
            <a:ext cx="3847234" cy="4052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9664" y="1371600"/>
            <a:ext cx="876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Rekomendasi</a:t>
            </a:r>
            <a:r>
              <a:rPr lang="en-US" dirty="0" smtClean="0"/>
              <a:t> (</a:t>
            </a:r>
            <a:r>
              <a:rPr lang="en-US" dirty="0" err="1" smtClean="0"/>
              <a:t>Metode</a:t>
            </a:r>
            <a:r>
              <a:rPr lang="en-US" dirty="0" smtClean="0"/>
              <a:t> Fuzzy </a:t>
            </a:r>
            <a:r>
              <a:rPr lang="en-US" dirty="0" err="1" smtClean="0"/>
              <a:t>Tahani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3237884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Harga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" y="356249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Kapasitas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383455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Kecepatan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132883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Daya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4431215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Berat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" y="4729547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Panjang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2400" y="5031113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Lebar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9327" y="534328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5089" y="2743200"/>
            <a:ext cx="23295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992" y="2722419"/>
            <a:ext cx="44854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Kriteria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445579" y="2947555"/>
            <a:ext cx="1602146" cy="23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Kecil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082361" y="2947555"/>
            <a:ext cx="1413164" cy="23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Sedang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495525" y="2957946"/>
            <a:ext cx="141987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029199" y="3237883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670585" y="32004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059315" y="32004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029198" y="35814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670584" y="35624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59314" y="35624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029201" y="3875578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70587" y="38380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059317" y="38380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029200" y="42190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670586" y="42001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059316" y="42001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029201" y="4533283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670587" y="44958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059317" y="44958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029200" y="487680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670586" y="48578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059316" y="4857890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29203" y="5170978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670589" y="51334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059319" y="51334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29202" y="551449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670588" y="54955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059318" y="5495585"/>
            <a:ext cx="292293" cy="2005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536216"/>
            <a:ext cx="1397579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default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8683" y="5943600"/>
            <a:ext cx="602971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submit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promethee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52400" y="1676400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68744" y="197796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Usia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52400" y="2250296"/>
            <a:ext cx="2362200" cy="298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Alamat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667003" y="1679634"/>
            <a:ext cx="23622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7000" y="1987668"/>
            <a:ext cx="23622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686668" y="2286000"/>
            <a:ext cx="2362200" cy="298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143000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35715" y="1143000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52400" y="1826961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Rekomendasi</a:t>
            </a:r>
            <a:r>
              <a:rPr lang="en-US" dirty="0" smtClean="0"/>
              <a:t> (</a:t>
            </a:r>
            <a:r>
              <a:rPr lang="en-US" dirty="0" err="1" smtClean="0"/>
              <a:t>Metode</a:t>
            </a:r>
            <a:r>
              <a:rPr lang="en-US" dirty="0" smtClean="0"/>
              <a:t> PROMETHEE)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6362268" y="60960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38834" y="609600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14583" y="3048000"/>
            <a:ext cx="6038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..?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4419600"/>
            <a:ext cx="22098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b. </a:t>
            </a:r>
            <a:r>
              <a:rPr lang="en-US" dirty="0" err="1" smtClean="0"/>
              <a:t>Bisnis</a:t>
            </a:r>
            <a:r>
              <a:rPr lang="en-US" dirty="0" smtClean="0"/>
              <a:t> Laundry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17041" y="3785419"/>
            <a:ext cx="22098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a.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3794" y="3646919"/>
            <a:ext cx="457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73794" y="4604265"/>
            <a:ext cx="457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laundry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laundry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5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MESIN CUCI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0" y="926977"/>
            <a:ext cx="1447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45342" y="950329"/>
            <a:ext cx="3847234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22331" y="76200"/>
            <a:ext cx="1178070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01" y="76200"/>
            <a:ext cx="1676399" cy="850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0" y="1483729"/>
            <a:ext cx="914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Rekomendasi</a:t>
            </a:r>
            <a:r>
              <a:rPr lang="en-US" dirty="0" smtClean="0"/>
              <a:t> (</a:t>
            </a:r>
            <a:r>
              <a:rPr lang="en-US" dirty="0" err="1" smtClean="0"/>
              <a:t>Metode</a:t>
            </a:r>
            <a:r>
              <a:rPr lang="en-US" dirty="0" smtClean="0"/>
              <a:t> PROMETHEE)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579086" y="6149730"/>
            <a:ext cx="1276566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84065" y="118093"/>
            <a:ext cx="1271587" cy="83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" y="1940929"/>
            <a:ext cx="7535327" cy="4696481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307499" y="6142500"/>
            <a:ext cx="1276566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8265" y="2286000"/>
            <a:ext cx="29718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6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 1 – 5,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no 1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di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584</Words>
  <Application>Microsoft Office PowerPoint</Application>
  <PresentationFormat>On-screen Show (4:3)</PresentationFormat>
  <Paragraphs>223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2015-05-06T14:18:18Z</dcterms:created>
  <dcterms:modified xsi:type="dcterms:W3CDTF">2015-07-03T01:34:14Z</dcterms:modified>
</cp:coreProperties>
</file>