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95DC7-9BC6-477C-B961-AB8CA468E82C}" type="doc">
      <dgm:prSet loTypeId="urn:microsoft.com/office/officeart/2005/8/layout/orgChart1" loCatId="hierarchy" qsTypeId="urn:microsoft.com/office/officeart/2005/8/quickstyle/simple5" qsCatId="simple" csTypeId="urn:microsoft.com/office/officeart/2005/8/colors/accent0_3" csCatId="mainScheme" phldr="1"/>
      <dgm:spPr/>
      <dgm:t>
        <a:bodyPr/>
        <a:lstStyle/>
        <a:p>
          <a:endParaRPr lang="en-US"/>
        </a:p>
      </dgm:t>
    </dgm:pt>
    <dgm:pt modelId="{6A10B63B-8192-49F1-B48A-A75A2564BD7F}">
      <dgm:prSet phldrT="[Text]"/>
      <dgm:spPr/>
      <dgm:t>
        <a:bodyPr/>
        <a:lstStyle/>
        <a:p>
          <a:r>
            <a:rPr lang="en-US" b="0" i="0" dirty="0"/>
            <a:t>Factors Affecting home prices across the United States</a:t>
          </a:r>
          <a:endParaRPr lang="en-US" dirty="0"/>
        </a:p>
      </dgm:t>
    </dgm:pt>
    <dgm:pt modelId="{3ACCEAFD-B57D-41B8-A386-FFD3A8F0F91E}" type="parTrans" cxnId="{1BC2E4B5-96E6-4484-88ED-8FE8AB03D1D8}">
      <dgm:prSet/>
      <dgm:spPr/>
      <dgm:t>
        <a:bodyPr/>
        <a:lstStyle/>
        <a:p>
          <a:endParaRPr lang="en-US"/>
        </a:p>
      </dgm:t>
    </dgm:pt>
    <dgm:pt modelId="{522146D3-C14B-4DBE-AEA3-2D5140CE565B}" type="sibTrans" cxnId="{1BC2E4B5-96E6-4484-88ED-8FE8AB03D1D8}">
      <dgm:prSet/>
      <dgm:spPr/>
      <dgm:t>
        <a:bodyPr/>
        <a:lstStyle/>
        <a:p>
          <a:endParaRPr lang="en-US"/>
        </a:p>
      </dgm:t>
    </dgm:pt>
    <dgm:pt modelId="{CAB2613C-CF1A-4E9C-A927-70D1A1ED2D0D}">
      <dgm:prSet phldrT="[Text]"/>
      <dgm:spPr/>
      <dgm:t>
        <a:bodyPr/>
        <a:lstStyle/>
        <a:p>
          <a:r>
            <a:rPr lang="en-US" dirty="0"/>
            <a:t>Demographics</a:t>
          </a:r>
        </a:p>
      </dgm:t>
    </dgm:pt>
    <dgm:pt modelId="{9599C517-9AD2-4E30-80EA-14AC899E3653}" type="parTrans" cxnId="{83C63A5B-7B2E-4979-A836-EC5CF3C92ACC}">
      <dgm:prSet/>
      <dgm:spPr/>
      <dgm:t>
        <a:bodyPr/>
        <a:lstStyle/>
        <a:p>
          <a:endParaRPr lang="en-US"/>
        </a:p>
      </dgm:t>
    </dgm:pt>
    <dgm:pt modelId="{7CD49A32-2FFD-457C-8030-1FA6972828AE}" type="sibTrans" cxnId="{83C63A5B-7B2E-4979-A836-EC5CF3C92ACC}">
      <dgm:prSet/>
      <dgm:spPr/>
      <dgm:t>
        <a:bodyPr/>
        <a:lstStyle/>
        <a:p>
          <a:endParaRPr lang="en-US"/>
        </a:p>
      </dgm:t>
    </dgm:pt>
    <dgm:pt modelId="{47720398-64C9-42B7-8D02-9C6D7EBE5E9B}">
      <dgm:prSet phldrT="[Text]"/>
      <dgm:spPr/>
      <dgm:t>
        <a:bodyPr/>
        <a:lstStyle/>
        <a:p>
          <a:r>
            <a:rPr lang="en-US" dirty="0"/>
            <a:t>Age</a:t>
          </a:r>
        </a:p>
      </dgm:t>
    </dgm:pt>
    <dgm:pt modelId="{25F93661-7E73-4112-AB95-9CFA28E1188A}" type="parTrans" cxnId="{52E811B6-8326-43D1-984C-335BFE800B4B}">
      <dgm:prSet/>
      <dgm:spPr/>
      <dgm:t>
        <a:bodyPr/>
        <a:lstStyle/>
        <a:p>
          <a:endParaRPr lang="en-US"/>
        </a:p>
      </dgm:t>
    </dgm:pt>
    <dgm:pt modelId="{6B13A48F-72B0-4C2D-BF7A-5C28866EDFB4}" type="sibTrans" cxnId="{52E811B6-8326-43D1-984C-335BFE800B4B}">
      <dgm:prSet/>
      <dgm:spPr/>
      <dgm:t>
        <a:bodyPr/>
        <a:lstStyle/>
        <a:p>
          <a:endParaRPr lang="en-US"/>
        </a:p>
      </dgm:t>
    </dgm:pt>
    <dgm:pt modelId="{79F49D00-8041-40AC-A682-76DE4548ED4F}">
      <dgm:prSet phldrT="[Text]"/>
      <dgm:spPr/>
      <dgm:t>
        <a:bodyPr/>
        <a:lstStyle/>
        <a:p>
          <a:r>
            <a:rPr lang="en-US" dirty="0"/>
            <a:t>Gender</a:t>
          </a:r>
        </a:p>
      </dgm:t>
    </dgm:pt>
    <dgm:pt modelId="{AF81E9B4-BA83-4DDC-8345-F9CE3A1E48AA}" type="parTrans" cxnId="{EB09BEF4-35DC-4F80-B708-B2FCB709435C}">
      <dgm:prSet/>
      <dgm:spPr/>
      <dgm:t>
        <a:bodyPr/>
        <a:lstStyle/>
        <a:p>
          <a:endParaRPr lang="en-US"/>
        </a:p>
      </dgm:t>
    </dgm:pt>
    <dgm:pt modelId="{B6DCC91B-DB73-4BBC-8E4D-2658E254997C}" type="sibTrans" cxnId="{EB09BEF4-35DC-4F80-B708-B2FCB709435C}">
      <dgm:prSet/>
      <dgm:spPr/>
      <dgm:t>
        <a:bodyPr/>
        <a:lstStyle/>
        <a:p>
          <a:endParaRPr lang="en-US"/>
        </a:p>
      </dgm:t>
    </dgm:pt>
    <dgm:pt modelId="{5BA17805-995D-46DE-B74E-0FFBC228AA1C}">
      <dgm:prSet phldrT="[Text]"/>
      <dgm:spPr/>
      <dgm:t>
        <a:bodyPr/>
        <a:lstStyle/>
        <a:p>
          <a:r>
            <a:rPr lang="en-US" dirty="0"/>
            <a:t>Interest Rates</a:t>
          </a:r>
        </a:p>
      </dgm:t>
    </dgm:pt>
    <dgm:pt modelId="{B40B7CB7-338F-4149-B2D7-B8F44A2EEDA6}" type="parTrans" cxnId="{0C14453F-C408-46D5-A1CB-41902D99B951}">
      <dgm:prSet/>
      <dgm:spPr/>
      <dgm:t>
        <a:bodyPr/>
        <a:lstStyle/>
        <a:p>
          <a:endParaRPr lang="en-US"/>
        </a:p>
      </dgm:t>
    </dgm:pt>
    <dgm:pt modelId="{59837FF0-50A2-4CD5-A1B4-371E9D9D9867}" type="sibTrans" cxnId="{0C14453F-C408-46D5-A1CB-41902D99B951}">
      <dgm:prSet/>
      <dgm:spPr/>
      <dgm:t>
        <a:bodyPr/>
        <a:lstStyle/>
        <a:p>
          <a:endParaRPr lang="en-US"/>
        </a:p>
      </dgm:t>
    </dgm:pt>
    <dgm:pt modelId="{A6DE3A15-5B92-4670-94A3-C752AD781609}">
      <dgm:prSet phldrT="[Text]"/>
      <dgm:spPr/>
      <dgm:t>
        <a:bodyPr/>
        <a:lstStyle/>
        <a:p>
          <a:r>
            <a:rPr lang="en-US" dirty="0"/>
            <a:t>Government Policies/ Subsidies</a:t>
          </a:r>
        </a:p>
      </dgm:t>
    </dgm:pt>
    <dgm:pt modelId="{5BDBE8E8-6F6C-496F-8129-C8F881D108FB}" type="parTrans" cxnId="{3BECD98B-BA53-4F0F-BE3E-3A7EB8BBC3B2}">
      <dgm:prSet/>
      <dgm:spPr/>
      <dgm:t>
        <a:bodyPr/>
        <a:lstStyle/>
        <a:p>
          <a:endParaRPr lang="en-US"/>
        </a:p>
      </dgm:t>
    </dgm:pt>
    <dgm:pt modelId="{0D581994-256B-41F3-BB37-03DDC76005D7}" type="sibTrans" cxnId="{3BECD98B-BA53-4F0F-BE3E-3A7EB8BBC3B2}">
      <dgm:prSet/>
      <dgm:spPr/>
      <dgm:t>
        <a:bodyPr/>
        <a:lstStyle/>
        <a:p>
          <a:endParaRPr lang="en-US"/>
        </a:p>
      </dgm:t>
    </dgm:pt>
    <dgm:pt modelId="{7592073D-37AE-4BA6-8FA8-AA835A56C90F}">
      <dgm:prSet phldrT="[Text]"/>
      <dgm:spPr/>
      <dgm:t>
        <a:bodyPr/>
        <a:lstStyle/>
        <a:p>
          <a:r>
            <a:rPr lang="en-US" dirty="0"/>
            <a:t>Income</a:t>
          </a:r>
        </a:p>
      </dgm:t>
    </dgm:pt>
    <dgm:pt modelId="{D557F1D7-B260-4385-85E1-BBB8F83066A1}" type="parTrans" cxnId="{04DC41F1-DBC1-4161-8B35-A576425E0D04}">
      <dgm:prSet/>
      <dgm:spPr/>
      <dgm:t>
        <a:bodyPr/>
        <a:lstStyle/>
        <a:p>
          <a:endParaRPr lang="en-US"/>
        </a:p>
      </dgm:t>
    </dgm:pt>
    <dgm:pt modelId="{C161B0D5-F3A1-4B49-A52A-8C4441735F6C}" type="sibTrans" cxnId="{04DC41F1-DBC1-4161-8B35-A576425E0D04}">
      <dgm:prSet/>
      <dgm:spPr/>
      <dgm:t>
        <a:bodyPr/>
        <a:lstStyle/>
        <a:p>
          <a:endParaRPr lang="en-US"/>
        </a:p>
      </dgm:t>
    </dgm:pt>
    <dgm:pt modelId="{A561843A-4FDE-4EE8-9E26-B8892CF5EDE4}">
      <dgm:prSet phldrT="[Text]"/>
      <dgm:spPr/>
      <dgm:t>
        <a:bodyPr/>
        <a:lstStyle/>
        <a:p>
          <a:r>
            <a:rPr lang="en-US" dirty="0"/>
            <a:t>Migration Patterns</a:t>
          </a:r>
        </a:p>
      </dgm:t>
    </dgm:pt>
    <dgm:pt modelId="{43125FD1-B441-4ED8-A247-E45A14B1C8F9}" type="parTrans" cxnId="{8419F2D1-9E6C-4AC2-8952-3E85DC458149}">
      <dgm:prSet/>
      <dgm:spPr/>
      <dgm:t>
        <a:bodyPr/>
        <a:lstStyle/>
        <a:p>
          <a:endParaRPr lang="en-US"/>
        </a:p>
      </dgm:t>
    </dgm:pt>
    <dgm:pt modelId="{B8266F36-0458-4025-95D9-406739A09EB7}" type="sibTrans" cxnId="{8419F2D1-9E6C-4AC2-8952-3E85DC458149}">
      <dgm:prSet/>
      <dgm:spPr/>
      <dgm:t>
        <a:bodyPr/>
        <a:lstStyle/>
        <a:p>
          <a:endParaRPr lang="en-US"/>
        </a:p>
      </dgm:t>
    </dgm:pt>
    <dgm:pt modelId="{20F6BABC-4538-4330-B131-D853A65B26EB}">
      <dgm:prSet phldrT="[Text]"/>
      <dgm:spPr/>
      <dgm:t>
        <a:bodyPr/>
        <a:lstStyle/>
        <a:p>
          <a:r>
            <a:rPr lang="en-US" dirty="0"/>
            <a:t>GDP</a:t>
          </a:r>
        </a:p>
      </dgm:t>
    </dgm:pt>
    <dgm:pt modelId="{286B2C3C-F8E1-4849-8D01-7D3FD8E703A8}" type="parTrans" cxnId="{34A6B5B6-4A1A-41D1-835D-43C8CC3DDEEF}">
      <dgm:prSet/>
      <dgm:spPr/>
      <dgm:t>
        <a:bodyPr/>
        <a:lstStyle/>
        <a:p>
          <a:endParaRPr lang="en-US"/>
        </a:p>
      </dgm:t>
    </dgm:pt>
    <dgm:pt modelId="{7E6BA6EE-8EE3-4C63-868D-24318D263FAC}" type="sibTrans" cxnId="{34A6B5B6-4A1A-41D1-835D-43C8CC3DDEEF}">
      <dgm:prSet/>
      <dgm:spPr/>
      <dgm:t>
        <a:bodyPr/>
        <a:lstStyle/>
        <a:p>
          <a:endParaRPr lang="en-US"/>
        </a:p>
      </dgm:t>
    </dgm:pt>
    <dgm:pt modelId="{4827FC78-5820-457D-BC40-ABCA38D4609E}">
      <dgm:prSet phldrT="[Text]"/>
      <dgm:spPr/>
      <dgm:t>
        <a:bodyPr/>
        <a:lstStyle/>
        <a:p>
          <a:r>
            <a:rPr lang="en-US" dirty="0" err="1"/>
            <a:t>Unempolyment</a:t>
          </a:r>
          <a:r>
            <a:rPr lang="en-US" dirty="0"/>
            <a:t> Rate</a:t>
          </a:r>
        </a:p>
      </dgm:t>
    </dgm:pt>
    <dgm:pt modelId="{65F0A557-826B-4947-993F-D5E42ADEAB50}" type="parTrans" cxnId="{533F1C07-1AD9-4EB0-954A-08F5B38AF714}">
      <dgm:prSet/>
      <dgm:spPr/>
      <dgm:t>
        <a:bodyPr/>
        <a:lstStyle/>
        <a:p>
          <a:endParaRPr lang="en-US"/>
        </a:p>
      </dgm:t>
    </dgm:pt>
    <dgm:pt modelId="{0E9D65B8-6C7F-424C-9059-99228DEFBEDE}" type="sibTrans" cxnId="{533F1C07-1AD9-4EB0-954A-08F5B38AF714}">
      <dgm:prSet/>
      <dgm:spPr/>
      <dgm:t>
        <a:bodyPr/>
        <a:lstStyle/>
        <a:p>
          <a:endParaRPr lang="en-US"/>
        </a:p>
      </dgm:t>
    </dgm:pt>
    <dgm:pt modelId="{056B6836-5CC7-4AD8-9D75-1C0146524A69}">
      <dgm:prSet phldrT="[Text]"/>
      <dgm:spPr/>
      <dgm:t>
        <a:bodyPr/>
        <a:lstStyle/>
        <a:p>
          <a:r>
            <a:rPr lang="en-US" dirty="0"/>
            <a:t>Manufacturing Growth</a:t>
          </a:r>
        </a:p>
      </dgm:t>
    </dgm:pt>
    <dgm:pt modelId="{C16D02D7-78E0-4065-80BF-0AC018393F8F}" type="parTrans" cxnId="{5B758EC2-467D-4877-B9EB-15213A7C68C2}">
      <dgm:prSet/>
      <dgm:spPr/>
      <dgm:t>
        <a:bodyPr/>
        <a:lstStyle/>
        <a:p>
          <a:endParaRPr lang="en-US"/>
        </a:p>
      </dgm:t>
    </dgm:pt>
    <dgm:pt modelId="{0D98B812-E3D3-40B0-8509-F35FF225B97F}" type="sibTrans" cxnId="{5B758EC2-467D-4877-B9EB-15213A7C68C2}">
      <dgm:prSet/>
      <dgm:spPr/>
      <dgm:t>
        <a:bodyPr/>
        <a:lstStyle/>
        <a:p>
          <a:endParaRPr lang="en-US"/>
        </a:p>
      </dgm:t>
    </dgm:pt>
    <dgm:pt modelId="{76439FFB-D893-4ECB-864F-6E84987B1323}">
      <dgm:prSet phldrT="[Text]"/>
      <dgm:spPr/>
      <dgm:t>
        <a:bodyPr/>
        <a:lstStyle/>
        <a:p>
          <a:r>
            <a:rPr lang="en-US" dirty="0"/>
            <a:t>Prices of Goods and Services </a:t>
          </a:r>
        </a:p>
      </dgm:t>
    </dgm:pt>
    <dgm:pt modelId="{C56D737E-FB02-460A-BEAD-52C7E80EB175}" type="parTrans" cxnId="{3391897E-F300-4CB9-8A62-FA606DBAAD48}">
      <dgm:prSet/>
      <dgm:spPr/>
      <dgm:t>
        <a:bodyPr/>
        <a:lstStyle/>
        <a:p>
          <a:endParaRPr lang="en-US"/>
        </a:p>
      </dgm:t>
    </dgm:pt>
    <dgm:pt modelId="{B683D736-2ABA-4467-B813-0A0731FA3341}" type="sibTrans" cxnId="{3391897E-F300-4CB9-8A62-FA606DBAAD48}">
      <dgm:prSet/>
      <dgm:spPr/>
      <dgm:t>
        <a:bodyPr/>
        <a:lstStyle/>
        <a:p>
          <a:endParaRPr lang="en-US"/>
        </a:p>
      </dgm:t>
    </dgm:pt>
    <dgm:pt modelId="{0E8977B2-1BF6-4440-B273-FEE054D32670}">
      <dgm:prSet phldrT="[Text]"/>
      <dgm:spPr/>
      <dgm:t>
        <a:bodyPr/>
        <a:lstStyle/>
        <a:p>
          <a:r>
            <a:rPr lang="en-US" dirty="0"/>
            <a:t>Location</a:t>
          </a:r>
        </a:p>
      </dgm:t>
    </dgm:pt>
    <dgm:pt modelId="{53DDD5B0-3701-42BA-934B-687BF74C5063}" type="parTrans" cxnId="{BE554ABC-7D8F-4FDC-8392-ADD8744971E5}">
      <dgm:prSet/>
      <dgm:spPr/>
      <dgm:t>
        <a:bodyPr/>
        <a:lstStyle/>
        <a:p>
          <a:endParaRPr lang="en-US"/>
        </a:p>
      </dgm:t>
    </dgm:pt>
    <dgm:pt modelId="{13F0E89D-6FC9-40A0-A3F9-574AE52BEC5D}" type="sibTrans" cxnId="{BE554ABC-7D8F-4FDC-8392-ADD8744971E5}">
      <dgm:prSet/>
      <dgm:spPr/>
      <dgm:t>
        <a:bodyPr/>
        <a:lstStyle/>
        <a:p>
          <a:endParaRPr lang="en-US"/>
        </a:p>
      </dgm:t>
    </dgm:pt>
    <dgm:pt modelId="{7C171576-7B90-4D02-9EF8-AB0AA6D22E83}">
      <dgm:prSet phldrT="[Text]"/>
      <dgm:spPr/>
      <dgm:t>
        <a:bodyPr/>
        <a:lstStyle/>
        <a:p>
          <a:r>
            <a:rPr lang="en-US" dirty="0"/>
            <a:t>Economy</a:t>
          </a:r>
        </a:p>
      </dgm:t>
    </dgm:pt>
    <dgm:pt modelId="{9A6B065F-0884-43BF-94E4-AEDA8E45EDBE}" type="sibTrans" cxnId="{2700548D-727A-4077-9964-1E75E9795E60}">
      <dgm:prSet/>
      <dgm:spPr/>
      <dgm:t>
        <a:bodyPr/>
        <a:lstStyle/>
        <a:p>
          <a:endParaRPr lang="en-US"/>
        </a:p>
      </dgm:t>
    </dgm:pt>
    <dgm:pt modelId="{0FFE5CE7-71A6-479D-B0C9-A02473546241}" type="parTrans" cxnId="{2700548D-727A-4077-9964-1E75E9795E60}">
      <dgm:prSet/>
      <dgm:spPr/>
      <dgm:t>
        <a:bodyPr/>
        <a:lstStyle/>
        <a:p>
          <a:endParaRPr lang="en-US"/>
        </a:p>
      </dgm:t>
    </dgm:pt>
    <dgm:pt modelId="{1F466FA6-A8F6-4B6C-A871-E1F4E01AA458}" type="pres">
      <dgm:prSet presAssocID="{FBB95DC7-9BC6-477C-B961-AB8CA468E82C}" presName="hierChild1" presStyleCnt="0">
        <dgm:presLayoutVars>
          <dgm:orgChart val="1"/>
          <dgm:chPref val="1"/>
          <dgm:dir/>
          <dgm:animOne val="branch"/>
          <dgm:animLvl val="lvl"/>
          <dgm:resizeHandles/>
        </dgm:presLayoutVars>
      </dgm:prSet>
      <dgm:spPr/>
    </dgm:pt>
    <dgm:pt modelId="{53413354-CC61-42CE-B846-7397D6A0D94C}" type="pres">
      <dgm:prSet presAssocID="{6A10B63B-8192-49F1-B48A-A75A2564BD7F}" presName="hierRoot1" presStyleCnt="0">
        <dgm:presLayoutVars>
          <dgm:hierBranch val="init"/>
        </dgm:presLayoutVars>
      </dgm:prSet>
      <dgm:spPr/>
    </dgm:pt>
    <dgm:pt modelId="{C1DA1EB1-0253-4EA8-852A-ED874BBCA82B}" type="pres">
      <dgm:prSet presAssocID="{6A10B63B-8192-49F1-B48A-A75A2564BD7F}" presName="rootComposite1" presStyleCnt="0"/>
      <dgm:spPr/>
    </dgm:pt>
    <dgm:pt modelId="{B3A1FA4A-488A-4E9D-A968-0C3DA30F5E61}" type="pres">
      <dgm:prSet presAssocID="{6A10B63B-8192-49F1-B48A-A75A2564BD7F}" presName="rootText1" presStyleLbl="node0" presStyleIdx="0" presStyleCnt="1" custScaleX="276400">
        <dgm:presLayoutVars>
          <dgm:chPref val="3"/>
        </dgm:presLayoutVars>
      </dgm:prSet>
      <dgm:spPr/>
    </dgm:pt>
    <dgm:pt modelId="{4167AE49-8B25-4C6C-AE2C-A1333B46B9DC}" type="pres">
      <dgm:prSet presAssocID="{6A10B63B-8192-49F1-B48A-A75A2564BD7F}" presName="rootConnector1" presStyleLbl="node1" presStyleIdx="0" presStyleCnt="0"/>
      <dgm:spPr/>
    </dgm:pt>
    <dgm:pt modelId="{C8D04F27-381B-4879-9E12-9976C8916E71}" type="pres">
      <dgm:prSet presAssocID="{6A10B63B-8192-49F1-B48A-A75A2564BD7F}" presName="hierChild2" presStyleCnt="0"/>
      <dgm:spPr/>
    </dgm:pt>
    <dgm:pt modelId="{F0A8C17E-508E-4ADA-83A8-D72E1A5727C5}" type="pres">
      <dgm:prSet presAssocID="{9599C517-9AD2-4E30-80EA-14AC899E3653}" presName="Name37" presStyleLbl="parChTrans1D2" presStyleIdx="0" presStyleCnt="4"/>
      <dgm:spPr/>
    </dgm:pt>
    <dgm:pt modelId="{30E197E0-7B1A-4B6D-8460-19D63D03E88E}" type="pres">
      <dgm:prSet presAssocID="{CAB2613C-CF1A-4E9C-A927-70D1A1ED2D0D}" presName="hierRoot2" presStyleCnt="0">
        <dgm:presLayoutVars>
          <dgm:hierBranch val="init"/>
        </dgm:presLayoutVars>
      </dgm:prSet>
      <dgm:spPr/>
    </dgm:pt>
    <dgm:pt modelId="{071207BF-6758-4401-AF60-A4FB8A682CAB}" type="pres">
      <dgm:prSet presAssocID="{CAB2613C-CF1A-4E9C-A927-70D1A1ED2D0D}" presName="rootComposite" presStyleCnt="0"/>
      <dgm:spPr/>
    </dgm:pt>
    <dgm:pt modelId="{9BC28926-24CD-433C-9E3A-7B4B06B59A33}" type="pres">
      <dgm:prSet presAssocID="{CAB2613C-CF1A-4E9C-A927-70D1A1ED2D0D}" presName="rootText" presStyleLbl="node2" presStyleIdx="0" presStyleCnt="4">
        <dgm:presLayoutVars>
          <dgm:chPref val="3"/>
        </dgm:presLayoutVars>
      </dgm:prSet>
      <dgm:spPr/>
    </dgm:pt>
    <dgm:pt modelId="{7E9D4CE3-0F87-43A3-9D27-8C12DC6B24E0}" type="pres">
      <dgm:prSet presAssocID="{CAB2613C-CF1A-4E9C-A927-70D1A1ED2D0D}" presName="rootConnector" presStyleLbl="node2" presStyleIdx="0" presStyleCnt="4"/>
      <dgm:spPr/>
    </dgm:pt>
    <dgm:pt modelId="{EFAE4296-3A45-4250-844B-1AFFB79C6088}" type="pres">
      <dgm:prSet presAssocID="{CAB2613C-CF1A-4E9C-A927-70D1A1ED2D0D}" presName="hierChild4" presStyleCnt="0"/>
      <dgm:spPr/>
    </dgm:pt>
    <dgm:pt modelId="{7BC5A960-7EF6-49FC-A6F7-46CADB699FF5}" type="pres">
      <dgm:prSet presAssocID="{25F93661-7E73-4112-AB95-9CFA28E1188A}" presName="Name37" presStyleLbl="parChTrans1D3" presStyleIdx="0" presStyleCnt="9"/>
      <dgm:spPr/>
    </dgm:pt>
    <dgm:pt modelId="{CAEA3B09-729A-4232-94D3-7FFA42F518B6}" type="pres">
      <dgm:prSet presAssocID="{47720398-64C9-42B7-8D02-9C6D7EBE5E9B}" presName="hierRoot2" presStyleCnt="0">
        <dgm:presLayoutVars>
          <dgm:hierBranch val="init"/>
        </dgm:presLayoutVars>
      </dgm:prSet>
      <dgm:spPr/>
    </dgm:pt>
    <dgm:pt modelId="{54B81270-74DE-4F21-B463-2BAFD9094D3E}" type="pres">
      <dgm:prSet presAssocID="{47720398-64C9-42B7-8D02-9C6D7EBE5E9B}" presName="rootComposite" presStyleCnt="0"/>
      <dgm:spPr/>
    </dgm:pt>
    <dgm:pt modelId="{58D4C7AC-2AB0-4891-A08A-607BE8D967DF}" type="pres">
      <dgm:prSet presAssocID="{47720398-64C9-42B7-8D02-9C6D7EBE5E9B}" presName="rootText" presStyleLbl="node3" presStyleIdx="0" presStyleCnt="9">
        <dgm:presLayoutVars>
          <dgm:chPref val="3"/>
        </dgm:presLayoutVars>
      </dgm:prSet>
      <dgm:spPr/>
    </dgm:pt>
    <dgm:pt modelId="{BF4EFAD3-8088-4F4D-83B7-1F0FD1FDCA47}" type="pres">
      <dgm:prSet presAssocID="{47720398-64C9-42B7-8D02-9C6D7EBE5E9B}" presName="rootConnector" presStyleLbl="node3" presStyleIdx="0" presStyleCnt="9"/>
      <dgm:spPr/>
    </dgm:pt>
    <dgm:pt modelId="{781DC199-D368-4ACE-BA87-CA3356AE7A8E}" type="pres">
      <dgm:prSet presAssocID="{47720398-64C9-42B7-8D02-9C6D7EBE5E9B}" presName="hierChild4" presStyleCnt="0"/>
      <dgm:spPr/>
    </dgm:pt>
    <dgm:pt modelId="{D33F2EA8-03C2-450B-8357-7541B29C5333}" type="pres">
      <dgm:prSet presAssocID="{47720398-64C9-42B7-8D02-9C6D7EBE5E9B}" presName="hierChild5" presStyleCnt="0"/>
      <dgm:spPr/>
    </dgm:pt>
    <dgm:pt modelId="{A15A4130-4BC8-419F-8007-B5A44238985C}" type="pres">
      <dgm:prSet presAssocID="{AF81E9B4-BA83-4DDC-8345-F9CE3A1E48AA}" presName="Name37" presStyleLbl="parChTrans1D3" presStyleIdx="1" presStyleCnt="9"/>
      <dgm:spPr/>
    </dgm:pt>
    <dgm:pt modelId="{0428CCDD-2848-47A8-ADF2-CB60A31A4946}" type="pres">
      <dgm:prSet presAssocID="{79F49D00-8041-40AC-A682-76DE4548ED4F}" presName="hierRoot2" presStyleCnt="0">
        <dgm:presLayoutVars>
          <dgm:hierBranch val="init"/>
        </dgm:presLayoutVars>
      </dgm:prSet>
      <dgm:spPr/>
    </dgm:pt>
    <dgm:pt modelId="{CDEAA232-0C3D-4154-ADE3-D94A2EE1FA16}" type="pres">
      <dgm:prSet presAssocID="{79F49D00-8041-40AC-A682-76DE4548ED4F}" presName="rootComposite" presStyleCnt="0"/>
      <dgm:spPr/>
    </dgm:pt>
    <dgm:pt modelId="{8B4AF31D-A36A-4974-B8A8-33E50B3954B0}" type="pres">
      <dgm:prSet presAssocID="{79F49D00-8041-40AC-A682-76DE4548ED4F}" presName="rootText" presStyleLbl="node3" presStyleIdx="1" presStyleCnt="9">
        <dgm:presLayoutVars>
          <dgm:chPref val="3"/>
        </dgm:presLayoutVars>
      </dgm:prSet>
      <dgm:spPr/>
    </dgm:pt>
    <dgm:pt modelId="{7076F9E6-8DE2-4608-986B-F2D2E572F760}" type="pres">
      <dgm:prSet presAssocID="{79F49D00-8041-40AC-A682-76DE4548ED4F}" presName="rootConnector" presStyleLbl="node3" presStyleIdx="1" presStyleCnt="9"/>
      <dgm:spPr/>
    </dgm:pt>
    <dgm:pt modelId="{7E98AF26-63BB-494C-85BD-1BC9EEE4D7D4}" type="pres">
      <dgm:prSet presAssocID="{79F49D00-8041-40AC-A682-76DE4548ED4F}" presName="hierChild4" presStyleCnt="0"/>
      <dgm:spPr/>
    </dgm:pt>
    <dgm:pt modelId="{B519E617-3392-4847-B5F0-60E93DA8A4A4}" type="pres">
      <dgm:prSet presAssocID="{79F49D00-8041-40AC-A682-76DE4548ED4F}" presName="hierChild5" presStyleCnt="0"/>
      <dgm:spPr/>
    </dgm:pt>
    <dgm:pt modelId="{30553BEF-8494-4E0E-ABF0-D59BB18550D9}" type="pres">
      <dgm:prSet presAssocID="{D557F1D7-B260-4385-85E1-BBB8F83066A1}" presName="Name37" presStyleLbl="parChTrans1D3" presStyleIdx="2" presStyleCnt="9"/>
      <dgm:spPr/>
    </dgm:pt>
    <dgm:pt modelId="{83236227-5804-4FAA-8CC5-DD99589B48F4}" type="pres">
      <dgm:prSet presAssocID="{7592073D-37AE-4BA6-8FA8-AA835A56C90F}" presName="hierRoot2" presStyleCnt="0">
        <dgm:presLayoutVars>
          <dgm:hierBranch val="init"/>
        </dgm:presLayoutVars>
      </dgm:prSet>
      <dgm:spPr/>
    </dgm:pt>
    <dgm:pt modelId="{69FD6191-5239-41B3-8918-BE3416460A12}" type="pres">
      <dgm:prSet presAssocID="{7592073D-37AE-4BA6-8FA8-AA835A56C90F}" presName="rootComposite" presStyleCnt="0"/>
      <dgm:spPr/>
    </dgm:pt>
    <dgm:pt modelId="{95E471FB-8ED6-4F74-85FF-74BF52A9A318}" type="pres">
      <dgm:prSet presAssocID="{7592073D-37AE-4BA6-8FA8-AA835A56C90F}" presName="rootText" presStyleLbl="node3" presStyleIdx="2" presStyleCnt="9">
        <dgm:presLayoutVars>
          <dgm:chPref val="3"/>
        </dgm:presLayoutVars>
      </dgm:prSet>
      <dgm:spPr/>
    </dgm:pt>
    <dgm:pt modelId="{7D722BDE-05C7-48AB-A594-6024F7D00D0A}" type="pres">
      <dgm:prSet presAssocID="{7592073D-37AE-4BA6-8FA8-AA835A56C90F}" presName="rootConnector" presStyleLbl="node3" presStyleIdx="2" presStyleCnt="9"/>
      <dgm:spPr/>
    </dgm:pt>
    <dgm:pt modelId="{723FD170-9AC0-4BE1-90FE-D7FC3514F848}" type="pres">
      <dgm:prSet presAssocID="{7592073D-37AE-4BA6-8FA8-AA835A56C90F}" presName="hierChild4" presStyleCnt="0"/>
      <dgm:spPr/>
    </dgm:pt>
    <dgm:pt modelId="{5BE7AD62-E8D6-401F-86B1-ABD26E022E02}" type="pres">
      <dgm:prSet presAssocID="{7592073D-37AE-4BA6-8FA8-AA835A56C90F}" presName="hierChild5" presStyleCnt="0"/>
      <dgm:spPr/>
    </dgm:pt>
    <dgm:pt modelId="{BD1289B9-552A-46CD-9A13-6407D5067FCC}" type="pres">
      <dgm:prSet presAssocID="{43125FD1-B441-4ED8-A247-E45A14B1C8F9}" presName="Name37" presStyleLbl="parChTrans1D3" presStyleIdx="3" presStyleCnt="9"/>
      <dgm:spPr/>
    </dgm:pt>
    <dgm:pt modelId="{FE158F48-899E-44EA-A517-BF3DFFE96DC6}" type="pres">
      <dgm:prSet presAssocID="{A561843A-4FDE-4EE8-9E26-B8892CF5EDE4}" presName="hierRoot2" presStyleCnt="0">
        <dgm:presLayoutVars>
          <dgm:hierBranch val="init"/>
        </dgm:presLayoutVars>
      </dgm:prSet>
      <dgm:spPr/>
    </dgm:pt>
    <dgm:pt modelId="{C942A006-2D73-4F98-ACB5-47F2F4836F8A}" type="pres">
      <dgm:prSet presAssocID="{A561843A-4FDE-4EE8-9E26-B8892CF5EDE4}" presName="rootComposite" presStyleCnt="0"/>
      <dgm:spPr/>
    </dgm:pt>
    <dgm:pt modelId="{83D81665-B5F4-4FC0-9F4D-8610CEB89DBE}" type="pres">
      <dgm:prSet presAssocID="{A561843A-4FDE-4EE8-9E26-B8892CF5EDE4}" presName="rootText" presStyleLbl="node3" presStyleIdx="3" presStyleCnt="9">
        <dgm:presLayoutVars>
          <dgm:chPref val="3"/>
        </dgm:presLayoutVars>
      </dgm:prSet>
      <dgm:spPr/>
    </dgm:pt>
    <dgm:pt modelId="{3E72C602-1BA9-41A3-B392-D55B8D5403CC}" type="pres">
      <dgm:prSet presAssocID="{A561843A-4FDE-4EE8-9E26-B8892CF5EDE4}" presName="rootConnector" presStyleLbl="node3" presStyleIdx="3" presStyleCnt="9"/>
      <dgm:spPr/>
    </dgm:pt>
    <dgm:pt modelId="{38720002-7FBF-48DE-ABFD-02377101F19D}" type="pres">
      <dgm:prSet presAssocID="{A561843A-4FDE-4EE8-9E26-B8892CF5EDE4}" presName="hierChild4" presStyleCnt="0"/>
      <dgm:spPr/>
    </dgm:pt>
    <dgm:pt modelId="{EAE8E489-168E-4704-BB90-43E6751B1678}" type="pres">
      <dgm:prSet presAssocID="{A561843A-4FDE-4EE8-9E26-B8892CF5EDE4}" presName="hierChild5" presStyleCnt="0"/>
      <dgm:spPr/>
    </dgm:pt>
    <dgm:pt modelId="{9282733C-BF80-4079-8DA5-1816C4E35607}" type="pres">
      <dgm:prSet presAssocID="{53DDD5B0-3701-42BA-934B-687BF74C5063}" presName="Name37" presStyleLbl="parChTrans1D3" presStyleIdx="4" presStyleCnt="9"/>
      <dgm:spPr/>
    </dgm:pt>
    <dgm:pt modelId="{439D191E-FB8E-4A2F-B836-BAFB438101C1}" type="pres">
      <dgm:prSet presAssocID="{0E8977B2-1BF6-4440-B273-FEE054D32670}" presName="hierRoot2" presStyleCnt="0">
        <dgm:presLayoutVars>
          <dgm:hierBranch val="init"/>
        </dgm:presLayoutVars>
      </dgm:prSet>
      <dgm:spPr/>
    </dgm:pt>
    <dgm:pt modelId="{6C1A7074-1A6A-467F-B972-A5A41ADFE029}" type="pres">
      <dgm:prSet presAssocID="{0E8977B2-1BF6-4440-B273-FEE054D32670}" presName="rootComposite" presStyleCnt="0"/>
      <dgm:spPr/>
    </dgm:pt>
    <dgm:pt modelId="{6AFE9189-CCA3-49AD-BC5C-883DA874DA22}" type="pres">
      <dgm:prSet presAssocID="{0E8977B2-1BF6-4440-B273-FEE054D32670}" presName="rootText" presStyleLbl="node3" presStyleIdx="4" presStyleCnt="9">
        <dgm:presLayoutVars>
          <dgm:chPref val="3"/>
        </dgm:presLayoutVars>
      </dgm:prSet>
      <dgm:spPr/>
    </dgm:pt>
    <dgm:pt modelId="{8FAA512C-7F62-4987-A330-E779C5501B75}" type="pres">
      <dgm:prSet presAssocID="{0E8977B2-1BF6-4440-B273-FEE054D32670}" presName="rootConnector" presStyleLbl="node3" presStyleIdx="4" presStyleCnt="9"/>
      <dgm:spPr/>
    </dgm:pt>
    <dgm:pt modelId="{22EE701E-CA57-4E15-AB70-8F0C420D16AF}" type="pres">
      <dgm:prSet presAssocID="{0E8977B2-1BF6-4440-B273-FEE054D32670}" presName="hierChild4" presStyleCnt="0"/>
      <dgm:spPr/>
    </dgm:pt>
    <dgm:pt modelId="{35A1A77D-9123-4E76-A3C7-F1905CE3FA74}" type="pres">
      <dgm:prSet presAssocID="{0E8977B2-1BF6-4440-B273-FEE054D32670}" presName="hierChild5" presStyleCnt="0"/>
      <dgm:spPr/>
    </dgm:pt>
    <dgm:pt modelId="{442BFF38-7E99-4394-BF56-6FDD48A3F8E9}" type="pres">
      <dgm:prSet presAssocID="{CAB2613C-CF1A-4E9C-A927-70D1A1ED2D0D}" presName="hierChild5" presStyleCnt="0"/>
      <dgm:spPr/>
    </dgm:pt>
    <dgm:pt modelId="{AB594091-F18E-4AD4-AB68-AE963DB44FC2}" type="pres">
      <dgm:prSet presAssocID="{0FFE5CE7-71A6-479D-B0C9-A02473546241}" presName="Name37" presStyleLbl="parChTrans1D2" presStyleIdx="1" presStyleCnt="4"/>
      <dgm:spPr/>
    </dgm:pt>
    <dgm:pt modelId="{4A0DDDF8-E69A-4057-A182-C301DF40A107}" type="pres">
      <dgm:prSet presAssocID="{7C171576-7B90-4D02-9EF8-AB0AA6D22E83}" presName="hierRoot2" presStyleCnt="0">
        <dgm:presLayoutVars>
          <dgm:hierBranch val="init"/>
        </dgm:presLayoutVars>
      </dgm:prSet>
      <dgm:spPr/>
    </dgm:pt>
    <dgm:pt modelId="{674E1A1F-E62E-4AE8-B03D-78920985C1C8}" type="pres">
      <dgm:prSet presAssocID="{7C171576-7B90-4D02-9EF8-AB0AA6D22E83}" presName="rootComposite" presStyleCnt="0"/>
      <dgm:spPr/>
    </dgm:pt>
    <dgm:pt modelId="{CA1F819C-3759-418B-A7E3-7380A002AC0D}" type="pres">
      <dgm:prSet presAssocID="{7C171576-7B90-4D02-9EF8-AB0AA6D22E83}" presName="rootText" presStyleLbl="node2" presStyleIdx="1" presStyleCnt="4">
        <dgm:presLayoutVars>
          <dgm:chPref val="3"/>
        </dgm:presLayoutVars>
      </dgm:prSet>
      <dgm:spPr/>
    </dgm:pt>
    <dgm:pt modelId="{6804A350-0B13-42F7-BF65-8D12D8446067}" type="pres">
      <dgm:prSet presAssocID="{7C171576-7B90-4D02-9EF8-AB0AA6D22E83}" presName="rootConnector" presStyleLbl="node2" presStyleIdx="1" presStyleCnt="4"/>
      <dgm:spPr/>
    </dgm:pt>
    <dgm:pt modelId="{67DEAC12-25C0-42D2-87D7-78108CC2987B}" type="pres">
      <dgm:prSet presAssocID="{7C171576-7B90-4D02-9EF8-AB0AA6D22E83}" presName="hierChild4" presStyleCnt="0"/>
      <dgm:spPr/>
    </dgm:pt>
    <dgm:pt modelId="{3E51C61C-5A3E-425F-B13C-282ECC78F8A1}" type="pres">
      <dgm:prSet presAssocID="{286B2C3C-F8E1-4849-8D01-7D3FD8E703A8}" presName="Name37" presStyleLbl="parChTrans1D3" presStyleIdx="5" presStyleCnt="9"/>
      <dgm:spPr/>
    </dgm:pt>
    <dgm:pt modelId="{764025ED-DA55-4FA5-A5D0-D246C4535D61}" type="pres">
      <dgm:prSet presAssocID="{20F6BABC-4538-4330-B131-D853A65B26EB}" presName="hierRoot2" presStyleCnt="0">
        <dgm:presLayoutVars>
          <dgm:hierBranch val="init"/>
        </dgm:presLayoutVars>
      </dgm:prSet>
      <dgm:spPr/>
    </dgm:pt>
    <dgm:pt modelId="{57060C6D-6603-49A9-98FE-59B4FE0E01EF}" type="pres">
      <dgm:prSet presAssocID="{20F6BABC-4538-4330-B131-D853A65B26EB}" presName="rootComposite" presStyleCnt="0"/>
      <dgm:spPr/>
    </dgm:pt>
    <dgm:pt modelId="{2CA13C8B-F3C0-4D3E-AF9C-A262B662BD16}" type="pres">
      <dgm:prSet presAssocID="{20F6BABC-4538-4330-B131-D853A65B26EB}" presName="rootText" presStyleLbl="node3" presStyleIdx="5" presStyleCnt="9">
        <dgm:presLayoutVars>
          <dgm:chPref val="3"/>
        </dgm:presLayoutVars>
      </dgm:prSet>
      <dgm:spPr/>
    </dgm:pt>
    <dgm:pt modelId="{F2C96805-A84B-4A0D-8311-BECBA6D41960}" type="pres">
      <dgm:prSet presAssocID="{20F6BABC-4538-4330-B131-D853A65B26EB}" presName="rootConnector" presStyleLbl="node3" presStyleIdx="5" presStyleCnt="9"/>
      <dgm:spPr/>
    </dgm:pt>
    <dgm:pt modelId="{7A57B658-F9F8-4C98-AA48-909E048D1FF5}" type="pres">
      <dgm:prSet presAssocID="{20F6BABC-4538-4330-B131-D853A65B26EB}" presName="hierChild4" presStyleCnt="0"/>
      <dgm:spPr/>
    </dgm:pt>
    <dgm:pt modelId="{6EAF3000-48C1-4CF9-AB9F-D4B6414588EC}" type="pres">
      <dgm:prSet presAssocID="{20F6BABC-4538-4330-B131-D853A65B26EB}" presName="hierChild5" presStyleCnt="0"/>
      <dgm:spPr/>
    </dgm:pt>
    <dgm:pt modelId="{46D77883-0F38-4C54-A4A2-E9EBE607D464}" type="pres">
      <dgm:prSet presAssocID="{65F0A557-826B-4947-993F-D5E42ADEAB50}" presName="Name37" presStyleLbl="parChTrans1D3" presStyleIdx="6" presStyleCnt="9"/>
      <dgm:spPr/>
    </dgm:pt>
    <dgm:pt modelId="{EB0D2B0D-B6BA-44D0-943B-27B83D831D14}" type="pres">
      <dgm:prSet presAssocID="{4827FC78-5820-457D-BC40-ABCA38D4609E}" presName="hierRoot2" presStyleCnt="0">
        <dgm:presLayoutVars>
          <dgm:hierBranch val="init"/>
        </dgm:presLayoutVars>
      </dgm:prSet>
      <dgm:spPr/>
    </dgm:pt>
    <dgm:pt modelId="{B98775B3-8A73-4037-BA04-7B17E6CE0C0F}" type="pres">
      <dgm:prSet presAssocID="{4827FC78-5820-457D-BC40-ABCA38D4609E}" presName="rootComposite" presStyleCnt="0"/>
      <dgm:spPr/>
    </dgm:pt>
    <dgm:pt modelId="{F8861C2F-ADCC-4F2E-A1B4-FCEDA62C4A09}" type="pres">
      <dgm:prSet presAssocID="{4827FC78-5820-457D-BC40-ABCA38D4609E}" presName="rootText" presStyleLbl="node3" presStyleIdx="6" presStyleCnt="9">
        <dgm:presLayoutVars>
          <dgm:chPref val="3"/>
        </dgm:presLayoutVars>
      </dgm:prSet>
      <dgm:spPr/>
    </dgm:pt>
    <dgm:pt modelId="{A918363C-685E-4172-B3EB-B2DEED667307}" type="pres">
      <dgm:prSet presAssocID="{4827FC78-5820-457D-BC40-ABCA38D4609E}" presName="rootConnector" presStyleLbl="node3" presStyleIdx="6" presStyleCnt="9"/>
      <dgm:spPr/>
    </dgm:pt>
    <dgm:pt modelId="{205D2847-8B9A-4CC0-AD2C-54ADF8C44165}" type="pres">
      <dgm:prSet presAssocID="{4827FC78-5820-457D-BC40-ABCA38D4609E}" presName="hierChild4" presStyleCnt="0"/>
      <dgm:spPr/>
    </dgm:pt>
    <dgm:pt modelId="{01F14C81-825B-432C-AD3A-E871844DE0DA}" type="pres">
      <dgm:prSet presAssocID="{4827FC78-5820-457D-BC40-ABCA38D4609E}" presName="hierChild5" presStyleCnt="0"/>
      <dgm:spPr/>
    </dgm:pt>
    <dgm:pt modelId="{070BB387-09E0-4009-9E0D-7A656E8A5934}" type="pres">
      <dgm:prSet presAssocID="{C16D02D7-78E0-4065-80BF-0AC018393F8F}" presName="Name37" presStyleLbl="parChTrans1D3" presStyleIdx="7" presStyleCnt="9"/>
      <dgm:spPr/>
    </dgm:pt>
    <dgm:pt modelId="{1CD5AE5B-B8B5-415A-9DD3-F7A07B907DF3}" type="pres">
      <dgm:prSet presAssocID="{056B6836-5CC7-4AD8-9D75-1C0146524A69}" presName="hierRoot2" presStyleCnt="0">
        <dgm:presLayoutVars>
          <dgm:hierBranch val="init"/>
        </dgm:presLayoutVars>
      </dgm:prSet>
      <dgm:spPr/>
    </dgm:pt>
    <dgm:pt modelId="{1BEF840C-EF1C-4B95-A697-36D0B2B81AAD}" type="pres">
      <dgm:prSet presAssocID="{056B6836-5CC7-4AD8-9D75-1C0146524A69}" presName="rootComposite" presStyleCnt="0"/>
      <dgm:spPr/>
    </dgm:pt>
    <dgm:pt modelId="{ED8E4415-4C5C-40F7-821F-0EF9C85CF7C6}" type="pres">
      <dgm:prSet presAssocID="{056B6836-5CC7-4AD8-9D75-1C0146524A69}" presName="rootText" presStyleLbl="node3" presStyleIdx="7" presStyleCnt="9">
        <dgm:presLayoutVars>
          <dgm:chPref val="3"/>
        </dgm:presLayoutVars>
      </dgm:prSet>
      <dgm:spPr/>
    </dgm:pt>
    <dgm:pt modelId="{E1E52B5C-44BD-4793-9B51-C458598E5655}" type="pres">
      <dgm:prSet presAssocID="{056B6836-5CC7-4AD8-9D75-1C0146524A69}" presName="rootConnector" presStyleLbl="node3" presStyleIdx="7" presStyleCnt="9"/>
      <dgm:spPr/>
    </dgm:pt>
    <dgm:pt modelId="{A66A42FB-1C87-43D8-9C74-6153E0776895}" type="pres">
      <dgm:prSet presAssocID="{056B6836-5CC7-4AD8-9D75-1C0146524A69}" presName="hierChild4" presStyleCnt="0"/>
      <dgm:spPr/>
    </dgm:pt>
    <dgm:pt modelId="{4FF43EBA-9124-4091-B125-DE3D775DED17}" type="pres">
      <dgm:prSet presAssocID="{056B6836-5CC7-4AD8-9D75-1C0146524A69}" presName="hierChild5" presStyleCnt="0"/>
      <dgm:spPr/>
    </dgm:pt>
    <dgm:pt modelId="{39346955-DE36-400C-9B25-1A126FC4E8F6}" type="pres">
      <dgm:prSet presAssocID="{C56D737E-FB02-460A-BEAD-52C7E80EB175}" presName="Name37" presStyleLbl="parChTrans1D3" presStyleIdx="8" presStyleCnt="9"/>
      <dgm:spPr/>
    </dgm:pt>
    <dgm:pt modelId="{AF1C1D27-DB73-43B6-BAB2-E8605FAD8F32}" type="pres">
      <dgm:prSet presAssocID="{76439FFB-D893-4ECB-864F-6E84987B1323}" presName="hierRoot2" presStyleCnt="0">
        <dgm:presLayoutVars>
          <dgm:hierBranch val="init"/>
        </dgm:presLayoutVars>
      </dgm:prSet>
      <dgm:spPr/>
    </dgm:pt>
    <dgm:pt modelId="{A035AA94-1A15-49CE-864E-CAD92A3306BE}" type="pres">
      <dgm:prSet presAssocID="{76439FFB-D893-4ECB-864F-6E84987B1323}" presName="rootComposite" presStyleCnt="0"/>
      <dgm:spPr/>
    </dgm:pt>
    <dgm:pt modelId="{3C2EB3FB-2B35-495A-BA70-194D1BBCC39D}" type="pres">
      <dgm:prSet presAssocID="{76439FFB-D893-4ECB-864F-6E84987B1323}" presName="rootText" presStyleLbl="node3" presStyleIdx="8" presStyleCnt="9">
        <dgm:presLayoutVars>
          <dgm:chPref val="3"/>
        </dgm:presLayoutVars>
      </dgm:prSet>
      <dgm:spPr/>
    </dgm:pt>
    <dgm:pt modelId="{05EE6FFB-A0CE-43B6-84CB-721CF83F9396}" type="pres">
      <dgm:prSet presAssocID="{76439FFB-D893-4ECB-864F-6E84987B1323}" presName="rootConnector" presStyleLbl="node3" presStyleIdx="8" presStyleCnt="9"/>
      <dgm:spPr/>
    </dgm:pt>
    <dgm:pt modelId="{FA786A11-7ED9-43DF-A563-1C25DD69A01A}" type="pres">
      <dgm:prSet presAssocID="{76439FFB-D893-4ECB-864F-6E84987B1323}" presName="hierChild4" presStyleCnt="0"/>
      <dgm:spPr/>
    </dgm:pt>
    <dgm:pt modelId="{AD30033E-D3FF-4B67-8BDE-250539BF924A}" type="pres">
      <dgm:prSet presAssocID="{76439FFB-D893-4ECB-864F-6E84987B1323}" presName="hierChild5" presStyleCnt="0"/>
      <dgm:spPr/>
    </dgm:pt>
    <dgm:pt modelId="{E075F960-7E1A-4B2E-9F21-A30F44149FD9}" type="pres">
      <dgm:prSet presAssocID="{7C171576-7B90-4D02-9EF8-AB0AA6D22E83}" presName="hierChild5" presStyleCnt="0"/>
      <dgm:spPr/>
    </dgm:pt>
    <dgm:pt modelId="{7B9FAAC0-0430-432B-877B-44D6B6C3A39B}" type="pres">
      <dgm:prSet presAssocID="{B40B7CB7-338F-4149-B2D7-B8F44A2EEDA6}" presName="Name37" presStyleLbl="parChTrans1D2" presStyleIdx="2" presStyleCnt="4"/>
      <dgm:spPr/>
    </dgm:pt>
    <dgm:pt modelId="{14772B7A-221F-42B6-93E2-972BFB0FBEA6}" type="pres">
      <dgm:prSet presAssocID="{5BA17805-995D-46DE-B74E-0FFBC228AA1C}" presName="hierRoot2" presStyleCnt="0">
        <dgm:presLayoutVars>
          <dgm:hierBranch val="init"/>
        </dgm:presLayoutVars>
      </dgm:prSet>
      <dgm:spPr/>
    </dgm:pt>
    <dgm:pt modelId="{F360ABE2-18C1-4FDE-A855-E568CCEB4500}" type="pres">
      <dgm:prSet presAssocID="{5BA17805-995D-46DE-B74E-0FFBC228AA1C}" presName="rootComposite" presStyleCnt="0"/>
      <dgm:spPr/>
    </dgm:pt>
    <dgm:pt modelId="{94175493-5DD5-4714-959C-1DDFE5685121}" type="pres">
      <dgm:prSet presAssocID="{5BA17805-995D-46DE-B74E-0FFBC228AA1C}" presName="rootText" presStyleLbl="node2" presStyleIdx="2" presStyleCnt="4">
        <dgm:presLayoutVars>
          <dgm:chPref val="3"/>
        </dgm:presLayoutVars>
      </dgm:prSet>
      <dgm:spPr/>
    </dgm:pt>
    <dgm:pt modelId="{91B2FC65-3D99-47EE-8C9C-555B1B66A10B}" type="pres">
      <dgm:prSet presAssocID="{5BA17805-995D-46DE-B74E-0FFBC228AA1C}" presName="rootConnector" presStyleLbl="node2" presStyleIdx="2" presStyleCnt="4"/>
      <dgm:spPr/>
    </dgm:pt>
    <dgm:pt modelId="{1EB58120-9F68-4CB5-9CB7-BD9D260F46E5}" type="pres">
      <dgm:prSet presAssocID="{5BA17805-995D-46DE-B74E-0FFBC228AA1C}" presName="hierChild4" presStyleCnt="0"/>
      <dgm:spPr/>
    </dgm:pt>
    <dgm:pt modelId="{930AE4D1-D265-473A-95A2-CFCC77552745}" type="pres">
      <dgm:prSet presAssocID="{5BA17805-995D-46DE-B74E-0FFBC228AA1C}" presName="hierChild5" presStyleCnt="0"/>
      <dgm:spPr/>
    </dgm:pt>
    <dgm:pt modelId="{147FCF4D-6E2B-4254-BEA4-C4F9118C340D}" type="pres">
      <dgm:prSet presAssocID="{5BDBE8E8-6F6C-496F-8129-C8F881D108FB}" presName="Name37" presStyleLbl="parChTrans1D2" presStyleIdx="3" presStyleCnt="4"/>
      <dgm:spPr/>
    </dgm:pt>
    <dgm:pt modelId="{1ECEA7C9-A726-4050-BA0C-9B2D158DBB88}" type="pres">
      <dgm:prSet presAssocID="{A6DE3A15-5B92-4670-94A3-C752AD781609}" presName="hierRoot2" presStyleCnt="0">
        <dgm:presLayoutVars>
          <dgm:hierBranch val="init"/>
        </dgm:presLayoutVars>
      </dgm:prSet>
      <dgm:spPr/>
    </dgm:pt>
    <dgm:pt modelId="{DFE4A9E2-0879-4D08-8AF8-B4835F9AFF4D}" type="pres">
      <dgm:prSet presAssocID="{A6DE3A15-5B92-4670-94A3-C752AD781609}" presName="rootComposite" presStyleCnt="0"/>
      <dgm:spPr/>
    </dgm:pt>
    <dgm:pt modelId="{4860840A-8F5D-440E-B4DB-FC2CF963741D}" type="pres">
      <dgm:prSet presAssocID="{A6DE3A15-5B92-4670-94A3-C752AD781609}" presName="rootText" presStyleLbl="node2" presStyleIdx="3" presStyleCnt="4" custScaleX="177167">
        <dgm:presLayoutVars>
          <dgm:chPref val="3"/>
        </dgm:presLayoutVars>
      </dgm:prSet>
      <dgm:spPr/>
    </dgm:pt>
    <dgm:pt modelId="{6C544C10-E459-49F7-99A2-2AEB2594645E}" type="pres">
      <dgm:prSet presAssocID="{A6DE3A15-5B92-4670-94A3-C752AD781609}" presName="rootConnector" presStyleLbl="node2" presStyleIdx="3" presStyleCnt="4"/>
      <dgm:spPr/>
    </dgm:pt>
    <dgm:pt modelId="{EE17498F-1218-43CC-8B65-0CE983F7FB47}" type="pres">
      <dgm:prSet presAssocID="{A6DE3A15-5B92-4670-94A3-C752AD781609}" presName="hierChild4" presStyleCnt="0"/>
      <dgm:spPr/>
    </dgm:pt>
    <dgm:pt modelId="{61480F23-F0FA-4B5E-A85C-49DCFC5AF36F}" type="pres">
      <dgm:prSet presAssocID="{A6DE3A15-5B92-4670-94A3-C752AD781609}" presName="hierChild5" presStyleCnt="0"/>
      <dgm:spPr/>
    </dgm:pt>
    <dgm:pt modelId="{5D4B5C62-C3F0-4A95-A7EC-152513F7B1B0}" type="pres">
      <dgm:prSet presAssocID="{6A10B63B-8192-49F1-B48A-A75A2564BD7F}" presName="hierChild3" presStyleCnt="0"/>
      <dgm:spPr/>
    </dgm:pt>
  </dgm:ptLst>
  <dgm:cxnLst>
    <dgm:cxn modelId="{533F1C07-1AD9-4EB0-954A-08F5B38AF714}" srcId="{7C171576-7B90-4D02-9EF8-AB0AA6D22E83}" destId="{4827FC78-5820-457D-BC40-ABCA38D4609E}" srcOrd="1" destOrd="0" parTransId="{65F0A557-826B-4947-993F-D5E42ADEAB50}" sibTransId="{0E9D65B8-6C7F-424C-9059-99228DEFBEDE}"/>
    <dgm:cxn modelId="{3E0A550F-1EE6-492D-B842-B6C4F008E3F0}" type="presOf" srcId="{7C171576-7B90-4D02-9EF8-AB0AA6D22E83}" destId="{CA1F819C-3759-418B-A7E3-7380A002AC0D}" srcOrd="0" destOrd="0" presId="urn:microsoft.com/office/officeart/2005/8/layout/orgChart1"/>
    <dgm:cxn modelId="{E477951B-F88C-41FE-A694-2DEB4B9F3465}" type="presOf" srcId="{AF81E9B4-BA83-4DDC-8345-F9CE3A1E48AA}" destId="{A15A4130-4BC8-419F-8007-B5A44238985C}" srcOrd="0" destOrd="0" presId="urn:microsoft.com/office/officeart/2005/8/layout/orgChart1"/>
    <dgm:cxn modelId="{B7338227-6EC9-416C-9277-C492F1642D43}" type="presOf" srcId="{9599C517-9AD2-4E30-80EA-14AC899E3653}" destId="{F0A8C17E-508E-4ADA-83A8-D72E1A5727C5}" srcOrd="0" destOrd="0" presId="urn:microsoft.com/office/officeart/2005/8/layout/orgChart1"/>
    <dgm:cxn modelId="{E1FA2F28-BEDE-41A9-942C-61AD45950382}" type="presOf" srcId="{76439FFB-D893-4ECB-864F-6E84987B1323}" destId="{05EE6FFB-A0CE-43B6-84CB-721CF83F9396}" srcOrd="1" destOrd="0" presId="urn:microsoft.com/office/officeart/2005/8/layout/orgChart1"/>
    <dgm:cxn modelId="{2ED3C62F-9368-49B4-AFDF-A491C06942D1}" type="presOf" srcId="{6A10B63B-8192-49F1-B48A-A75A2564BD7F}" destId="{B3A1FA4A-488A-4E9D-A968-0C3DA30F5E61}" srcOrd="0" destOrd="0" presId="urn:microsoft.com/office/officeart/2005/8/layout/orgChart1"/>
    <dgm:cxn modelId="{AACDE332-2D19-4213-9016-4CC4097B4DE2}" type="presOf" srcId="{20F6BABC-4538-4330-B131-D853A65B26EB}" destId="{F2C96805-A84B-4A0D-8311-BECBA6D41960}" srcOrd="1" destOrd="0" presId="urn:microsoft.com/office/officeart/2005/8/layout/orgChart1"/>
    <dgm:cxn modelId="{19DDF232-E409-4386-A522-4CCC18DD1AEA}" type="presOf" srcId="{7592073D-37AE-4BA6-8FA8-AA835A56C90F}" destId="{95E471FB-8ED6-4F74-85FF-74BF52A9A318}" srcOrd="0" destOrd="0" presId="urn:microsoft.com/office/officeart/2005/8/layout/orgChart1"/>
    <dgm:cxn modelId="{D62D2C34-EB27-46D4-BD93-E845F5A61375}" type="presOf" srcId="{4827FC78-5820-457D-BC40-ABCA38D4609E}" destId="{A918363C-685E-4172-B3EB-B2DEED667307}" srcOrd="1" destOrd="0" presId="urn:microsoft.com/office/officeart/2005/8/layout/orgChart1"/>
    <dgm:cxn modelId="{0C14453F-C408-46D5-A1CB-41902D99B951}" srcId="{6A10B63B-8192-49F1-B48A-A75A2564BD7F}" destId="{5BA17805-995D-46DE-B74E-0FFBC228AA1C}" srcOrd="2" destOrd="0" parTransId="{B40B7CB7-338F-4149-B2D7-B8F44A2EEDA6}" sibTransId="{59837FF0-50A2-4CD5-A1B4-371E9D9D9867}"/>
    <dgm:cxn modelId="{83C63A5B-7B2E-4979-A836-EC5CF3C92ACC}" srcId="{6A10B63B-8192-49F1-B48A-A75A2564BD7F}" destId="{CAB2613C-CF1A-4E9C-A927-70D1A1ED2D0D}" srcOrd="0" destOrd="0" parTransId="{9599C517-9AD2-4E30-80EA-14AC899E3653}" sibTransId="{7CD49A32-2FFD-457C-8030-1FA6972828AE}"/>
    <dgm:cxn modelId="{3296D75B-2EA5-4E6C-B93E-9B9CEBE33340}" type="presOf" srcId="{5BA17805-995D-46DE-B74E-0FFBC228AA1C}" destId="{94175493-5DD5-4714-959C-1DDFE5685121}" srcOrd="0" destOrd="0" presId="urn:microsoft.com/office/officeart/2005/8/layout/orgChart1"/>
    <dgm:cxn modelId="{74F70242-BF89-401A-817D-AD7613D3DC42}" type="presOf" srcId="{A6DE3A15-5B92-4670-94A3-C752AD781609}" destId="{4860840A-8F5D-440E-B4DB-FC2CF963741D}" srcOrd="0" destOrd="0" presId="urn:microsoft.com/office/officeart/2005/8/layout/orgChart1"/>
    <dgm:cxn modelId="{46CB0467-9ED5-4FAA-9CBB-6DB5B39C2238}" type="presOf" srcId="{79F49D00-8041-40AC-A682-76DE4548ED4F}" destId="{7076F9E6-8DE2-4608-986B-F2D2E572F760}" srcOrd="1" destOrd="0" presId="urn:microsoft.com/office/officeart/2005/8/layout/orgChart1"/>
    <dgm:cxn modelId="{D6B09467-FEB3-41D7-BCB2-42ED37AD1C7B}" type="presOf" srcId="{5BA17805-995D-46DE-B74E-0FFBC228AA1C}" destId="{91B2FC65-3D99-47EE-8C9C-555B1B66A10B}" srcOrd="1" destOrd="0" presId="urn:microsoft.com/office/officeart/2005/8/layout/orgChart1"/>
    <dgm:cxn modelId="{EA8EC447-9821-4BD6-86B4-A23EF46FD34A}" type="presOf" srcId="{4827FC78-5820-457D-BC40-ABCA38D4609E}" destId="{F8861C2F-ADCC-4F2E-A1B4-FCEDA62C4A09}" srcOrd="0" destOrd="0" presId="urn:microsoft.com/office/officeart/2005/8/layout/orgChart1"/>
    <dgm:cxn modelId="{496D4F4A-7079-4307-B3C9-9D5B8FD80642}" type="presOf" srcId="{25F93661-7E73-4112-AB95-9CFA28E1188A}" destId="{7BC5A960-7EF6-49FC-A6F7-46CADB699FF5}" srcOrd="0" destOrd="0" presId="urn:microsoft.com/office/officeart/2005/8/layout/orgChart1"/>
    <dgm:cxn modelId="{99B1956A-34E3-4191-8E25-59133AE9C5F2}" type="presOf" srcId="{C56D737E-FB02-460A-BEAD-52C7E80EB175}" destId="{39346955-DE36-400C-9B25-1A126FC4E8F6}" srcOrd="0" destOrd="0" presId="urn:microsoft.com/office/officeart/2005/8/layout/orgChart1"/>
    <dgm:cxn modelId="{97F8DF4B-6D82-4E61-B42E-11EC457E94EB}" type="presOf" srcId="{47720398-64C9-42B7-8D02-9C6D7EBE5E9B}" destId="{58D4C7AC-2AB0-4891-A08A-607BE8D967DF}" srcOrd="0" destOrd="0" presId="urn:microsoft.com/office/officeart/2005/8/layout/orgChart1"/>
    <dgm:cxn modelId="{2962DB4C-71D3-4FC5-8A60-C0A103B4ADCA}" type="presOf" srcId="{79F49D00-8041-40AC-A682-76DE4548ED4F}" destId="{8B4AF31D-A36A-4974-B8A8-33E50B3954B0}" srcOrd="0" destOrd="0" presId="urn:microsoft.com/office/officeart/2005/8/layout/orgChart1"/>
    <dgm:cxn modelId="{2F3C9850-3CAC-4C60-8C8F-BE882C1D9E17}" type="presOf" srcId="{76439FFB-D893-4ECB-864F-6E84987B1323}" destId="{3C2EB3FB-2B35-495A-BA70-194D1BBCC39D}" srcOrd="0" destOrd="0" presId="urn:microsoft.com/office/officeart/2005/8/layout/orgChart1"/>
    <dgm:cxn modelId="{332E7951-D3B3-4105-8850-450D2C3457CE}" type="presOf" srcId="{A561843A-4FDE-4EE8-9E26-B8892CF5EDE4}" destId="{83D81665-B5F4-4FC0-9F4D-8610CEB89DBE}" srcOrd="0" destOrd="0" presId="urn:microsoft.com/office/officeart/2005/8/layout/orgChart1"/>
    <dgm:cxn modelId="{7DA67654-857A-499D-ADAD-DDD3851F2DAD}" type="presOf" srcId="{6A10B63B-8192-49F1-B48A-A75A2564BD7F}" destId="{4167AE49-8B25-4C6C-AE2C-A1333B46B9DC}" srcOrd="1" destOrd="0" presId="urn:microsoft.com/office/officeart/2005/8/layout/orgChart1"/>
    <dgm:cxn modelId="{7B450177-01DD-493F-B4BF-308F6529330F}" type="presOf" srcId="{A561843A-4FDE-4EE8-9E26-B8892CF5EDE4}" destId="{3E72C602-1BA9-41A3-B392-D55B8D5403CC}" srcOrd="1" destOrd="0" presId="urn:microsoft.com/office/officeart/2005/8/layout/orgChart1"/>
    <dgm:cxn modelId="{3391897E-F300-4CB9-8A62-FA606DBAAD48}" srcId="{7C171576-7B90-4D02-9EF8-AB0AA6D22E83}" destId="{76439FFB-D893-4ECB-864F-6E84987B1323}" srcOrd="3" destOrd="0" parTransId="{C56D737E-FB02-460A-BEAD-52C7E80EB175}" sibTransId="{B683D736-2ABA-4467-B813-0A0731FA3341}"/>
    <dgm:cxn modelId="{F037857F-D852-414D-A843-63A86445095A}" type="presOf" srcId="{D557F1D7-B260-4385-85E1-BBB8F83066A1}" destId="{30553BEF-8494-4E0E-ABF0-D59BB18550D9}" srcOrd="0" destOrd="0" presId="urn:microsoft.com/office/officeart/2005/8/layout/orgChart1"/>
    <dgm:cxn modelId="{14EE5D84-F792-402F-9C45-142B92241E9B}" type="presOf" srcId="{65F0A557-826B-4947-993F-D5E42ADEAB50}" destId="{46D77883-0F38-4C54-A4A2-E9EBE607D464}" srcOrd="0" destOrd="0" presId="urn:microsoft.com/office/officeart/2005/8/layout/orgChart1"/>
    <dgm:cxn modelId="{2B2C1687-3EE0-436D-895B-6203653EA1E1}" type="presOf" srcId="{7C171576-7B90-4D02-9EF8-AB0AA6D22E83}" destId="{6804A350-0B13-42F7-BF65-8D12D8446067}" srcOrd="1" destOrd="0" presId="urn:microsoft.com/office/officeart/2005/8/layout/orgChart1"/>
    <dgm:cxn modelId="{3BECD98B-BA53-4F0F-BE3E-3A7EB8BBC3B2}" srcId="{6A10B63B-8192-49F1-B48A-A75A2564BD7F}" destId="{A6DE3A15-5B92-4670-94A3-C752AD781609}" srcOrd="3" destOrd="0" parTransId="{5BDBE8E8-6F6C-496F-8129-C8F881D108FB}" sibTransId="{0D581994-256B-41F3-BB37-03DDC76005D7}"/>
    <dgm:cxn modelId="{2700548D-727A-4077-9964-1E75E9795E60}" srcId="{6A10B63B-8192-49F1-B48A-A75A2564BD7F}" destId="{7C171576-7B90-4D02-9EF8-AB0AA6D22E83}" srcOrd="1" destOrd="0" parTransId="{0FFE5CE7-71A6-479D-B0C9-A02473546241}" sibTransId="{9A6B065F-0884-43BF-94E4-AEDA8E45EDBE}"/>
    <dgm:cxn modelId="{EBF2F290-D784-4B9C-AE43-5839A9AB4C84}" type="presOf" srcId="{C16D02D7-78E0-4065-80BF-0AC018393F8F}" destId="{070BB387-09E0-4009-9E0D-7A656E8A5934}" srcOrd="0" destOrd="0" presId="urn:microsoft.com/office/officeart/2005/8/layout/orgChart1"/>
    <dgm:cxn modelId="{F84CAC92-6A4C-45D3-9B17-9399B2A4017C}" type="presOf" srcId="{056B6836-5CC7-4AD8-9D75-1C0146524A69}" destId="{ED8E4415-4C5C-40F7-821F-0EF9C85CF7C6}" srcOrd="0" destOrd="0" presId="urn:microsoft.com/office/officeart/2005/8/layout/orgChart1"/>
    <dgm:cxn modelId="{46A08B95-FDD0-41BB-81D1-4A31BFAD30E7}" type="presOf" srcId="{7592073D-37AE-4BA6-8FA8-AA835A56C90F}" destId="{7D722BDE-05C7-48AB-A594-6024F7D00D0A}" srcOrd="1" destOrd="0" presId="urn:microsoft.com/office/officeart/2005/8/layout/orgChart1"/>
    <dgm:cxn modelId="{7C9F79A7-99C1-4A9B-8B2A-902DDF7F987E}" type="presOf" srcId="{53DDD5B0-3701-42BA-934B-687BF74C5063}" destId="{9282733C-BF80-4079-8DA5-1816C4E35607}" srcOrd="0" destOrd="0" presId="urn:microsoft.com/office/officeart/2005/8/layout/orgChart1"/>
    <dgm:cxn modelId="{8351E8AF-99F6-4CEC-AD76-0283D345F918}" type="presOf" srcId="{20F6BABC-4538-4330-B131-D853A65B26EB}" destId="{2CA13C8B-F3C0-4D3E-AF9C-A262B662BD16}" srcOrd="0" destOrd="0" presId="urn:microsoft.com/office/officeart/2005/8/layout/orgChart1"/>
    <dgm:cxn modelId="{BAE443B0-54A2-49B4-ACC1-5BEBA9764541}" type="presOf" srcId="{5BDBE8E8-6F6C-496F-8129-C8F881D108FB}" destId="{147FCF4D-6E2B-4254-BEA4-C4F9118C340D}" srcOrd="0" destOrd="0" presId="urn:microsoft.com/office/officeart/2005/8/layout/orgChart1"/>
    <dgm:cxn modelId="{56CC6DB5-E12E-4334-A41D-CDFF32F1DD88}" type="presOf" srcId="{FBB95DC7-9BC6-477C-B961-AB8CA468E82C}" destId="{1F466FA6-A8F6-4B6C-A871-E1F4E01AA458}" srcOrd="0" destOrd="0" presId="urn:microsoft.com/office/officeart/2005/8/layout/orgChart1"/>
    <dgm:cxn modelId="{1BC2E4B5-96E6-4484-88ED-8FE8AB03D1D8}" srcId="{FBB95DC7-9BC6-477C-B961-AB8CA468E82C}" destId="{6A10B63B-8192-49F1-B48A-A75A2564BD7F}" srcOrd="0" destOrd="0" parTransId="{3ACCEAFD-B57D-41B8-A386-FFD3A8F0F91E}" sibTransId="{522146D3-C14B-4DBE-AEA3-2D5140CE565B}"/>
    <dgm:cxn modelId="{52E811B6-8326-43D1-984C-335BFE800B4B}" srcId="{CAB2613C-CF1A-4E9C-A927-70D1A1ED2D0D}" destId="{47720398-64C9-42B7-8D02-9C6D7EBE5E9B}" srcOrd="0" destOrd="0" parTransId="{25F93661-7E73-4112-AB95-9CFA28E1188A}" sibTransId="{6B13A48F-72B0-4C2D-BF7A-5C28866EDFB4}"/>
    <dgm:cxn modelId="{34A6B5B6-4A1A-41D1-835D-43C8CC3DDEEF}" srcId="{7C171576-7B90-4D02-9EF8-AB0AA6D22E83}" destId="{20F6BABC-4538-4330-B131-D853A65B26EB}" srcOrd="0" destOrd="0" parTransId="{286B2C3C-F8E1-4849-8D01-7D3FD8E703A8}" sibTransId="{7E6BA6EE-8EE3-4C63-868D-24318D263FAC}"/>
    <dgm:cxn modelId="{773047B8-F0DF-4AFC-9C1E-CBAA18B8BFF8}" type="presOf" srcId="{286B2C3C-F8E1-4849-8D01-7D3FD8E703A8}" destId="{3E51C61C-5A3E-425F-B13C-282ECC78F8A1}" srcOrd="0" destOrd="0" presId="urn:microsoft.com/office/officeart/2005/8/layout/orgChart1"/>
    <dgm:cxn modelId="{BE554ABC-7D8F-4FDC-8392-ADD8744971E5}" srcId="{CAB2613C-CF1A-4E9C-A927-70D1A1ED2D0D}" destId="{0E8977B2-1BF6-4440-B273-FEE054D32670}" srcOrd="4" destOrd="0" parTransId="{53DDD5B0-3701-42BA-934B-687BF74C5063}" sibTransId="{13F0E89D-6FC9-40A0-A3F9-574AE52BEC5D}"/>
    <dgm:cxn modelId="{8C1D09C2-FDD1-40B8-8753-3F4F86BE7FE3}" type="presOf" srcId="{43125FD1-B441-4ED8-A247-E45A14B1C8F9}" destId="{BD1289B9-552A-46CD-9A13-6407D5067FCC}" srcOrd="0" destOrd="0" presId="urn:microsoft.com/office/officeart/2005/8/layout/orgChart1"/>
    <dgm:cxn modelId="{5B758EC2-467D-4877-B9EB-15213A7C68C2}" srcId="{7C171576-7B90-4D02-9EF8-AB0AA6D22E83}" destId="{056B6836-5CC7-4AD8-9D75-1C0146524A69}" srcOrd="2" destOrd="0" parTransId="{C16D02D7-78E0-4065-80BF-0AC018393F8F}" sibTransId="{0D98B812-E3D3-40B0-8509-F35FF225B97F}"/>
    <dgm:cxn modelId="{6B9005D1-F042-4B61-90C0-EAB8E8FAEACB}" type="presOf" srcId="{CAB2613C-CF1A-4E9C-A927-70D1A1ED2D0D}" destId="{7E9D4CE3-0F87-43A3-9D27-8C12DC6B24E0}" srcOrd="1" destOrd="0" presId="urn:microsoft.com/office/officeart/2005/8/layout/orgChart1"/>
    <dgm:cxn modelId="{8419F2D1-9E6C-4AC2-8952-3E85DC458149}" srcId="{CAB2613C-CF1A-4E9C-A927-70D1A1ED2D0D}" destId="{A561843A-4FDE-4EE8-9E26-B8892CF5EDE4}" srcOrd="3" destOrd="0" parTransId="{43125FD1-B441-4ED8-A247-E45A14B1C8F9}" sibTransId="{B8266F36-0458-4025-95D9-406739A09EB7}"/>
    <dgm:cxn modelId="{E11B81D2-B68A-423A-88A9-D6933F79C59D}" type="presOf" srcId="{47720398-64C9-42B7-8D02-9C6D7EBE5E9B}" destId="{BF4EFAD3-8088-4F4D-83B7-1F0FD1FDCA47}" srcOrd="1" destOrd="0" presId="urn:microsoft.com/office/officeart/2005/8/layout/orgChart1"/>
    <dgm:cxn modelId="{D4C433D8-69A4-429A-A01B-976EAA1E317B}" type="presOf" srcId="{0E8977B2-1BF6-4440-B273-FEE054D32670}" destId="{6AFE9189-CCA3-49AD-BC5C-883DA874DA22}" srcOrd="0" destOrd="0" presId="urn:microsoft.com/office/officeart/2005/8/layout/orgChart1"/>
    <dgm:cxn modelId="{67B618DD-0AFC-4F68-8FE5-4E136A22CD2A}" type="presOf" srcId="{A6DE3A15-5B92-4670-94A3-C752AD781609}" destId="{6C544C10-E459-49F7-99A2-2AEB2594645E}" srcOrd="1" destOrd="0" presId="urn:microsoft.com/office/officeart/2005/8/layout/orgChart1"/>
    <dgm:cxn modelId="{8F7CDDE2-AC97-4715-9166-9C705C52E4A7}" type="presOf" srcId="{B40B7CB7-338F-4149-B2D7-B8F44A2EEDA6}" destId="{7B9FAAC0-0430-432B-877B-44D6B6C3A39B}" srcOrd="0" destOrd="0" presId="urn:microsoft.com/office/officeart/2005/8/layout/orgChart1"/>
    <dgm:cxn modelId="{8E1F68E3-747A-4B1E-B811-5FEED7FB1F7F}" type="presOf" srcId="{CAB2613C-CF1A-4E9C-A927-70D1A1ED2D0D}" destId="{9BC28926-24CD-433C-9E3A-7B4B06B59A33}" srcOrd="0" destOrd="0" presId="urn:microsoft.com/office/officeart/2005/8/layout/orgChart1"/>
    <dgm:cxn modelId="{04DC41F1-DBC1-4161-8B35-A576425E0D04}" srcId="{CAB2613C-CF1A-4E9C-A927-70D1A1ED2D0D}" destId="{7592073D-37AE-4BA6-8FA8-AA835A56C90F}" srcOrd="2" destOrd="0" parTransId="{D557F1D7-B260-4385-85E1-BBB8F83066A1}" sibTransId="{C161B0D5-F3A1-4B49-A52A-8C4441735F6C}"/>
    <dgm:cxn modelId="{EB09BEF4-35DC-4F80-B708-B2FCB709435C}" srcId="{CAB2613C-CF1A-4E9C-A927-70D1A1ED2D0D}" destId="{79F49D00-8041-40AC-A682-76DE4548ED4F}" srcOrd="1" destOrd="0" parTransId="{AF81E9B4-BA83-4DDC-8345-F9CE3A1E48AA}" sibTransId="{B6DCC91B-DB73-4BBC-8E4D-2658E254997C}"/>
    <dgm:cxn modelId="{B20F31F7-D745-4D4D-9B05-5EFD1131E0D6}" type="presOf" srcId="{056B6836-5CC7-4AD8-9D75-1C0146524A69}" destId="{E1E52B5C-44BD-4793-9B51-C458598E5655}" srcOrd="1" destOrd="0" presId="urn:microsoft.com/office/officeart/2005/8/layout/orgChart1"/>
    <dgm:cxn modelId="{BAA23CF8-5C1F-4BF8-8E9F-FA4FBC6BF058}" type="presOf" srcId="{0FFE5CE7-71A6-479D-B0C9-A02473546241}" destId="{AB594091-F18E-4AD4-AB68-AE963DB44FC2}" srcOrd="0" destOrd="0" presId="urn:microsoft.com/office/officeart/2005/8/layout/orgChart1"/>
    <dgm:cxn modelId="{A36DB4FE-AB13-4177-B4C6-67A987C372C9}" type="presOf" srcId="{0E8977B2-1BF6-4440-B273-FEE054D32670}" destId="{8FAA512C-7F62-4987-A330-E779C5501B75}" srcOrd="1" destOrd="0" presId="urn:microsoft.com/office/officeart/2005/8/layout/orgChart1"/>
    <dgm:cxn modelId="{21E0DF24-B81D-4731-B338-728DB3AC30A5}" type="presParOf" srcId="{1F466FA6-A8F6-4B6C-A871-E1F4E01AA458}" destId="{53413354-CC61-42CE-B846-7397D6A0D94C}" srcOrd="0" destOrd="0" presId="urn:microsoft.com/office/officeart/2005/8/layout/orgChart1"/>
    <dgm:cxn modelId="{DFF848C2-5863-442C-8785-F17B1E3240B4}" type="presParOf" srcId="{53413354-CC61-42CE-B846-7397D6A0D94C}" destId="{C1DA1EB1-0253-4EA8-852A-ED874BBCA82B}" srcOrd="0" destOrd="0" presId="urn:microsoft.com/office/officeart/2005/8/layout/orgChart1"/>
    <dgm:cxn modelId="{C49C46F0-0578-4492-9BC3-F29316CCE1CA}" type="presParOf" srcId="{C1DA1EB1-0253-4EA8-852A-ED874BBCA82B}" destId="{B3A1FA4A-488A-4E9D-A968-0C3DA30F5E61}" srcOrd="0" destOrd="0" presId="urn:microsoft.com/office/officeart/2005/8/layout/orgChart1"/>
    <dgm:cxn modelId="{2A03587D-4DEF-4C40-8706-6BED32552012}" type="presParOf" srcId="{C1DA1EB1-0253-4EA8-852A-ED874BBCA82B}" destId="{4167AE49-8B25-4C6C-AE2C-A1333B46B9DC}" srcOrd="1" destOrd="0" presId="urn:microsoft.com/office/officeart/2005/8/layout/orgChart1"/>
    <dgm:cxn modelId="{367F417D-92E4-4D75-B2AC-7047D1017019}" type="presParOf" srcId="{53413354-CC61-42CE-B846-7397D6A0D94C}" destId="{C8D04F27-381B-4879-9E12-9976C8916E71}" srcOrd="1" destOrd="0" presId="urn:microsoft.com/office/officeart/2005/8/layout/orgChart1"/>
    <dgm:cxn modelId="{A453D9DC-41C9-4AAA-828B-8A90750AA54C}" type="presParOf" srcId="{C8D04F27-381B-4879-9E12-9976C8916E71}" destId="{F0A8C17E-508E-4ADA-83A8-D72E1A5727C5}" srcOrd="0" destOrd="0" presId="urn:microsoft.com/office/officeart/2005/8/layout/orgChart1"/>
    <dgm:cxn modelId="{E19A8000-53ED-4F6E-A9CF-AF6E84C3C1D2}" type="presParOf" srcId="{C8D04F27-381B-4879-9E12-9976C8916E71}" destId="{30E197E0-7B1A-4B6D-8460-19D63D03E88E}" srcOrd="1" destOrd="0" presId="urn:microsoft.com/office/officeart/2005/8/layout/orgChart1"/>
    <dgm:cxn modelId="{9A1208A6-5653-4AD8-BE96-EA21D442976C}" type="presParOf" srcId="{30E197E0-7B1A-4B6D-8460-19D63D03E88E}" destId="{071207BF-6758-4401-AF60-A4FB8A682CAB}" srcOrd="0" destOrd="0" presId="urn:microsoft.com/office/officeart/2005/8/layout/orgChart1"/>
    <dgm:cxn modelId="{F2DEB7D7-7070-4859-A35A-362A3A46672D}" type="presParOf" srcId="{071207BF-6758-4401-AF60-A4FB8A682CAB}" destId="{9BC28926-24CD-433C-9E3A-7B4B06B59A33}" srcOrd="0" destOrd="0" presId="urn:microsoft.com/office/officeart/2005/8/layout/orgChart1"/>
    <dgm:cxn modelId="{32293A12-6811-4632-A756-7364AB5AAB67}" type="presParOf" srcId="{071207BF-6758-4401-AF60-A4FB8A682CAB}" destId="{7E9D4CE3-0F87-43A3-9D27-8C12DC6B24E0}" srcOrd="1" destOrd="0" presId="urn:microsoft.com/office/officeart/2005/8/layout/orgChart1"/>
    <dgm:cxn modelId="{2B990884-4575-49D9-9C50-A888BD43A470}" type="presParOf" srcId="{30E197E0-7B1A-4B6D-8460-19D63D03E88E}" destId="{EFAE4296-3A45-4250-844B-1AFFB79C6088}" srcOrd="1" destOrd="0" presId="urn:microsoft.com/office/officeart/2005/8/layout/orgChart1"/>
    <dgm:cxn modelId="{D452F7CA-A72C-40A5-BA79-A496B24F6262}" type="presParOf" srcId="{EFAE4296-3A45-4250-844B-1AFFB79C6088}" destId="{7BC5A960-7EF6-49FC-A6F7-46CADB699FF5}" srcOrd="0" destOrd="0" presId="urn:microsoft.com/office/officeart/2005/8/layout/orgChart1"/>
    <dgm:cxn modelId="{C5C4467F-C883-410B-B65F-D01C62C2FC2E}" type="presParOf" srcId="{EFAE4296-3A45-4250-844B-1AFFB79C6088}" destId="{CAEA3B09-729A-4232-94D3-7FFA42F518B6}" srcOrd="1" destOrd="0" presId="urn:microsoft.com/office/officeart/2005/8/layout/orgChart1"/>
    <dgm:cxn modelId="{D4C76ACD-B36C-45AD-B246-BAC13FDD82CA}" type="presParOf" srcId="{CAEA3B09-729A-4232-94D3-7FFA42F518B6}" destId="{54B81270-74DE-4F21-B463-2BAFD9094D3E}" srcOrd="0" destOrd="0" presId="urn:microsoft.com/office/officeart/2005/8/layout/orgChart1"/>
    <dgm:cxn modelId="{B3040AAE-6B14-447D-B42E-B5422D8D7E86}" type="presParOf" srcId="{54B81270-74DE-4F21-B463-2BAFD9094D3E}" destId="{58D4C7AC-2AB0-4891-A08A-607BE8D967DF}" srcOrd="0" destOrd="0" presId="urn:microsoft.com/office/officeart/2005/8/layout/orgChart1"/>
    <dgm:cxn modelId="{F71492CA-73FD-416D-A817-26BC499D3117}" type="presParOf" srcId="{54B81270-74DE-4F21-B463-2BAFD9094D3E}" destId="{BF4EFAD3-8088-4F4D-83B7-1F0FD1FDCA47}" srcOrd="1" destOrd="0" presId="urn:microsoft.com/office/officeart/2005/8/layout/orgChart1"/>
    <dgm:cxn modelId="{5109C9DB-8EEB-4E87-A14E-612CD652DC39}" type="presParOf" srcId="{CAEA3B09-729A-4232-94D3-7FFA42F518B6}" destId="{781DC199-D368-4ACE-BA87-CA3356AE7A8E}" srcOrd="1" destOrd="0" presId="urn:microsoft.com/office/officeart/2005/8/layout/orgChart1"/>
    <dgm:cxn modelId="{251A3132-4ECC-4B3C-8765-8D100849B702}" type="presParOf" srcId="{CAEA3B09-729A-4232-94D3-7FFA42F518B6}" destId="{D33F2EA8-03C2-450B-8357-7541B29C5333}" srcOrd="2" destOrd="0" presId="urn:microsoft.com/office/officeart/2005/8/layout/orgChart1"/>
    <dgm:cxn modelId="{9A7A8C57-D8B6-45C5-BB59-0EC416CD3012}" type="presParOf" srcId="{EFAE4296-3A45-4250-844B-1AFFB79C6088}" destId="{A15A4130-4BC8-419F-8007-B5A44238985C}" srcOrd="2" destOrd="0" presId="urn:microsoft.com/office/officeart/2005/8/layout/orgChart1"/>
    <dgm:cxn modelId="{AF008F0A-7060-4C02-84AB-38BA36117083}" type="presParOf" srcId="{EFAE4296-3A45-4250-844B-1AFFB79C6088}" destId="{0428CCDD-2848-47A8-ADF2-CB60A31A4946}" srcOrd="3" destOrd="0" presId="urn:microsoft.com/office/officeart/2005/8/layout/orgChart1"/>
    <dgm:cxn modelId="{720F311B-925A-46E0-9ED8-89EB3DA3326F}" type="presParOf" srcId="{0428CCDD-2848-47A8-ADF2-CB60A31A4946}" destId="{CDEAA232-0C3D-4154-ADE3-D94A2EE1FA16}" srcOrd="0" destOrd="0" presId="urn:microsoft.com/office/officeart/2005/8/layout/orgChart1"/>
    <dgm:cxn modelId="{89A2C438-3014-4714-915C-2476CD893C5C}" type="presParOf" srcId="{CDEAA232-0C3D-4154-ADE3-D94A2EE1FA16}" destId="{8B4AF31D-A36A-4974-B8A8-33E50B3954B0}" srcOrd="0" destOrd="0" presId="urn:microsoft.com/office/officeart/2005/8/layout/orgChart1"/>
    <dgm:cxn modelId="{3AF4D642-432B-40C0-BF50-E458C698B693}" type="presParOf" srcId="{CDEAA232-0C3D-4154-ADE3-D94A2EE1FA16}" destId="{7076F9E6-8DE2-4608-986B-F2D2E572F760}" srcOrd="1" destOrd="0" presId="urn:microsoft.com/office/officeart/2005/8/layout/orgChart1"/>
    <dgm:cxn modelId="{BCE59616-816A-48F5-8966-FA3EEBE46739}" type="presParOf" srcId="{0428CCDD-2848-47A8-ADF2-CB60A31A4946}" destId="{7E98AF26-63BB-494C-85BD-1BC9EEE4D7D4}" srcOrd="1" destOrd="0" presId="urn:microsoft.com/office/officeart/2005/8/layout/orgChart1"/>
    <dgm:cxn modelId="{E1C957CD-94EB-471B-93D2-3F4B53D089F4}" type="presParOf" srcId="{0428CCDD-2848-47A8-ADF2-CB60A31A4946}" destId="{B519E617-3392-4847-B5F0-60E93DA8A4A4}" srcOrd="2" destOrd="0" presId="urn:microsoft.com/office/officeart/2005/8/layout/orgChart1"/>
    <dgm:cxn modelId="{AE8341A9-6814-4DCA-A9F8-419403CF923C}" type="presParOf" srcId="{EFAE4296-3A45-4250-844B-1AFFB79C6088}" destId="{30553BEF-8494-4E0E-ABF0-D59BB18550D9}" srcOrd="4" destOrd="0" presId="urn:microsoft.com/office/officeart/2005/8/layout/orgChart1"/>
    <dgm:cxn modelId="{79A695D2-1C33-42A1-8BC7-2BD2B1C7E363}" type="presParOf" srcId="{EFAE4296-3A45-4250-844B-1AFFB79C6088}" destId="{83236227-5804-4FAA-8CC5-DD99589B48F4}" srcOrd="5" destOrd="0" presId="urn:microsoft.com/office/officeart/2005/8/layout/orgChart1"/>
    <dgm:cxn modelId="{CF84DAC1-4109-4919-864E-A0943FDCB76F}" type="presParOf" srcId="{83236227-5804-4FAA-8CC5-DD99589B48F4}" destId="{69FD6191-5239-41B3-8918-BE3416460A12}" srcOrd="0" destOrd="0" presId="urn:microsoft.com/office/officeart/2005/8/layout/orgChart1"/>
    <dgm:cxn modelId="{DC968179-6251-49DF-9E93-2390E4AF7A42}" type="presParOf" srcId="{69FD6191-5239-41B3-8918-BE3416460A12}" destId="{95E471FB-8ED6-4F74-85FF-74BF52A9A318}" srcOrd="0" destOrd="0" presId="urn:microsoft.com/office/officeart/2005/8/layout/orgChart1"/>
    <dgm:cxn modelId="{281C3575-746C-44CB-BE80-0A69A68DC2E0}" type="presParOf" srcId="{69FD6191-5239-41B3-8918-BE3416460A12}" destId="{7D722BDE-05C7-48AB-A594-6024F7D00D0A}" srcOrd="1" destOrd="0" presId="urn:microsoft.com/office/officeart/2005/8/layout/orgChart1"/>
    <dgm:cxn modelId="{6DB447DE-154C-45EF-9ADB-6BFEFB178B89}" type="presParOf" srcId="{83236227-5804-4FAA-8CC5-DD99589B48F4}" destId="{723FD170-9AC0-4BE1-90FE-D7FC3514F848}" srcOrd="1" destOrd="0" presId="urn:microsoft.com/office/officeart/2005/8/layout/orgChart1"/>
    <dgm:cxn modelId="{33DFCF05-BE55-4A39-9458-083C66507462}" type="presParOf" srcId="{83236227-5804-4FAA-8CC5-DD99589B48F4}" destId="{5BE7AD62-E8D6-401F-86B1-ABD26E022E02}" srcOrd="2" destOrd="0" presId="urn:microsoft.com/office/officeart/2005/8/layout/orgChart1"/>
    <dgm:cxn modelId="{37D8D6DC-1635-471C-AE94-BF62D82D3DCA}" type="presParOf" srcId="{EFAE4296-3A45-4250-844B-1AFFB79C6088}" destId="{BD1289B9-552A-46CD-9A13-6407D5067FCC}" srcOrd="6" destOrd="0" presId="urn:microsoft.com/office/officeart/2005/8/layout/orgChart1"/>
    <dgm:cxn modelId="{89F3CAC0-5AC0-40BE-9581-01611C994EE2}" type="presParOf" srcId="{EFAE4296-3A45-4250-844B-1AFFB79C6088}" destId="{FE158F48-899E-44EA-A517-BF3DFFE96DC6}" srcOrd="7" destOrd="0" presId="urn:microsoft.com/office/officeart/2005/8/layout/orgChart1"/>
    <dgm:cxn modelId="{DBC975DA-9099-4EC4-8B32-69ADA4B81DF1}" type="presParOf" srcId="{FE158F48-899E-44EA-A517-BF3DFFE96DC6}" destId="{C942A006-2D73-4F98-ACB5-47F2F4836F8A}" srcOrd="0" destOrd="0" presId="urn:microsoft.com/office/officeart/2005/8/layout/orgChart1"/>
    <dgm:cxn modelId="{64D2434C-2CF7-474F-A66E-AEB742A187E0}" type="presParOf" srcId="{C942A006-2D73-4F98-ACB5-47F2F4836F8A}" destId="{83D81665-B5F4-4FC0-9F4D-8610CEB89DBE}" srcOrd="0" destOrd="0" presId="urn:microsoft.com/office/officeart/2005/8/layout/orgChart1"/>
    <dgm:cxn modelId="{E1506FBD-4F03-4522-953E-9F4F0AA85C51}" type="presParOf" srcId="{C942A006-2D73-4F98-ACB5-47F2F4836F8A}" destId="{3E72C602-1BA9-41A3-B392-D55B8D5403CC}" srcOrd="1" destOrd="0" presId="urn:microsoft.com/office/officeart/2005/8/layout/orgChart1"/>
    <dgm:cxn modelId="{59601A43-2308-4B76-BAB4-652B9D28707A}" type="presParOf" srcId="{FE158F48-899E-44EA-A517-BF3DFFE96DC6}" destId="{38720002-7FBF-48DE-ABFD-02377101F19D}" srcOrd="1" destOrd="0" presId="urn:microsoft.com/office/officeart/2005/8/layout/orgChart1"/>
    <dgm:cxn modelId="{1F94A1E3-8FD0-416D-8E98-815BED497601}" type="presParOf" srcId="{FE158F48-899E-44EA-A517-BF3DFFE96DC6}" destId="{EAE8E489-168E-4704-BB90-43E6751B1678}" srcOrd="2" destOrd="0" presId="urn:microsoft.com/office/officeart/2005/8/layout/orgChart1"/>
    <dgm:cxn modelId="{279F84FC-E8A9-4C25-9434-FE382080AF00}" type="presParOf" srcId="{EFAE4296-3A45-4250-844B-1AFFB79C6088}" destId="{9282733C-BF80-4079-8DA5-1816C4E35607}" srcOrd="8" destOrd="0" presId="urn:microsoft.com/office/officeart/2005/8/layout/orgChart1"/>
    <dgm:cxn modelId="{3B7B7EA6-88D6-4F04-9312-819829F2413E}" type="presParOf" srcId="{EFAE4296-3A45-4250-844B-1AFFB79C6088}" destId="{439D191E-FB8E-4A2F-B836-BAFB438101C1}" srcOrd="9" destOrd="0" presId="urn:microsoft.com/office/officeart/2005/8/layout/orgChart1"/>
    <dgm:cxn modelId="{6E06B4B3-5E39-47D8-9D99-04848A32EA5D}" type="presParOf" srcId="{439D191E-FB8E-4A2F-B836-BAFB438101C1}" destId="{6C1A7074-1A6A-467F-B972-A5A41ADFE029}" srcOrd="0" destOrd="0" presId="urn:microsoft.com/office/officeart/2005/8/layout/orgChart1"/>
    <dgm:cxn modelId="{83E94DC7-A5ED-4844-9DBE-731257CCBA85}" type="presParOf" srcId="{6C1A7074-1A6A-467F-B972-A5A41ADFE029}" destId="{6AFE9189-CCA3-49AD-BC5C-883DA874DA22}" srcOrd="0" destOrd="0" presId="urn:microsoft.com/office/officeart/2005/8/layout/orgChart1"/>
    <dgm:cxn modelId="{585CB68D-A8A5-4444-8E04-B2C942943440}" type="presParOf" srcId="{6C1A7074-1A6A-467F-B972-A5A41ADFE029}" destId="{8FAA512C-7F62-4987-A330-E779C5501B75}" srcOrd="1" destOrd="0" presId="urn:microsoft.com/office/officeart/2005/8/layout/orgChart1"/>
    <dgm:cxn modelId="{377DA063-0E90-49E7-8DA2-54B90F77B2DE}" type="presParOf" srcId="{439D191E-FB8E-4A2F-B836-BAFB438101C1}" destId="{22EE701E-CA57-4E15-AB70-8F0C420D16AF}" srcOrd="1" destOrd="0" presId="urn:microsoft.com/office/officeart/2005/8/layout/orgChart1"/>
    <dgm:cxn modelId="{394F86CF-DB6E-423E-AAE8-929424624D25}" type="presParOf" srcId="{439D191E-FB8E-4A2F-B836-BAFB438101C1}" destId="{35A1A77D-9123-4E76-A3C7-F1905CE3FA74}" srcOrd="2" destOrd="0" presId="urn:microsoft.com/office/officeart/2005/8/layout/orgChart1"/>
    <dgm:cxn modelId="{48F3A7BC-A917-4F76-84B9-7579E8CE1CBB}" type="presParOf" srcId="{30E197E0-7B1A-4B6D-8460-19D63D03E88E}" destId="{442BFF38-7E99-4394-BF56-6FDD48A3F8E9}" srcOrd="2" destOrd="0" presId="urn:microsoft.com/office/officeart/2005/8/layout/orgChart1"/>
    <dgm:cxn modelId="{57826718-7F09-406F-B5D0-5181060D78F7}" type="presParOf" srcId="{C8D04F27-381B-4879-9E12-9976C8916E71}" destId="{AB594091-F18E-4AD4-AB68-AE963DB44FC2}" srcOrd="2" destOrd="0" presId="urn:microsoft.com/office/officeart/2005/8/layout/orgChart1"/>
    <dgm:cxn modelId="{C5D688B9-40B0-4EC9-8457-C5D686D1EA6C}" type="presParOf" srcId="{C8D04F27-381B-4879-9E12-9976C8916E71}" destId="{4A0DDDF8-E69A-4057-A182-C301DF40A107}" srcOrd="3" destOrd="0" presId="urn:microsoft.com/office/officeart/2005/8/layout/orgChart1"/>
    <dgm:cxn modelId="{A27EEEA4-9194-425B-B1A8-F61E893DFEFF}" type="presParOf" srcId="{4A0DDDF8-E69A-4057-A182-C301DF40A107}" destId="{674E1A1F-E62E-4AE8-B03D-78920985C1C8}" srcOrd="0" destOrd="0" presId="urn:microsoft.com/office/officeart/2005/8/layout/orgChart1"/>
    <dgm:cxn modelId="{E6D62CD5-4B27-432F-9B54-412D79044947}" type="presParOf" srcId="{674E1A1F-E62E-4AE8-B03D-78920985C1C8}" destId="{CA1F819C-3759-418B-A7E3-7380A002AC0D}" srcOrd="0" destOrd="0" presId="urn:microsoft.com/office/officeart/2005/8/layout/orgChart1"/>
    <dgm:cxn modelId="{4FD8C2A5-0D90-476C-BFD6-31FF7F775FE6}" type="presParOf" srcId="{674E1A1F-E62E-4AE8-B03D-78920985C1C8}" destId="{6804A350-0B13-42F7-BF65-8D12D8446067}" srcOrd="1" destOrd="0" presId="urn:microsoft.com/office/officeart/2005/8/layout/orgChart1"/>
    <dgm:cxn modelId="{01E86B70-8241-4096-9133-76D1BF168F23}" type="presParOf" srcId="{4A0DDDF8-E69A-4057-A182-C301DF40A107}" destId="{67DEAC12-25C0-42D2-87D7-78108CC2987B}" srcOrd="1" destOrd="0" presId="urn:microsoft.com/office/officeart/2005/8/layout/orgChart1"/>
    <dgm:cxn modelId="{391981B7-4AF9-4651-937B-B20DB29814AF}" type="presParOf" srcId="{67DEAC12-25C0-42D2-87D7-78108CC2987B}" destId="{3E51C61C-5A3E-425F-B13C-282ECC78F8A1}" srcOrd="0" destOrd="0" presId="urn:microsoft.com/office/officeart/2005/8/layout/orgChart1"/>
    <dgm:cxn modelId="{AD0786C4-9819-48CA-8393-0F7C8617DC4C}" type="presParOf" srcId="{67DEAC12-25C0-42D2-87D7-78108CC2987B}" destId="{764025ED-DA55-4FA5-A5D0-D246C4535D61}" srcOrd="1" destOrd="0" presId="urn:microsoft.com/office/officeart/2005/8/layout/orgChart1"/>
    <dgm:cxn modelId="{4897AC67-B293-4807-9FC8-8B4D16715338}" type="presParOf" srcId="{764025ED-DA55-4FA5-A5D0-D246C4535D61}" destId="{57060C6D-6603-49A9-98FE-59B4FE0E01EF}" srcOrd="0" destOrd="0" presId="urn:microsoft.com/office/officeart/2005/8/layout/orgChart1"/>
    <dgm:cxn modelId="{0B3C04CB-2981-4C12-AD0A-41FE5B4B41EC}" type="presParOf" srcId="{57060C6D-6603-49A9-98FE-59B4FE0E01EF}" destId="{2CA13C8B-F3C0-4D3E-AF9C-A262B662BD16}" srcOrd="0" destOrd="0" presId="urn:microsoft.com/office/officeart/2005/8/layout/orgChart1"/>
    <dgm:cxn modelId="{A3BC5C99-53FD-499A-9869-8A430D748084}" type="presParOf" srcId="{57060C6D-6603-49A9-98FE-59B4FE0E01EF}" destId="{F2C96805-A84B-4A0D-8311-BECBA6D41960}" srcOrd="1" destOrd="0" presId="urn:microsoft.com/office/officeart/2005/8/layout/orgChart1"/>
    <dgm:cxn modelId="{CF1D4AE7-17E5-41A1-AF00-D21088A29D3C}" type="presParOf" srcId="{764025ED-DA55-4FA5-A5D0-D246C4535D61}" destId="{7A57B658-F9F8-4C98-AA48-909E048D1FF5}" srcOrd="1" destOrd="0" presId="urn:microsoft.com/office/officeart/2005/8/layout/orgChart1"/>
    <dgm:cxn modelId="{49772994-80B4-46DD-A43B-0AE7974AD414}" type="presParOf" srcId="{764025ED-DA55-4FA5-A5D0-D246C4535D61}" destId="{6EAF3000-48C1-4CF9-AB9F-D4B6414588EC}" srcOrd="2" destOrd="0" presId="urn:microsoft.com/office/officeart/2005/8/layout/orgChart1"/>
    <dgm:cxn modelId="{1BE6DA3F-69F7-4410-AA70-04122C455E2D}" type="presParOf" srcId="{67DEAC12-25C0-42D2-87D7-78108CC2987B}" destId="{46D77883-0F38-4C54-A4A2-E9EBE607D464}" srcOrd="2" destOrd="0" presId="urn:microsoft.com/office/officeart/2005/8/layout/orgChart1"/>
    <dgm:cxn modelId="{2734B466-DBE5-4518-9C94-4D489454341E}" type="presParOf" srcId="{67DEAC12-25C0-42D2-87D7-78108CC2987B}" destId="{EB0D2B0D-B6BA-44D0-943B-27B83D831D14}" srcOrd="3" destOrd="0" presId="urn:microsoft.com/office/officeart/2005/8/layout/orgChart1"/>
    <dgm:cxn modelId="{B635FF79-6C9A-4C53-8E60-8C49C3860F3E}" type="presParOf" srcId="{EB0D2B0D-B6BA-44D0-943B-27B83D831D14}" destId="{B98775B3-8A73-4037-BA04-7B17E6CE0C0F}" srcOrd="0" destOrd="0" presId="urn:microsoft.com/office/officeart/2005/8/layout/orgChart1"/>
    <dgm:cxn modelId="{4F3610A3-47E0-402A-A5E5-D3FE2CBD527C}" type="presParOf" srcId="{B98775B3-8A73-4037-BA04-7B17E6CE0C0F}" destId="{F8861C2F-ADCC-4F2E-A1B4-FCEDA62C4A09}" srcOrd="0" destOrd="0" presId="urn:microsoft.com/office/officeart/2005/8/layout/orgChart1"/>
    <dgm:cxn modelId="{5DEEABB6-0A5E-41D0-8CCF-666764FB0137}" type="presParOf" srcId="{B98775B3-8A73-4037-BA04-7B17E6CE0C0F}" destId="{A918363C-685E-4172-B3EB-B2DEED667307}" srcOrd="1" destOrd="0" presId="urn:microsoft.com/office/officeart/2005/8/layout/orgChart1"/>
    <dgm:cxn modelId="{3E7C1CF2-E3C5-4016-84FC-35A19AF608B0}" type="presParOf" srcId="{EB0D2B0D-B6BA-44D0-943B-27B83D831D14}" destId="{205D2847-8B9A-4CC0-AD2C-54ADF8C44165}" srcOrd="1" destOrd="0" presId="urn:microsoft.com/office/officeart/2005/8/layout/orgChart1"/>
    <dgm:cxn modelId="{7516C0BA-6CE5-4D9B-9FC6-680C988E4B58}" type="presParOf" srcId="{EB0D2B0D-B6BA-44D0-943B-27B83D831D14}" destId="{01F14C81-825B-432C-AD3A-E871844DE0DA}" srcOrd="2" destOrd="0" presId="urn:microsoft.com/office/officeart/2005/8/layout/orgChart1"/>
    <dgm:cxn modelId="{EC3E66F9-A09F-4E8C-B6EF-030F71CAEB98}" type="presParOf" srcId="{67DEAC12-25C0-42D2-87D7-78108CC2987B}" destId="{070BB387-09E0-4009-9E0D-7A656E8A5934}" srcOrd="4" destOrd="0" presId="urn:microsoft.com/office/officeart/2005/8/layout/orgChart1"/>
    <dgm:cxn modelId="{A87B5251-0294-471B-8B95-919F728127DE}" type="presParOf" srcId="{67DEAC12-25C0-42D2-87D7-78108CC2987B}" destId="{1CD5AE5B-B8B5-415A-9DD3-F7A07B907DF3}" srcOrd="5" destOrd="0" presId="urn:microsoft.com/office/officeart/2005/8/layout/orgChart1"/>
    <dgm:cxn modelId="{16B9FF1E-7844-4083-AD8B-4394BC6A5F19}" type="presParOf" srcId="{1CD5AE5B-B8B5-415A-9DD3-F7A07B907DF3}" destId="{1BEF840C-EF1C-4B95-A697-36D0B2B81AAD}" srcOrd="0" destOrd="0" presId="urn:microsoft.com/office/officeart/2005/8/layout/orgChart1"/>
    <dgm:cxn modelId="{0836BD59-4B18-4559-BCA3-14C55779346A}" type="presParOf" srcId="{1BEF840C-EF1C-4B95-A697-36D0B2B81AAD}" destId="{ED8E4415-4C5C-40F7-821F-0EF9C85CF7C6}" srcOrd="0" destOrd="0" presId="urn:microsoft.com/office/officeart/2005/8/layout/orgChart1"/>
    <dgm:cxn modelId="{CFD60CB2-3332-410B-8ED0-F814F8476506}" type="presParOf" srcId="{1BEF840C-EF1C-4B95-A697-36D0B2B81AAD}" destId="{E1E52B5C-44BD-4793-9B51-C458598E5655}" srcOrd="1" destOrd="0" presId="urn:microsoft.com/office/officeart/2005/8/layout/orgChart1"/>
    <dgm:cxn modelId="{CB42F7EB-FA87-471E-8947-00FA2647DB9B}" type="presParOf" srcId="{1CD5AE5B-B8B5-415A-9DD3-F7A07B907DF3}" destId="{A66A42FB-1C87-43D8-9C74-6153E0776895}" srcOrd="1" destOrd="0" presId="urn:microsoft.com/office/officeart/2005/8/layout/orgChart1"/>
    <dgm:cxn modelId="{64DC2F30-9126-4764-B0FB-799796A1687C}" type="presParOf" srcId="{1CD5AE5B-B8B5-415A-9DD3-F7A07B907DF3}" destId="{4FF43EBA-9124-4091-B125-DE3D775DED17}" srcOrd="2" destOrd="0" presId="urn:microsoft.com/office/officeart/2005/8/layout/orgChart1"/>
    <dgm:cxn modelId="{D6E3D251-0B92-437A-8EED-0DEF05C962D4}" type="presParOf" srcId="{67DEAC12-25C0-42D2-87D7-78108CC2987B}" destId="{39346955-DE36-400C-9B25-1A126FC4E8F6}" srcOrd="6" destOrd="0" presId="urn:microsoft.com/office/officeart/2005/8/layout/orgChart1"/>
    <dgm:cxn modelId="{0391FC46-65F3-46E6-89AD-2F1E6C332645}" type="presParOf" srcId="{67DEAC12-25C0-42D2-87D7-78108CC2987B}" destId="{AF1C1D27-DB73-43B6-BAB2-E8605FAD8F32}" srcOrd="7" destOrd="0" presId="urn:microsoft.com/office/officeart/2005/8/layout/orgChart1"/>
    <dgm:cxn modelId="{D808AAB6-0B41-48B2-A2EB-1B0C0468C781}" type="presParOf" srcId="{AF1C1D27-DB73-43B6-BAB2-E8605FAD8F32}" destId="{A035AA94-1A15-49CE-864E-CAD92A3306BE}" srcOrd="0" destOrd="0" presId="urn:microsoft.com/office/officeart/2005/8/layout/orgChart1"/>
    <dgm:cxn modelId="{63D6977D-2B36-4F1E-BE9E-CCF0EAF6EDF8}" type="presParOf" srcId="{A035AA94-1A15-49CE-864E-CAD92A3306BE}" destId="{3C2EB3FB-2B35-495A-BA70-194D1BBCC39D}" srcOrd="0" destOrd="0" presId="urn:microsoft.com/office/officeart/2005/8/layout/orgChart1"/>
    <dgm:cxn modelId="{EC08A2B7-A1D4-4ABE-9B73-50FB0961C759}" type="presParOf" srcId="{A035AA94-1A15-49CE-864E-CAD92A3306BE}" destId="{05EE6FFB-A0CE-43B6-84CB-721CF83F9396}" srcOrd="1" destOrd="0" presId="urn:microsoft.com/office/officeart/2005/8/layout/orgChart1"/>
    <dgm:cxn modelId="{5233E352-745D-4539-B16B-5C353477C4E1}" type="presParOf" srcId="{AF1C1D27-DB73-43B6-BAB2-E8605FAD8F32}" destId="{FA786A11-7ED9-43DF-A563-1C25DD69A01A}" srcOrd="1" destOrd="0" presId="urn:microsoft.com/office/officeart/2005/8/layout/orgChart1"/>
    <dgm:cxn modelId="{2B911862-FF2F-4587-A59A-B3013CBB4CD7}" type="presParOf" srcId="{AF1C1D27-DB73-43B6-BAB2-E8605FAD8F32}" destId="{AD30033E-D3FF-4B67-8BDE-250539BF924A}" srcOrd="2" destOrd="0" presId="urn:microsoft.com/office/officeart/2005/8/layout/orgChart1"/>
    <dgm:cxn modelId="{F425539F-D832-490A-98EE-06BEB56CF9AA}" type="presParOf" srcId="{4A0DDDF8-E69A-4057-A182-C301DF40A107}" destId="{E075F960-7E1A-4B2E-9F21-A30F44149FD9}" srcOrd="2" destOrd="0" presId="urn:microsoft.com/office/officeart/2005/8/layout/orgChart1"/>
    <dgm:cxn modelId="{C299475E-4F57-4533-B86F-9D0F7F55D948}" type="presParOf" srcId="{C8D04F27-381B-4879-9E12-9976C8916E71}" destId="{7B9FAAC0-0430-432B-877B-44D6B6C3A39B}" srcOrd="4" destOrd="0" presId="urn:microsoft.com/office/officeart/2005/8/layout/orgChart1"/>
    <dgm:cxn modelId="{3A75488B-32FC-4B84-8CD6-695CF1D530EA}" type="presParOf" srcId="{C8D04F27-381B-4879-9E12-9976C8916E71}" destId="{14772B7A-221F-42B6-93E2-972BFB0FBEA6}" srcOrd="5" destOrd="0" presId="urn:microsoft.com/office/officeart/2005/8/layout/orgChart1"/>
    <dgm:cxn modelId="{7515D364-7FF5-41B1-B60E-E7D01127FD57}" type="presParOf" srcId="{14772B7A-221F-42B6-93E2-972BFB0FBEA6}" destId="{F360ABE2-18C1-4FDE-A855-E568CCEB4500}" srcOrd="0" destOrd="0" presId="urn:microsoft.com/office/officeart/2005/8/layout/orgChart1"/>
    <dgm:cxn modelId="{2392558B-ECF0-48CB-A0B8-622376592BD6}" type="presParOf" srcId="{F360ABE2-18C1-4FDE-A855-E568CCEB4500}" destId="{94175493-5DD5-4714-959C-1DDFE5685121}" srcOrd="0" destOrd="0" presId="urn:microsoft.com/office/officeart/2005/8/layout/orgChart1"/>
    <dgm:cxn modelId="{BAFC2D61-8374-48D9-85B9-5046A9741C6C}" type="presParOf" srcId="{F360ABE2-18C1-4FDE-A855-E568CCEB4500}" destId="{91B2FC65-3D99-47EE-8C9C-555B1B66A10B}" srcOrd="1" destOrd="0" presId="urn:microsoft.com/office/officeart/2005/8/layout/orgChart1"/>
    <dgm:cxn modelId="{7AFD20A4-3186-4F4F-BB42-4C60D5E8922B}" type="presParOf" srcId="{14772B7A-221F-42B6-93E2-972BFB0FBEA6}" destId="{1EB58120-9F68-4CB5-9CB7-BD9D260F46E5}" srcOrd="1" destOrd="0" presId="urn:microsoft.com/office/officeart/2005/8/layout/orgChart1"/>
    <dgm:cxn modelId="{434490CF-BFD1-4D9D-963F-EA5D4C81CD97}" type="presParOf" srcId="{14772B7A-221F-42B6-93E2-972BFB0FBEA6}" destId="{930AE4D1-D265-473A-95A2-CFCC77552745}" srcOrd="2" destOrd="0" presId="urn:microsoft.com/office/officeart/2005/8/layout/orgChart1"/>
    <dgm:cxn modelId="{D79663D5-520A-455B-8365-56FAB77202A1}" type="presParOf" srcId="{C8D04F27-381B-4879-9E12-9976C8916E71}" destId="{147FCF4D-6E2B-4254-BEA4-C4F9118C340D}" srcOrd="6" destOrd="0" presId="urn:microsoft.com/office/officeart/2005/8/layout/orgChart1"/>
    <dgm:cxn modelId="{C8910079-0977-4677-A72C-FC0E894A5B5B}" type="presParOf" srcId="{C8D04F27-381B-4879-9E12-9976C8916E71}" destId="{1ECEA7C9-A726-4050-BA0C-9B2D158DBB88}" srcOrd="7" destOrd="0" presId="urn:microsoft.com/office/officeart/2005/8/layout/orgChart1"/>
    <dgm:cxn modelId="{8808B2C6-CC53-4DAA-919B-14504230F235}" type="presParOf" srcId="{1ECEA7C9-A726-4050-BA0C-9B2D158DBB88}" destId="{DFE4A9E2-0879-4D08-8AF8-B4835F9AFF4D}" srcOrd="0" destOrd="0" presId="urn:microsoft.com/office/officeart/2005/8/layout/orgChart1"/>
    <dgm:cxn modelId="{24956943-312A-4742-9510-F9FEA29B5333}" type="presParOf" srcId="{DFE4A9E2-0879-4D08-8AF8-B4835F9AFF4D}" destId="{4860840A-8F5D-440E-B4DB-FC2CF963741D}" srcOrd="0" destOrd="0" presId="urn:microsoft.com/office/officeart/2005/8/layout/orgChart1"/>
    <dgm:cxn modelId="{32C89143-D12B-4946-8BF9-9C925DA8D134}" type="presParOf" srcId="{DFE4A9E2-0879-4D08-8AF8-B4835F9AFF4D}" destId="{6C544C10-E459-49F7-99A2-2AEB2594645E}" srcOrd="1" destOrd="0" presId="urn:microsoft.com/office/officeart/2005/8/layout/orgChart1"/>
    <dgm:cxn modelId="{EE979C64-F3EF-4BEE-BE7E-9B54EDB330D3}" type="presParOf" srcId="{1ECEA7C9-A726-4050-BA0C-9B2D158DBB88}" destId="{EE17498F-1218-43CC-8B65-0CE983F7FB47}" srcOrd="1" destOrd="0" presId="urn:microsoft.com/office/officeart/2005/8/layout/orgChart1"/>
    <dgm:cxn modelId="{F57B5762-C469-4090-93D5-29F3D5A70535}" type="presParOf" srcId="{1ECEA7C9-A726-4050-BA0C-9B2D158DBB88}" destId="{61480F23-F0FA-4B5E-A85C-49DCFC5AF36F}" srcOrd="2" destOrd="0" presId="urn:microsoft.com/office/officeart/2005/8/layout/orgChart1"/>
    <dgm:cxn modelId="{D0A98D45-4B09-43C2-B441-32F20C58715F}" type="presParOf" srcId="{53413354-CC61-42CE-B846-7397D6A0D94C}" destId="{5D4B5C62-C3F0-4A95-A7EC-152513F7B1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FCF4D-6E2B-4254-BEA4-C4F9118C340D}">
      <dsp:nvSpPr>
        <dsp:cNvPr id="0" name=""/>
        <dsp:cNvSpPr/>
      </dsp:nvSpPr>
      <dsp:spPr>
        <a:xfrm>
          <a:off x="4918229" y="593513"/>
          <a:ext cx="2143928" cy="248057"/>
        </a:xfrm>
        <a:custGeom>
          <a:avLst/>
          <a:gdLst/>
          <a:ahLst/>
          <a:cxnLst/>
          <a:rect l="0" t="0" r="0" b="0"/>
          <a:pathLst>
            <a:path>
              <a:moveTo>
                <a:pt x="0" y="0"/>
              </a:moveTo>
              <a:lnTo>
                <a:pt x="0" y="124028"/>
              </a:lnTo>
              <a:lnTo>
                <a:pt x="2143928" y="124028"/>
              </a:lnTo>
              <a:lnTo>
                <a:pt x="2143928" y="24805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9FAAC0-0430-432B-877B-44D6B6C3A39B}">
      <dsp:nvSpPr>
        <dsp:cNvPr id="0" name=""/>
        <dsp:cNvSpPr/>
      </dsp:nvSpPr>
      <dsp:spPr>
        <a:xfrm>
          <a:off x="4918229" y="593513"/>
          <a:ext cx="258883" cy="248057"/>
        </a:xfrm>
        <a:custGeom>
          <a:avLst/>
          <a:gdLst/>
          <a:ahLst/>
          <a:cxnLst/>
          <a:rect l="0" t="0" r="0" b="0"/>
          <a:pathLst>
            <a:path>
              <a:moveTo>
                <a:pt x="0" y="0"/>
              </a:moveTo>
              <a:lnTo>
                <a:pt x="0" y="124028"/>
              </a:lnTo>
              <a:lnTo>
                <a:pt x="258883" y="124028"/>
              </a:lnTo>
              <a:lnTo>
                <a:pt x="258883" y="24805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346955-DE36-400C-9B25-1A126FC4E8F6}">
      <dsp:nvSpPr>
        <dsp:cNvPr id="0" name=""/>
        <dsp:cNvSpPr/>
      </dsp:nvSpPr>
      <dsp:spPr>
        <a:xfrm>
          <a:off x="3275336" y="1432185"/>
          <a:ext cx="177184" cy="3059379"/>
        </a:xfrm>
        <a:custGeom>
          <a:avLst/>
          <a:gdLst/>
          <a:ahLst/>
          <a:cxnLst/>
          <a:rect l="0" t="0" r="0" b="0"/>
          <a:pathLst>
            <a:path>
              <a:moveTo>
                <a:pt x="0" y="0"/>
              </a:moveTo>
              <a:lnTo>
                <a:pt x="0" y="3059379"/>
              </a:lnTo>
              <a:lnTo>
                <a:pt x="177184" y="30593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0BB387-09E0-4009-9E0D-7A656E8A5934}">
      <dsp:nvSpPr>
        <dsp:cNvPr id="0" name=""/>
        <dsp:cNvSpPr/>
      </dsp:nvSpPr>
      <dsp:spPr>
        <a:xfrm>
          <a:off x="3275336" y="1432185"/>
          <a:ext cx="177184" cy="2220707"/>
        </a:xfrm>
        <a:custGeom>
          <a:avLst/>
          <a:gdLst/>
          <a:ahLst/>
          <a:cxnLst/>
          <a:rect l="0" t="0" r="0" b="0"/>
          <a:pathLst>
            <a:path>
              <a:moveTo>
                <a:pt x="0" y="0"/>
              </a:moveTo>
              <a:lnTo>
                <a:pt x="0" y="2220707"/>
              </a:lnTo>
              <a:lnTo>
                <a:pt x="177184" y="222070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D77883-0F38-4C54-A4A2-E9EBE607D464}">
      <dsp:nvSpPr>
        <dsp:cNvPr id="0" name=""/>
        <dsp:cNvSpPr/>
      </dsp:nvSpPr>
      <dsp:spPr>
        <a:xfrm>
          <a:off x="3275336" y="1432185"/>
          <a:ext cx="177184" cy="1382036"/>
        </a:xfrm>
        <a:custGeom>
          <a:avLst/>
          <a:gdLst/>
          <a:ahLst/>
          <a:cxnLst/>
          <a:rect l="0" t="0" r="0" b="0"/>
          <a:pathLst>
            <a:path>
              <a:moveTo>
                <a:pt x="0" y="0"/>
              </a:moveTo>
              <a:lnTo>
                <a:pt x="0" y="1382036"/>
              </a:lnTo>
              <a:lnTo>
                <a:pt x="177184" y="138203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1C61C-5A3E-425F-B13C-282ECC78F8A1}">
      <dsp:nvSpPr>
        <dsp:cNvPr id="0" name=""/>
        <dsp:cNvSpPr/>
      </dsp:nvSpPr>
      <dsp:spPr>
        <a:xfrm>
          <a:off x="3275336" y="1432185"/>
          <a:ext cx="177184" cy="543364"/>
        </a:xfrm>
        <a:custGeom>
          <a:avLst/>
          <a:gdLst/>
          <a:ahLst/>
          <a:cxnLst/>
          <a:rect l="0" t="0" r="0" b="0"/>
          <a:pathLst>
            <a:path>
              <a:moveTo>
                <a:pt x="0" y="0"/>
              </a:moveTo>
              <a:lnTo>
                <a:pt x="0" y="543364"/>
              </a:lnTo>
              <a:lnTo>
                <a:pt x="177184" y="54336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594091-F18E-4AD4-AB68-AE963DB44FC2}">
      <dsp:nvSpPr>
        <dsp:cNvPr id="0" name=""/>
        <dsp:cNvSpPr/>
      </dsp:nvSpPr>
      <dsp:spPr>
        <a:xfrm>
          <a:off x="3747827" y="593513"/>
          <a:ext cx="1170401" cy="248057"/>
        </a:xfrm>
        <a:custGeom>
          <a:avLst/>
          <a:gdLst/>
          <a:ahLst/>
          <a:cxnLst/>
          <a:rect l="0" t="0" r="0" b="0"/>
          <a:pathLst>
            <a:path>
              <a:moveTo>
                <a:pt x="1170401" y="0"/>
              </a:moveTo>
              <a:lnTo>
                <a:pt x="1170401" y="124028"/>
              </a:lnTo>
              <a:lnTo>
                <a:pt x="0" y="124028"/>
              </a:lnTo>
              <a:lnTo>
                <a:pt x="0" y="24805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82733C-BF80-4079-8DA5-1816C4E35607}">
      <dsp:nvSpPr>
        <dsp:cNvPr id="0" name=""/>
        <dsp:cNvSpPr/>
      </dsp:nvSpPr>
      <dsp:spPr>
        <a:xfrm>
          <a:off x="1846051" y="1432185"/>
          <a:ext cx="177184" cy="3898051"/>
        </a:xfrm>
        <a:custGeom>
          <a:avLst/>
          <a:gdLst/>
          <a:ahLst/>
          <a:cxnLst/>
          <a:rect l="0" t="0" r="0" b="0"/>
          <a:pathLst>
            <a:path>
              <a:moveTo>
                <a:pt x="0" y="0"/>
              </a:moveTo>
              <a:lnTo>
                <a:pt x="0" y="3898051"/>
              </a:lnTo>
              <a:lnTo>
                <a:pt x="177184" y="38980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1289B9-552A-46CD-9A13-6407D5067FCC}">
      <dsp:nvSpPr>
        <dsp:cNvPr id="0" name=""/>
        <dsp:cNvSpPr/>
      </dsp:nvSpPr>
      <dsp:spPr>
        <a:xfrm>
          <a:off x="1846051" y="1432185"/>
          <a:ext cx="177184" cy="3059379"/>
        </a:xfrm>
        <a:custGeom>
          <a:avLst/>
          <a:gdLst/>
          <a:ahLst/>
          <a:cxnLst/>
          <a:rect l="0" t="0" r="0" b="0"/>
          <a:pathLst>
            <a:path>
              <a:moveTo>
                <a:pt x="0" y="0"/>
              </a:moveTo>
              <a:lnTo>
                <a:pt x="0" y="3059379"/>
              </a:lnTo>
              <a:lnTo>
                <a:pt x="177184" y="30593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553BEF-8494-4E0E-ABF0-D59BB18550D9}">
      <dsp:nvSpPr>
        <dsp:cNvPr id="0" name=""/>
        <dsp:cNvSpPr/>
      </dsp:nvSpPr>
      <dsp:spPr>
        <a:xfrm>
          <a:off x="1846051" y="1432185"/>
          <a:ext cx="177184" cy="2220707"/>
        </a:xfrm>
        <a:custGeom>
          <a:avLst/>
          <a:gdLst/>
          <a:ahLst/>
          <a:cxnLst/>
          <a:rect l="0" t="0" r="0" b="0"/>
          <a:pathLst>
            <a:path>
              <a:moveTo>
                <a:pt x="0" y="0"/>
              </a:moveTo>
              <a:lnTo>
                <a:pt x="0" y="2220707"/>
              </a:lnTo>
              <a:lnTo>
                <a:pt x="177184" y="222070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4130-4BC8-419F-8007-B5A44238985C}">
      <dsp:nvSpPr>
        <dsp:cNvPr id="0" name=""/>
        <dsp:cNvSpPr/>
      </dsp:nvSpPr>
      <dsp:spPr>
        <a:xfrm>
          <a:off x="1846051" y="1432185"/>
          <a:ext cx="177184" cy="1382036"/>
        </a:xfrm>
        <a:custGeom>
          <a:avLst/>
          <a:gdLst/>
          <a:ahLst/>
          <a:cxnLst/>
          <a:rect l="0" t="0" r="0" b="0"/>
          <a:pathLst>
            <a:path>
              <a:moveTo>
                <a:pt x="0" y="0"/>
              </a:moveTo>
              <a:lnTo>
                <a:pt x="0" y="1382036"/>
              </a:lnTo>
              <a:lnTo>
                <a:pt x="177184" y="138203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C5A960-7EF6-49FC-A6F7-46CADB699FF5}">
      <dsp:nvSpPr>
        <dsp:cNvPr id="0" name=""/>
        <dsp:cNvSpPr/>
      </dsp:nvSpPr>
      <dsp:spPr>
        <a:xfrm>
          <a:off x="1846051" y="1432185"/>
          <a:ext cx="177184" cy="543364"/>
        </a:xfrm>
        <a:custGeom>
          <a:avLst/>
          <a:gdLst/>
          <a:ahLst/>
          <a:cxnLst/>
          <a:rect l="0" t="0" r="0" b="0"/>
          <a:pathLst>
            <a:path>
              <a:moveTo>
                <a:pt x="0" y="0"/>
              </a:moveTo>
              <a:lnTo>
                <a:pt x="0" y="543364"/>
              </a:lnTo>
              <a:lnTo>
                <a:pt x="177184" y="54336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A8C17E-508E-4ADA-83A8-D72E1A5727C5}">
      <dsp:nvSpPr>
        <dsp:cNvPr id="0" name=""/>
        <dsp:cNvSpPr/>
      </dsp:nvSpPr>
      <dsp:spPr>
        <a:xfrm>
          <a:off x="2318542" y="593513"/>
          <a:ext cx="2599687" cy="248057"/>
        </a:xfrm>
        <a:custGeom>
          <a:avLst/>
          <a:gdLst/>
          <a:ahLst/>
          <a:cxnLst/>
          <a:rect l="0" t="0" r="0" b="0"/>
          <a:pathLst>
            <a:path>
              <a:moveTo>
                <a:pt x="2599687" y="0"/>
              </a:moveTo>
              <a:lnTo>
                <a:pt x="2599687" y="124028"/>
              </a:lnTo>
              <a:lnTo>
                <a:pt x="0" y="124028"/>
              </a:lnTo>
              <a:lnTo>
                <a:pt x="0" y="24805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A1FA4A-488A-4E9D-A968-0C3DA30F5E61}">
      <dsp:nvSpPr>
        <dsp:cNvPr id="0" name=""/>
        <dsp:cNvSpPr/>
      </dsp:nvSpPr>
      <dsp:spPr>
        <a:xfrm>
          <a:off x="3285772" y="2899"/>
          <a:ext cx="3264913"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Factors Affecting home prices across the United States</a:t>
          </a:r>
          <a:endParaRPr lang="en-US" sz="1400" kern="1200" dirty="0"/>
        </a:p>
      </dsp:txBody>
      <dsp:txXfrm>
        <a:off x="3285772" y="2899"/>
        <a:ext cx="3264913" cy="590613"/>
      </dsp:txXfrm>
    </dsp:sp>
    <dsp:sp modelId="{9BC28926-24CD-433C-9E3A-7B4B06B59A33}">
      <dsp:nvSpPr>
        <dsp:cNvPr id="0" name=""/>
        <dsp:cNvSpPr/>
      </dsp:nvSpPr>
      <dsp:spPr>
        <a:xfrm>
          <a:off x="1727928" y="841571"/>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Demographics</a:t>
          </a:r>
        </a:p>
      </dsp:txBody>
      <dsp:txXfrm>
        <a:off x="1727928" y="841571"/>
        <a:ext cx="1181227" cy="590613"/>
      </dsp:txXfrm>
    </dsp:sp>
    <dsp:sp modelId="{58D4C7AC-2AB0-4891-A08A-607BE8D967DF}">
      <dsp:nvSpPr>
        <dsp:cNvPr id="0" name=""/>
        <dsp:cNvSpPr/>
      </dsp:nvSpPr>
      <dsp:spPr>
        <a:xfrm>
          <a:off x="2023235" y="1680242"/>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Age</a:t>
          </a:r>
        </a:p>
      </dsp:txBody>
      <dsp:txXfrm>
        <a:off x="2023235" y="1680242"/>
        <a:ext cx="1181227" cy="590613"/>
      </dsp:txXfrm>
    </dsp:sp>
    <dsp:sp modelId="{8B4AF31D-A36A-4974-B8A8-33E50B3954B0}">
      <dsp:nvSpPr>
        <dsp:cNvPr id="0" name=""/>
        <dsp:cNvSpPr/>
      </dsp:nvSpPr>
      <dsp:spPr>
        <a:xfrm>
          <a:off x="2023235" y="2518914"/>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Gender</a:t>
          </a:r>
        </a:p>
      </dsp:txBody>
      <dsp:txXfrm>
        <a:off x="2023235" y="2518914"/>
        <a:ext cx="1181227" cy="590613"/>
      </dsp:txXfrm>
    </dsp:sp>
    <dsp:sp modelId="{95E471FB-8ED6-4F74-85FF-74BF52A9A318}">
      <dsp:nvSpPr>
        <dsp:cNvPr id="0" name=""/>
        <dsp:cNvSpPr/>
      </dsp:nvSpPr>
      <dsp:spPr>
        <a:xfrm>
          <a:off x="2023235" y="3357586"/>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Income</a:t>
          </a:r>
        </a:p>
      </dsp:txBody>
      <dsp:txXfrm>
        <a:off x="2023235" y="3357586"/>
        <a:ext cx="1181227" cy="590613"/>
      </dsp:txXfrm>
    </dsp:sp>
    <dsp:sp modelId="{83D81665-B5F4-4FC0-9F4D-8610CEB89DBE}">
      <dsp:nvSpPr>
        <dsp:cNvPr id="0" name=""/>
        <dsp:cNvSpPr/>
      </dsp:nvSpPr>
      <dsp:spPr>
        <a:xfrm>
          <a:off x="2023235" y="4196257"/>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Migration Patterns</a:t>
          </a:r>
        </a:p>
      </dsp:txBody>
      <dsp:txXfrm>
        <a:off x="2023235" y="4196257"/>
        <a:ext cx="1181227" cy="590613"/>
      </dsp:txXfrm>
    </dsp:sp>
    <dsp:sp modelId="{6AFE9189-CCA3-49AD-BC5C-883DA874DA22}">
      <dsp:nvSpPr>
        <dsp:cNvPr id="0" name=""/>
        <dsp:cNvSpPr/>
      </dsp:nvSpPr>
      <dsp:spPr>
        <a:xfrm>
          <a:off x="2023235" y="5034929"/>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Location</a:t>
          </a:r>
        </a:p>
      </dsp:txBody>
      <dsp:txXfrm>
        <a:off x="2023235" y="5034929"/>
        <a:ext cx="1181227" cy="590613"/>
      </dsp:txXfrm>
    </dsp:sp>
    <dsp:sp modelId="{CA1F819C-3759-418B-A7E3-7380A002AC0D}">
      <dsp:nvSpPr>
        <dsp:cNvPr id="0" name=""/>
        <dsp:cNvSpPr/>
      </dsp:nvSpPr>
      <dsp:spPr>
        <a:xfrm>
          <a:off x="3157214" y="841571"/>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Economy</a:t>
          </a:r>
        </a:p>
      </dsp:txBody>
      <dsp:txXfrm>
        <a:off x="3157214" y="841571"/>
        <a:ext cx="1181227" cy="590613"/>
      </dsp:txXfrm>
    </dsp:sp>
    <dsp:sp modelId="{2CA13C8B-F3C0-4D3E-AF9C-A262B662BD16}">
      <dsp:nvSpPr>
        <dsp:cNvPr id="0" name=""/>
        <dsp:cNvSpPr/>
      </dsp:nvSpPr>
      <dsp:spPr>
        <a:xfrm>
          <a:off x="3452520" y="1680242"/>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GDP</a:t>
          </a:r>
        </a:p>
      </dsp:txBody>
      <dsp:txXfrm>
        <a:off x="3452520" y="1680242"/>
        <a:ext cx="1181227" cy="590613"/>
      </dsp:txXfrm>
    </dsp:sp>
    <dsp:sp modelId="{F8861C2F-ADCC-4F2E-A1B4-FCEDA62C4A09}">
      <dsp:nvSpPr>
        <dsp:cNvPr id="0" name=""/>
        <dsp:cNvSpPr/>
      </dsp:nvSpPr>
      <dsp:spPr>
        <a:xfrm>
          <a:off x="3452520" y="2518914"/>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Unempolyment</a:t>
          </a:r>
          <a:r>
            <a:rPr lang="en-US" sz="1400" kern="1200" dirty="0"/>
            <a:t> Rate</a:t>
          </a:r>
        </a:p>
      </dsp:txBody>
      <dsp:txXfrm>
        <a:off x="3452520" y="2518914"/>
        <a:ext cx="1181227" cy="590613"/>
      </dsp:txXfrm>
    </dsp:sp>
    <dsp:sp modelId="{ED8E4415-4C5C-40F7-821F-0EF9C85CF7C6}">
      <dsp:nvSpPr>
        <dsp:cNvPr id="0" name=""/>
        <dsp:cNvSpPr/>
      </dsp:nvSpPr>
      <dsp:spPr>
        <a:xfrm>
          <a:off x="3452520" y="3357586"/>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Manufacturing Growth</a:t>
          </a:r>
        </a:p>
      </dsp:txBody>
      <dsp:txXfrm>
        <a:off x="3452520" y="3357586"/>
        <a:ext cx="1181227" cy="590613"/>
      </dsp:txXfrm>
    </dsp:sp>
    <dsp:sp modelId="{3C2EB3FB-2B35-495A-BA70-194D1BBCC39D}">
      <dsp:nvSpPr>
        <dsp:cNvPr id="0" name=""/>
        <dsp:cNvSpPr/>
      </dsp:nvSpPr>
      <dsp:spPr>
        <a:xfrm>
          <a:off x="3452520" y="4196257"/>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Prices of Goods and Services </a:t>
          </a:r>
        </a:p>
      </dsp:txBody>
      <dsp:txXfrm>
        <a:off x="3452520" y="4196257"/>
        <a:ext cx="1181227" cy="590613"/>
      </dsp:txXfrm>
    </dsp:sp>
    <dsp:sp modelId="{94175493-5DD5-4714-959C-1DDFE5685121}">
      <dsp:nvSpPr>
        <dsp:cNvPr id="0" name=""/>
        <dsp:cNvSpPr/>
      </dsp:nvSpPr>
      <dsp:spPr>
        <a:xfrm>
          <a:off x="4586499" y="841571"/>
          <a:ext cx="1181227"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Interest Rates</a:t>
          </a:r>
        </a:p>
      </dsp:txBody>
      <dsp:txXfrm>
        <a:off x="4586499" y="841571"/>
        <a:ext cx="1181227" cy="590613"/>
      </dsp:txXfrm>
    </dsp:sp>
    <dsp:sp modelId="{4860840A-8F5D-440E-B4DB-FC2CF963741D}">
      <dsp:nvSpPr>
        <dsp:cNvPr id="0" name=""/>
        <dsp:cNvSpPr/>
      </dsp:nvSpPr>
      <dsp:spPr>
        <a:xfrm>
          <a:off x="6015784" y="841571"/>
          <a:ext cx="2092745" cy="5906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Government Policies/ Subsidies</a:t>
          </a:r>
        </a:p>
      </dsp:txBody>
      <dsp:txXfrm>
        <a:off x="6015784" y="841571"/>
        <a:ext cx="2092745" cy="5906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3A04-AFAB-3A9B-AFB4-BEEC7F812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0F38C-49EE-2C11-C564-CF938B4D2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20EA35-E15D-EAB4-EA84-139EAD6E76E8}"/>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5" name="Footer Placeholder 4">
            <a:extLst>
              <a:ext uri="{FF2B5EF4-FFF2-40B4-BE49-F238E27FC236}">
                <a16:creationId xmlns:a16="http://schemas.microsoft.com/office/drawing/2014/main" id="{AD20A718-DDBF-67B2-09AE-DE355212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86049-3E9D-4CF9-3CB7-EB0CACB9C341}"/>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209089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2546-5943-5D66-2CD4-F2FF049D34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C54F0D-BA07-9541-1EAB-45C9DAB5D3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6D715-3541-74C1-2D63-B775043ED1C9}"/>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5" name="Footer Placeholder 4">
            <a:extLst>
              <a:ext uri="{FF2B5EF4-FFF2-40B4-BE49-F238E27FC236}">
                <a16:creationId xmlns:a16="http://schemas.microsoft.com/office/drawing/2014/main" id="{E47491E3-38CE-8707-5435-7BA475F41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D8EE4-7E4F-8015-2CB8-3670A0A28D4F}"/>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45679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2F269-402F-935D-C641-569BA8253C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CEFF0-D218-BC1C-C51D-100AA1925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00577-B353-1690-34B2-A7CB79392EC1}"/>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5" name="Footer Placeholder 4">
            <a:extLst>
              <a:ext uri="{FF2B5EF4-FFF2-40B4-BE49-F238E27FC236}">
                <a16:creationId xmlns:a16="http://schemas.microsoft.com/office/drawing/2014/main" id="{D8F3EC3D-C163-5F44-E4BB-F45CAF2A7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AB07B-9558-5962-0D4E-7FE8562EE977}"/>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422360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15B9-491D-03CF-AD3A-2C8FF9E67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76672-4B87-F16E-6237-F7A5B307A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2550E-373C-CCC3-E800-9DB12ABC15B4}"/>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5" name="Footer Placeholder 4">
            <a:extLst>
              <a:ext uri="{FF2B5EF4-FFF2-40B4-BE49-F238E27FC236}">
                <a16:creationId xmlns:a16="http://schemas.microsoft.com/office/drawing/2014/main" id="{70B5CA8C-497D-F4D4-4AC8-CA5010235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3207-F926-0629-BE6A-83810D898F4E}"/>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168006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6B6A-FC80-1499-391A-6723C7CAF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051A9C-2AF4-068B-8C7A-AF844AD69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7427D-F79C-58D2-A228-F4D874481ABB}"/>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5" name="Footer Placeholder 4">
            <a:extLst>
              <a:ext uri="{FF2B5EF4-FFF2-40B4-BE49-F238E27FC236}">
                <a16:creationId xmlns:a16="http://schemas.microsoft.com/office/drawing/2014/main" id="{8B855080-27B4-FC4F-B48F-4C219EC2E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E321-1E01-B82B-D77A-79C0DD73BB6C}"/>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313547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9875-3A00-E87D-5533-A2451BF1C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72F34-BBC9-AC6D-F21C-CA92A4736B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6E571-A74D-A232-4707-1EC062BA2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D9FE29-3930-E600-1227-4E50238E8EE3}"/>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6" name="Footer Placeholder 5">
            <a:extLst>
              <a:ext uri="{FF2B5EF4-FFF2-40B4-BE49-F238E27FC236}">
                <a16:creationId xmlns:a16="http://schemas.microsoft.com/office/drawing/2014/main" id="{A4CAA48E-5493-C383-D212-F7495714C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9FC3A-C8E0-F0AB-BD9B-7C896382F12D}"/>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408682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B16A-AA35-DE26-11F7-4417C9DD7F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26544-1301-E5AD-A244-ADB464543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C925B-50C9-91F9-A5CD-2A91809A5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4168A-5BDF-0213-C4B3-F5565E9DC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5FA51-9218-A8FA-4584-1A0D268D94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2A5F6-12D5-96AD-94C4-CD020A1F47C7}"/>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8" name="Footer Placeholder 7">
            <a:extLst>
              <a:ext uri="{FF2B5EF4-FFF2-40B4-BE49-F238E27FC236}">
                <a16:creationId xmlns:a16="http://schemas.microsoft.com/office/drawing/2014/main" id="{9B2F37B7-5E76-4F89-BD8D-B34A3E4926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ADD86-5836-822B-5AC6-AA9D56F997DB}"/>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350859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F99F-B7E4-7BF4-30C8-311374D894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505E2-2027-84AE-C758-569A27850937}"/>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4" name="Footer Placeholder 3">
            <a:extLst>
              <a:ext uri="{FF2B5EF4-FFF2-40B4-BE49-F238E27FC236}">
                <a16:creationId xmlns:a16="http://schemas.microsoft.com/office/drawing/2014/main" id="{3442BEBF-E361-44D9-5D21-1CD3531C5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8B6D0-0AE1-DA63-602B-EE1DD0660538}"/>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224387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AAC48-EB77-BEAC-48FA-718D24EEADAF}"/>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3" name="Footer Placeholder 2">
            <a:extLst>
              <a:ext uri="{FF2B5EF4-FFF2-40B4-BE49-F238E27FC236}">
                <a16:creationId xmlns:a16="http://schemas.microsoft.com/office/drawing/2014/main" id="{070578CA-E582-9017-7999-9E7A703884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7D1CFC-6923-4F19-CF44-1078865A28AB}"/>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178043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83D2-5935-8C29-54CB-23C8F0621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79A021-3CB3-09A5-4FB7-A85ADB5B4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7EE99-939B-7E55-BECE-6160413D5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EEC1B-4163-25A9-4A10-522A40D447DE}"/>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6" name="Footer Placeholder 5">
            <a:extLst>
              <a:ext uri="{FF2B5EF4-FFF2-40B4-BE49-F238E27FC236}">
                <a16:creationId xmlns:a16="http://schemas.microsoft.com/office/drawing/2014/main" id="{9546EA8E-2A82-FA49-B86E-00F2023AB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44ACD-7034-C383-B71F-440FDD8AF6F3}"/>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238172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DBA4-FE01-6801-F444-AC7BD77D4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DD749-CB7E-E317-26B2-4F5AD1391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B837C6-E0FD-CF7F-09B6-B7FAFE929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9C722-D2D6-41DF-77BF-EE03DE0323E9}"/>
              </a:ext>
            </a:extLst>
          </p:cNvPr>
          <p:cNvSpPr>
            <a:spLocks noGrp="1"/>
          </p:cNvSpPr>
          <p:nvPr>
            <p:ph type="dt" sz="half" idx="10"/>
          </p:nvPr>
        </p:nvSpPr>
        <p:spPr/>
        <p:txBody>
          <a:bodyPr/>
          <a:lstStyle/>
          <a:p>
            <a:fld id="{735AB0EF-78DB-4EC5-9005-FD064810CDCD}" type="datetimeFigureOut">
              <a:rPr lang="en-US" smtClean="0"/>
              <a:t>7/22/2022</a:t>
            </a:fld>
            <a:endParaRPr lang="en-US"/>
          </a:p>
        </p:txBody>
      </p:sp>
      <p:sp>
        <p:nvSpPr>
          <p:cNvPr id="6" name="Footer Placeholder 5">
            <a:extLst>
              <a:ext uri="{FF2B5EF4-FFF2-40B4-BE49-F238E27FC236}">
                <a16:creationId xmlns:a16="http://schemas.microsoft.com/office/drawing/2014/main" id="{B4BC4A03-EFD1-6D28-68A0-DA798B437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F52D9-A74E-7241-5E07-6C3AA399F08D}"/>
              </a:ext>
            </a:extLst>
          </p:cNvPr>
          <p:cNvSpPr>
            <a:spLocks noGrp="1"/>
          </p:cNvSpPr>
          <p:nvPr>
            <p:ph type="sldNum" sz="quarter" idx="12"/>
          </p:nvPr>
        </p:nvSpPr>
        <p:spPr/>
        <p:txBody>
          <a:bodyPr/>
          <a:lstStyle/>
          <a:p>
            <a:fld id="{82E6AB70-FCCC-41C8-8CFB-D944AE643229}" type="slidenum">
              <a:rPr lang="en-US" smtClean="0"/>
              <a:t>‹#›</a:t>
            </a:fld>
            <a:endParaRPr lang="en-US"/>
          </a:p>
        </p:txBody>
      </p:sp>
    </p:spTree>
    <p:extLst>
      <p:ext uri="{BB962C8B-B14F-4D97-AF65-F5344CB8AC3E}">
        <p14:creationId xmlns:p14="http://schemas.microsoft.com/office/powerpoint/2010/main" val="123411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A5D60-657B-BF84-342C-2C0FF5B5F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FC618E-F90A-B92A-1F32-01F3C64FB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5F0D7-4225-DCBA-31A8-9336A3921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B0EF-78DB-4EC5-9005-FD064810CDCD}" type="datetimeFigureOut">
              <a:rPr lang="en-US" smtClean="0"/>
              <a:t>7/22/2022</a:t>
            </a:fld>
            <a:endParaRPr lang="en-US"/>
          </a:p>
        </p:txBody>
      </p:sp>
      <p:sp>
        <p:nvSpPr>
          <p:cNvPr id="5" name="Footer Placeholder 4">
            <a:extLst>
              <a:ext uri="{FF2B5EF4-FFF2-40B4-BE49-F238E27FC236}">
                <a16:creationId xmlns:a16="http://schemas.microsoft.com/office/drawing/2014/main" id="{2917CA74-CD61-2F38-9E44-CB4C86681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93225-33BC-DE79-5BE5-A920EF70C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6AB70-FCCC-41C8-8CFB-D944AE643229}" type="slidenum">
              <a:rPr lang="en-US" smtClean="0"/>
              <a:t>‹#›</a:t>
            </a:fld>
            <a:endParaRPr lang="en-US"/>
          </a:p>
        </p:txBody>
      </p:sp>
    </p:spTree>
    <p:extLst>
      <p:ext uri="{BB962C8B-B14F-4D97-AF65-F5344CB8AC3E}">
        <p14:creationId xmlns:p14="http://schemas.microsoft.com/office/powerpoint/2010/main" val="421772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0C9BF-EC2E-0154-EEA0-A8CE28DF02EC}"/>
              </a:ext>
            </a:extLst>
          </p:cNvPr>
          <p:cNvSpPr>
            <a:spLocks noGrp="1"/>
          </p:cNvSpPr>
          <p:nvPr>
            <p:ph idx="1"/>
          </p:nvPr>
        </p:nvSpPr>
        <p:spPr>
          <a:xfrm>
            <a:off x="838200" y="4669653"/>
            <a:ext cx="10515600" cy="1507309"/>
          </a:xfrm>
        </p:spPr>
        <p:txBody>
          <a:bodyPr>
            <a:normAutofit/>
          </a:bodyPr>
          <a:lstStyle/>
          <a:p>
            <a:pPr marL="0" indent="0" algn="r">
              <a:buNone/>
            </a:pPr>
            <a:r>
              <a:rPr lang="en-US" sz="1800" dirty="0">
                <a:solidFill>
                  <a:schemeClr val="tx2">
                    <a:lumMod val="50000"/>
                  </a:schemeClr>
                </a:solidFill>
                <a:latin typeface="Times New Roman" panose="02020603050405020304" pitchFamily="18" charset="0"/>
                <a:cs typeface="Times New Roman" panose="02020603050405020304" pitchFamily="18" charset="0"/>
              </a:rPr>
              <a:t>Candidate Name : Chandra Akash Kiran</a:t>
            </a:r>
          </a:p>
          <a:p>
            <a:pPr marL="0" indent="0" algn="r">
              <a:buNone/>
            </a:pPr>
            <a:r>
              <a:rPr lang="en-US" sz="1800" dirty="0">
                <a:solidFill>
                  <a:schemeClr val="tx2">
                    <a:lumMod val="50000"/>
                  </a:schemeClr>
                </a:solidFill>
                <a:latin typeface="Times New Roman" panose="02020603050405020304" pitchFamily="18" charset="0"/>
                <a:cs typeface="Times New Roman" panose="02020603050405020304" pitchFamily="18" charset="0"/>
              </a:rPr>
              <a:t>Contact no: 8602201879</a:t>
            </a:r>
          </a:p>
          <a:p>
            <a:pPr marL="0" indent="0" algn="r">
              <a:buNone/>
            </a:pPr>
            <a:r>
              <a:rPr lang="en-US" sz="1800" dirty="0" err="1">
                <a:solidFill>
                  <a:schemeClr val="tx2">
                    <a:lumMod val="50000"/>
                  </a:schemeClr>
                </a:solidFill>
                <a:latin typeface="Times New Roman" panose="02020603050405020304" pitchFamily="18" charset="0"/>
                <a:cs typeface="Times New Roman" panose="02020603050405020304" pitchFamily="18" charset="0"/>
              </a:rPr>
              <a:t>Github</a:t>
            </a:r>
            <a:r>
              <a:rPr lang="en-US" sz="1800" dirty="0">
                <a:solidFill>
                  <a:schemeClr val="tx2">
                    <a:lumMod val="50000"/>
                  </a:schemeClr>
                </a:solidFill>
                <a:latin typeface="Times New Roman" panose="02020603050405020304" pitchFamily="18" charset="0"/>
                <a:cs typeface="Times New Roman" panose="02020603050405020304" pitchFamily="18" charset="0"/>
              </a:rPr>
              <a:t> : https://github.com/chandraAkiran/</a:t>
            </a:r>
          </a:p>
        </p:txBody>
      </p:sp>
      <p:sp>
        <p:nvSpPr>
          <p:cNvPr id="4" name="TextBox 3">
            <a:extLst>
              <a:ext uri="{FF2B5EF4-FFF2-40B4-BE49-F238E27FC236}">
                <a16:creationId xmlns:a16="http://schemas.microsoft.com/office/drawing/2014/main" id="{9C796F01-44EC-AF42-21FA-C3FDDF3FF9F6}"/>
              </a:ext>
            </a:extLst>
          </p:cNvPr>
          <p:cNvSpPr txBox="1"/>
          <p:nvPr/>
        </p:nvSpPr>
        <p:spPr>
          <a:xfrm>
            <a:off x="1633491" y="1677880"/>
            <a:ext cx="8780015" cy="1015663"/>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Test Q: What are all the factors that could influence residential home prices across the United States over the next decade? And how? Organize your output in a MECE framework. Select any format and send us a URL in 5 days.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92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C99C0D-05AE-EA3E-0D15-F817AFE35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452" y="450541"/>
            <a:ext cx="8135095" cy="5956917"/>
          </a:xfrm>
          <a:prstGeom prst="rect">
            <a:avLst/>
          </a:prstGeom>
        </p:spPr>
      </p:pic>
    </p:spTree>
    <p:extLst>
      <p:ext uri="{BB962C8B-B14F-4D97-AF65-F5344CB8AC3E}">
        <p14:creationId xmlns:p14="http://schemas.microsoft.com/office/powerpoint/2010/main" val="4096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4A2C-A102-A584-1D85-FDE2C91B5B2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2CA6FD-CA0C-6BA0-2E59-DD5DADA01FF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Demographics, Economy, Interest Rate, Government Policies/ Subsidies are the factors that can </a:t>
            </a:r>
            <a:r>
              <a:rPr lang="en-US" b="0" i="0" dirty="0">
                <a:effectLst/>
                <a:latin typeface="Times New Roman" panose="02020603050405020304" pitchFamily="18" charset="0"/>
                <a:cs typeface="Times New Roman" panose="02020603050405020304" pitchFamily="18" charset="0"/>
              </a:rPr>
              <a:t>influence residential home prices across the United States over the next decade.</a:t>
            </a:r>
          </a:p>
          <a:p>
            <a:pPr algn="just"/>
            <a:r>
              <a:rPr lang="en-US" dirty="0">
                <a:latin typeface="Times New Roman" panose="02020603050405020304" pitchFamily="18" charset="0"/>
                <a:cs typeface="Times New Roman" panose="02020603050405020304" pitchFamily="18" charset="0"/>
              </a:rPr>
              <a:t>In graphs we can clearly visualize that all 4 factors are </a:t>
            </a:r>
            <a:r>
              <a:rPr lang="en-US" b="0" i="0" dirty="0">
                <a:effectLst/>
                <a:latin typeface="Times New Roman" panose="02020603050405020304" pitchFamily="18" charset="0"/>
                <a:cs typeface="Times New Roman" panose="02020603050405020304" pitchFamily="18" charset="0"/>
              </a:rPr>
              <a:t>influence home prices.</a:t>
            </a:r>
          </a:p>
          <a:p>
            <a:pPr algn="just"/>
            <a:r>
              <a:rPr lang="en-US" dirty="0">
                <a:latin typeface="Times New Roman" panose="02020603050405020304" pitchFamily="18" charset="0"/>
                <a:cs typeface="Times New Roman" panose="02020603050405020304" pitchFamily="18" charset="0"/>
              </a:rPr>
              <a:t>All 4 factors are not related to each other and all are necessary for home prices. So that all these factors are design according to MECE framework.</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50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C944-FF84-169D-18E5-E17B263F719E}"/>
              </a:ext>
            </a:extLst>
          </p:cNvPr>
          <p:cNvSpPr>
            <a:spLocks noGrp="1"/>
          </p:cNvSpPr>
          <p:nvPr>
            <p:ph type="title"/>
          </p:nvPr>
        </p:nvSpPr>
        <p:spPr/>
        <p:txBody>
          <a:bodyPr/>
          <a:lstStyle/>
          <a:p>
            <a:pPr algn="ctr"/>
            <a:r>
              <a:rPr lang="en-US" dirty="0"/>
              <a:t>Thankyou</a:t>
            </a:r>
          </a:p>
        </p:txBody>
      </p:sp>
    </p:spTree>
    <p:extLst>
      <p:ext uri="{BB962C8B-B14F-4D97-AF65-F5344CB8AC3E}">
        <p14:creationId xmlns:p14="http://schemas.microsoft.com/office/powerpoint/2010/main" val="327360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1EC064C-11FD-19AE-F302-9092F808266A}"/>
              </a:ext>
            </a:extLst>
          </p:cNvPr>
          <p:cNvGraphicFramePr/>
          <p:nvPr>
            <p:extLst>
              <p:ext uri="{D42A27DB-BD31-4B8C-83A1-F6EECF244321}">
                <p14:modId xmlns:p14="http://schemas.microsoft.com/office/powerpoint/2010/main" val="3094987876"/>
              </p:ext>
            </p:extLst>
          </p:nvPr>
        </p:nvGraphicFramePr>
        <p:xfrm>
          <a:off x="1624613" y="568170"/>
          <a:ext cx="9836459" cy="562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32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EA8A-0127-421B-4D1B-BEC38A25BCC1}"/>
              </a:ext>
            </a:extLst>
          </p:cNvPr>
          <p:cNvSpPr>
            <a:spLocks noGrp="1"/>
          </p:cNvSpPr>
          <p:nvPr>
            <p:ph type="title"/>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Demographics:</a:t>
            </a:r>
          </a:p>
        </p:txBody>
      </p:sp>
      <p:sp>
        <p:nvSpPr>
          <p:cNvPr id="3" name="Content Placeholder 2">
            <a:extLst>
              <a:ext uri="{FF2B5EF4-FFF2-40B4-BE49-F238E27FC236}">
                <a16:creationId xmlns:a16="http://schemas.microsoft.com/office/drawing/2014/main" id="{1553941B-953D-ACBF-81D8-041C2D6AE3CC}"/>
              </a:ext>
            </a:extLst>
          </p:cNvPr>
          <p:cNvSpPr>
            <a:spLocks noGrp="1"/>
          </p:cNvSpPr>
          <p:nvPr>
            <p:ph idx="1"/>
          </p:nvPr>
        </p:nvSpPr>
        <p:spPr/>
        <p:txBody>
          <a:bodyPr>
            <a:normAutofit/>
          </a:bodyPr>
          <a:lstStyle/>
          <a:p>
            <a:pPr algn="just"/>
            <a:r>
              <a:rPr lang="en-US" i="0" dirty="0">
                <a:solidFill>
                  <a:srgbClr val="111111"/>
                </a:solidFill>
                <a:effectLst/>
                <a:latin typeface="Times New Roman" panose="02020603050405020304" pitchFamily="18" charset="0"/>
                <a:cs typeface="Times New Roman" panose="02020603050405020304" pitchFamily="18" charset="0"/>
              </a:rPr>
              <a:t>Demographics play a big role in the success or failure of a real estate investment. However, demographic data and realities are not static; they are constantly changing, and can be influenced by an extreme range of factors that are not limited to one particular area.</a:t>
            </a:r>
          </a:p>
          <a:p>
            <a:pPr algn="just"/>
            <a:r>
              <a:rPr lang="en-US" dirty="0">
                <a:solidFill>
                  <a:srgbClr val="111111"/>
                </a:solidFill>
                <a:latin typeface="Times New Roman" panose="02020603050405020304" pitchFamily="18" charset="0"/>
                <a:cs typeface="Times New Roman" panose="02020603050405020304" pitchFamily="18" charset="0"/>
              </a:rPr>
              <a:t>For example, the population at particular location in the city has increased. That location is an excellent area to buy rental properties. Many of property management client will prefer to buy properties.</a:t>
            </a:r>
          </a:p>
          <a:p>
            <a:pPr algn="just"/>
            <a:r>
              <a:rPr lang="en-US" i="0" dirty="0">
                <a:solidFill>
                  <a:srgbClr val="111111"/>
                </a:solidFill>
                <a:effectLst/>
                <a:latin typeface="Times New Roman" panose="02020603050405020304" pitchFamily="18" charset="0"/>
                <a:cs typeface="Times New Roman" panose="02020603050405020304" pitchFamily="18" charset="0"/>
              </a:rPr>
              <a:t>So demographic trend like this can increase or decrease the price of the property.</a:t>
            </a:r>
          </a:p>
          <a:p>
            <a:pPr algn="just"/>
            <a:endParaRPr lang="en-US"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92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1EB9-92A6-2773-2941-CF6281D8AD43}"/>
              </a:ext>
            </a:extLst>
          </p:cNvPr>
          <p:cNvSpPr>
            <a:spLocks noGrp="1"/>
          </p:cNvSpPr>
          <p:nvPr>
            <p:ph type="title"/>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Economy:</a:t>
            </a:r>
          </a:p>
        </p:txBody>
      </p:sp>
      <p:sp>
        <p:nvSpPr>
          <p:cNvPr id="3" name="Content Placeholder 2">
            <a:extLst>
              <a:ext uri="{FF2B5EF4-FFF2-40B4-BE49-F238E27FC236}">
                <a16:creationId xmlns:a16="http://schemas.microsoft.com/office/drawing/2014/main" id="{D770EC45-84F1-0F88-7A52-497D327650A5}"/>
              </a:ext>
            </a:extLst>
          </p:cNvPr>
          <p:cNvSpPr>
            <a:spLocks noGrp="1"/>
          </p:cNvSpPr>
          <p:nvPr>
            <p:ph idx="1"/>
          </p:nvPr>
        </p:nvSpPr>
        <p:spPr/>
        <p:txBody>
          <a:bodyPr/>
          <a:lstStyle/>
          <a:p>
            <a:pPr algn="just"/>
            <a:r>
              <a:rPr lang="en-US" i="0" dirty="0">
                <a:solidFill>
                  <a:srgbClr val="111111"/>
                </a:solidFill>
                <a:effectLst/>
                <a:latin typeface="Times New Roman" panose="02020603050405020304" pitchFamily="18" charset="0"/>
                <a:cs typeface="Times New Roman" panose="02020603050405020304" pitchFamily="18" charset="0"/>
              </a:rPr>
              <a:t>The Economy Another key factor that affects the value of real estate is the overall health of the economy. This is generally measured by economic indicators such as the GDP, employment data, manufacturing activity, the prices of goods, etc. Broadly speaking, when the economy is sluggish, so is real estate.</a:t>
            </a:r>
          </a:p>
          <a:p>
            <a:pPr algn="just"/>
            <a:r>
              <a:rPr lang="en-US" dirty="0">
                <a:solidFill>
                  <a:srgbClr val="111111"/>
                </a:solidFill>
                <a:latin typeface="Times New Roman" panose="02020603050405020304" pitchFamily="18" charset="0"/>
                <a:cs typeface="Times New Roman" panose="02020603050405020304" pitchFamily="18" charset="0"/>
              </a:rPr>
              <a:t>If economy growth is increasing than the price of property also increase as well and </a:t>
            </a:r>
            <a:r>
              <a:rPr lang="en-US" dirty="0" err="1">
                <a:solidFill>
                  <a:srgbClr val="111111"/>
                </a:solidFill>
                <a:latin typeface="Times New Roman" panose="02020603050405020304" pitchFamily="18" charset="0"/>
                <a:cs typeface="Times New Roman" panose="02020603050405020304" pitchFamily="18" charset="0"/>
              </a:rPr>
              <a:t>vica</a:t>
            </a:r>
            <a:r>
              <a:rPr lang="en-US" dirty="0">
                <a:solidFill>
                  <a:srgbClr val="111111"/>
                </a:solidFill>
                <a:latin typeface="Times New Roman" panose="02020603050405020304" pitchFamily="18" charset="0"/>
                <a:cs typeface="Times New Roman" panose="02020603050405020304" pitchFamily="18" charset="0"/>
              </a:rPr>
              <a:t> versa.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6600-3F0A-97D2-23D3-BA2BBB47A98A}"/>
              </a:ext>
            </a:extLst>
          </p:cNvPr>
          <p:cNvSpPr>
            <a:spLocks noGrp="1"/>
          </p:cNvSpPr>
          <p:nvPr>
            <p:ph type="title"/>
          </p:nvPr>
        </p:nvSpPr>
        <p:spPr/>
        <p:txBody>
          <a:bodyPr/>
          <a:lstStyle/>
          <a:p>
            <a:pPr algn="just"/>
            <a:r>
              <a:rPr lang="en-US" sz="3600" dirty="0">
                <a:latin typeface="Times New Roman" panose="02020603050405020304" pitchFamily="18" charset="0"/>
                <a:cs typeface="Times New Roman" panose="02020603050405020304" pitchFamily="18" charset="0"/>
              </a:rPr>
              <a:t>Interest</a:t>
            </a:r>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Rates:</a:t>
            </a:r>
          </a:p>
        </p:txBody>
      </p:sp>
      <p:sp>
        <p:nvSpPr>
          <p:cNvPr id="3" name="Content Placeholder 2">
            <a:extLst>
              <a:ext uri="{FF2B5EF4-FFF2-40B4-BE49-F238E27FC236}">
                <a16:creationId xmlns:a16="http://schemas.microsoft.com/office/drawing/2014/main" id="{7984C679-08CE-4D54-C438-8B21172FC0F4}"/>
              </a:ext>
            </a:extLst>
          </p:cNvPr>
          <p:cNvSpPr>
            <a:spLocks noGrp="1"/>
          </p:cNvSpPr>
          <p:nvPr>
            <p:ph idx="1"/>
          </p:nvPr>
        </p:nvSpPr>
        <p:spPr/>
        <p:txBody>
          <a:bodyPr/>
          <a:lstStyle/>
          <a:p>
            <a:pPr algn="just"/>
            <a:r>
              <a:rPr lang="en-US" i="0" dirty="0">
                <a:solidFill>
                  <a:srgbClr val="111111"/>
                </a:solidFill>
                <a:effectLst/>
                <a:latin typeface="Times New Roman" panose="02020603050405020304" pitchFamily="18" charset="0"/>
                <a:cs typeface="Times New Roman" panose="02020603050405020304" pitchFamily="18" charset="0"/>
              </a:rPr>
              <a:t>Interest rates will increase or decrease the cost of mortgage capital, which affects you every time you decide to purchase a property. Mortgage debt is more expensive when interest rates go up. Conversely, you’ll pay less when interest rates go down.</a:t>
            </a:r>
          </a:p>
        </p:txBody>
      </p:sp>
    </p:spTree>
    <p:extLst>
      <p:ext uri="{BB962C8B-B14F-4D97-AF65-F5344CB8AC3E}">
        <p14:creationId xmlns:p14="http://schemas.microsoft.com/office/powerpoint/2010/main" val="67121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9BC2-655D-65B3-04B3-E5A7824BDB34}"/>
              </a:ext>
            </a:extLst>
          </p:cNvPr>
          <p:cNvSpPr>
            <a:spLocks noGrp="1"/>
          </p:cNvSpPr>
          <p:nvPr>
            <p:ph type="title"/>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Government Policies/ Subsidies:</a:t>
            </a:r>
          </a:p>
        </p:txBody>
      </p:sp>
      <p:sp>
        <p:nvSpPr>
          <p:cNvPr id="3" name="Content Placeholder 2">
            <a:extLst>
              <a:ext uri="{FF2B5EF4-FFF2-40B4-BE49-F238E27FC236}">
                <a16:creationId xmlns:a16="http://schemas.microsoft.com/office/drawing/2014/main" id="{7B84571B-8E9E-74E3-9982-5A647B25C7B0}"/>
              </a:ext>
            </a:extLst>
          </p:cNvPr>
          <p:cNvSpPr>
            <a:spLocks noGrp="1"/>
          </p:cNvSpPr>
          <p:nvPr>
            <p:ph idx="1"/>
          </p:nvPr>
        </p:nvSpPr>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effect of government policy on real estate is significant as the real estate sector plays a significant role in the overall economy of a country. </a:t>
            </a:r>
          </a:p>
          <a:p>
            <a:pPr algn="just"/>
            <a:r>
              <a:rPr lang="en-US" sz="2400" b="0" i="0" dirty="0">
                <a:effectLst/>
                <a:latin typeface="Times New Roman" panose="02020603050405020304" pitchFamily="18" charset="0"/>
                <a:cs typeface="Times New Roman" panose="02020603050405020304" pitchFamily="18" charset="0"/>
              </a:rPr>
              <a:t>Government policies not only maintain a healthy business environment but also </a:t>
            </a:r>
            <a:r>
              <a:rPr lang="en-US" sz="2400" b="0" i="0" dirty="0" err="1">
                <a:effectLst/>
                <a:latin typeface="Times New Roman" panose="02020603050405020304" pitchFamily="18" charset="0"/>
                <a:cs typeface="Times New Roman" panose="02020603050405020304" pitchFamily="18" charset="0"/>
              </a:rPr>
              <a:t>stabilise</a:t>
            </a:r>
            <a:r>
              <a:rPr lang="en-US" sz="2400" b="0" i="0" dirty="0">
                <a:effectLst/>
                <a:latin typeface="Times New Roman" panose="02020603050405020304" pitchFamily="18" charset="0"/>
                <a:cs typeface="Times New Roman" panose="02020603050405020304" pitchFamily="18" charset="0"/>
              </a:rPr>
              <a:t> the economy and guide decision making. </a:t>
            </a:r>
          </a:p>
          <a:p>
            <a:pPr algn="just"/>
            <a:r>
              <a:rPr lang="en-US" sz="2400" b="0" i="0" dirty="0">
                <a:effectLst/>
                <a:latin typeface="Times New Roman" panose="02020603050405020304" pitchFamily="18" charset="0"/>
                <a:cs typeface="Times New Roman" panose="02020603050405020304" pitchFamily="18" charset="0"/>
              </a:rPr>
              <a:t>As policies reflect the interests of different stakeholders, they are designed in collaboration with industry experts. The physical, financial, personal, and land-use segment of the real estate sector is all linked to government policy. </a:t>
            </a:r>
          </a:p>
          <a:p>
            <a:pPr algn="just"/>
            <a:r>
              <a:rPr lang="en-US" sz="2400" b="0" i="0" dirty="0">
                <a:effectLst/>
                <a:latin typeface="Times New Roman" panose="02020603050405020304" pitchFamily="18" charset="0"/>
                <a:cs typeface="Times New Roman" panose="02020603050405020304" pitchFamily="18" charset="0"/>
              </a:rPr>
              <a:t>A progressive and forward-looking policy which aligns real estate priorities with specific needs of our time can help Pakistan revive its realty sector for a sustainable future.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05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70A1D-981C-F08B-BA4C-853D4ECEE98D}"/>
              </a:ext>
            </a:extLst>
          </p:cNvPr>
          <p:cNvPicPr>
            <a:picLocks noChangeAspect="1"/>
          </p:cNvPicPr>
          <p:nvPr/>
        </p:nvPicPr>
        <p:blipFill>
          <a:blip r:embed="rId2"/>
          <a:stretch>
            <a:fillRect/>
          </a:stretch>
        </p:blipFill>
        <p:spPr>
          <a:xfrm>
            <a:off x="808887" y="523469"/>
            <a:ext cx="10574226" cy="5690900"/>
          </a:xfrm>
          <a:prstGeom prst="rect">
            <a:avLst/>
          </a:prstGeom>
        </p:spPr>
      </p:pic>
    </p:spTree>
    <p:extLst>
      <p:ext uri="{BB962C8B-B14F-4D97-AF65-F5344CB8AC3E}">
        <p14:creationId xmlns:p14="http://schemas.microsoft.com/office/powerpoint/2010/main" val="47669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B2FCFA-7FBF-6FA1-3AE4-ADB6BF691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62" y="319595"/>
            <a:ext cx="11159230" cy="5894773"/>
          </a:xfrm>
          <a:prstGeom prst="rect">
            <a:avLst/>
          </a:prstGeom>
        </p:spPr>
      </p:pic>
    </p:spTree>
    <p:extLst>
      <p:ext uri="{BB962C8B-B14F-4D97-AF65-F5344CB8AC3E}">
        <p14:creationId xmlns:p14="http://schemas.microsoft.com/office/powerpoint/2010/main" val="215350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50BD6-DF7E-9FF5-8680-D4734CA88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12" y="1180731"/>
            <a:ext cx="9820185" cy="5038335"/>
          </a:xfrm>
          <a:prstGeom prst="rect">
            <a:avLst/>
          </a:prstGeom>
        </p:spPr>
      </p:pic>
    </p:spTree>
    <p:extLst>
      <p:ext uri="{BB962C8B-B14F-4D97-AF65-F5344CB8AC3E}">
        <p14:creationId xmlns:p14="http://schemas.microsoft.com/office/powerpoint/2010/main" val="308461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524</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Demographics:</vt:lpstr>
      <vt:lpstr>Economy:</vt:lpstr>
      <vt:lpstr>Interest Rates:</vt:lpstr>
      <vt:lpstr>Government Policies/ Subsidies:</vt:lpstr>
      <vt:lpstr>PowerPoint Presentation</vt:lpstr>
      <vt:lpstr>PowerPoint Presentation</vt:lpstr>
      <vt:lpstr>PowerPoint Presentation</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Sahu</dc:creator>
  <cp:lastModifiedBy>Avinash Sahu</cp:lastModifiedBy>
  <cp:revision>9</cp:revision>
  <dcterms:created xsi:type="dcterms:W3CDTF">2022-07-22T07:27:45Z</dcterms:created>
  <dcterms:modified xsi:type="dcterms:W3CDTF">2022-07-22T09:52:40Z</dcterms:modified>
</cp:coreProperties>
</file>