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7" r:id="rId2"/>
    <p:sldId id="348" r:id="rId3"/>
    <p:sldId id="349" r:id="rId4"/>
    <p:sldId id="355" r:id="rId5"/>
    <p:sldId id="350" r:id="rId6"/>
    <p:sldId id="353" r:id="rId7"/>
    <p:sldId id="354" r:id="rId8"/>
    <p:sldId id="356" r:id="rId9"/>
    <p:sldId id="266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14B50"/>
    <a:srgbClr val="074379"/>
    <a:srgbClr val="0097D0"/>
    <a:srgbClr val="3D6CC1"/>
    <a:srgbClr val="28538F"/>
    <a:srgbClr val="0062AC"/>
    <a:srgbClr val="FF3B3B"/>
    <a:srgbClr val="F57E7E"/>
    <a:srgbClr val="2B4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1" autoAdjust="0"/>
    <p:restoredTop sz="94364" autoAdjust="0"/>
  </p:normalViewPr>
  <p:slideViewPr>
    <p:cSldViewPr snapToGrid="0">
      <p:cViewPr varScale="1">
        <p:scale>
          <a:sx n="121" d="100"/>
          <a:sy n="121" d="100"/>
        </p:scale>
        <p:origin x="184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F0DAC-CB21-403E-9F25-7EBB8BD99905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9BEE-27E3-4C92-8677-F11E13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8625661"/>
      </p:ext>
    </p:extLst>
  </p:cSld>
  <p:clrMapOvr>
    <a:masterClrMapping/>
  </p:clrMapOvr>
  <p:transition spd="slow" advClick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6733066"/>
      </p:ext>
    </p:extLst>
  </p:cSld>
  <p:clrMapOvr>
    <a:masterClrMapping/>
  </p:clrMapOvr>
  <p:transition spd="slow" advClick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7806488"/>
      </p:ext>
    </p:extLst>
  </p:cSld>
  <p:clrMapOvr>
    <a:masterClrMapping/>
  </p:clrMapOvr>
  <p:transition spd="slow" advClick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46674" y="1754188"/>
            <a:ext cx="3349625" cy="33496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3867" y="5994400"/>
            <a:ext cx="2607047" cy="518562"/>
          </a:xfrm>
        </p:spPr>
        <p:txBody>
          <a:bodyPr anchor="t">
            <a:normAutofit/>
          </a:bodyPr>
          <a:lstStyle>
            <a:lvl1pPr>
              <a:defRPr sz="14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err="1"/>
              <a:t>stylesh</a:t>
            </a:r>
            <a:r>
              <a:rPr lang="en-US" dirty="0"/>
              <a:t>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604400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1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28008" y="4217068"/>
            <a:ext cx="1202657" cy="0"/>
          </a:xfrm>
          <a:prstGeom prst="line">
            <a:avLst/>
          </a:prstGeom>
          <a:noFill/>
          <a:ln w="6350" cap="flat" cmpd="sng" algn="ctr">
            <a:solidFill>
              <a:srgbClr val="F8FAFB"/>
            </a:solidFill>
            <a:prstDash val="solid"/>
            <a:miter lim="800000"/>
          </a:ln>
          <a:effectLst/>
        </p:spPr>
      </p:cxnSp>
      <p:cxnSp>
        <p:nvCxnSpPr>
          <p:cNvPr id="11" name="Straight Connector 10"/>
          <p:cNvCxnSpPr/>
          <p:nvPr userDrawn="1"/>
        </p:nvCxnSpPr>
        <p:spPr>
          <a:xfrm>
            <a:off x="9256952" y="4217068"/>
            <a:ext cx="229313" cy="0"/>
          </a:xfrm>
          <a:prstGeom prst="line">
            <a:avLst/>
          </a:prstGeom>
          <a:noFill/>
          <a:ln w="6350" cap="flat" cmpd="sng" algn="ctr">
            <a:solidFill>
              <a:srgbClr val="F8FAFB"/>
            </a:solidFill>
            <a:prstDash val="solid"/>
            <a:miter lim="800000"/>
          </a:ln>
          <a:effectLst/>
        </p:spPr>
      </p:cxnSp>
      <p:cxnSp>
        <p:nvCxnSpPr>
          <p:cNvPr id="12" name="Straight Connector 11"/>
          <p:cNvCxnSpPr/>
          <p:nvPr userDrawn="1"/>
        </p:nvCxnSpPr>
        <p:spPr>
          <a:xfrm>
            <a:off x="8080408" y="4340893"/>
            <a:ext cx="920082" cy="0"/>
          </a:xfrm>
          <a:prstGeom prst="line">
            <a:avLst/>
          </a:prstGeom>
          <a:noFill/>
          <a:ln w="6350" cap="flat" cmpd="sng" algn="ctr">
            <a:solidFill>
              <a:srgbClr val="F8FAFB"/>
            </a:solidFill>
            <a:prstDash val="solid"/>
            <a:miter lim="800000"/>
          </a:ln>
          <a:effectLst/>
        </p:spPr>
      </p:cxnSp>
      <p:cxnSp>
        <p:nvCxnSpPr>
          <p:cNvPr id="13" name="Straight Connector 12"/>
          <p:cNvCxnSpPr/>
          <p:nvPr userDrawn="1"/>
        </p:nvCxnSpPr>
        <p:spPr>
          <a:xfrm>
            <a:off x="9128760" y="4340893"/>
            <a:ext cx="189230" cy="0"/>
          </a:xfrm>
          <a:prstGeom prst="line">
            <a:avLst/>
          </a:prstGeom>
          <a:noFill/>
          <a:ln w="6350" cap="flat" cmpd="sng" algn="ctr">
            <a:solidFill>
              <a:srgbClr val="F8FAFB"/>
            </a:solidFill>
            <a:prstDash val="solid"/>
            <a:miter lim="800000"/>
          </a:ln>
          <a:effectLst/>
        </p:spPr>
      </p:cxnSp>
      <p:sp>
        <p:nvSpPr>
          <p:cNvPr id="14" name="Oval 13"/>
          <p:cNvSpPr/>
          <p:nvPr userDrawn="1"/>
        </p:nvSpPr>
        <p:spPr>
          <a:xfrm>
            <a:off x="11508270" y="4492910"/>
            <a:ext cx="268261" cy="268261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716567" y="4748609"/>
            <a:ext cx="1144900" cy="11449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7904" y="1627149"/>
            <a:ext cx="6089067" cy="67713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FF5050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0145" y="5651017"/>
            <a:ext cx="2049737" cy="73726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517903" y="2481284"/>
            <a:ext cx="7395353" cy="161195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/>
          </p:nvPr>
        </p:nvSpPr>
        <p:spPr>
          <a:xfrm rot="16200000">
            <a:off x="-511848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8" name="Oval 17"/>
          <p:cNvSpPr/>
          <p:nvPr userDrawn="1"/>
        </p:nvSpPr>
        <p:spPr>
          <a:xfrm>
            <a:off x="1537982" y="810228"/>
            <a:ext cx="263977" cy="263977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solidFill>
                  <a:srgbClr val="295694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-388281" y="-573113"/>
            <a:ext cx="1647318" cy="1647318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d-ID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48840"/>
      </p:ext>
    </p:extLst>
  </p:cSld>
  <p:clrMapOvr>
    <a:masterClrMapping/>
  </p:clrMapOvr>
  <p:transition spd="slow" advClick="0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 userDrawn="1"/>
        </p:nvSpPr>
        <p:spPr>
          <a:xfrm>
            <a:off x="11508270" y="4492910"/>
            <a:ext cx="268261" cy="268261"/>
          </a:xfrm>
          <a:prstGeom prst="ellipse">
            <a:avLst/>
          </a:prstGeom>
          <a:noFill/>
          <a:ln w="28575" cap="flat" cmpd="sng" algn="ctr">
            <a:solidFill>
              <a:srgbClr val="FF3B3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72374" y="2040304"/>
            <a:ext cx="263977" cy="263977"/>
          </a:xfrm>
          <a:prstGeom prst="ellipse">
            <a:avLst/>
          </a:prstGeom>
          <a:noFill/>
          <a:ln w="28575" cap="flat" cmpd="sng" algn="ctr">
            <a:solidFill>
              <a:srgbClr val="0062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solidFill>
                  <a:srgbClr val="295694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err="1"/>
              <a:t>stylesh</a:t>
            </a:r>
            <a:r>
              <a:rPr lang="en-US" dirty="0"/>
              <a:t> level</a:t>
            </a:r>
            <a:endParaRPr lang="id-ID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517904" y="1627149"/>
            <a:ext cx="6089067" cy="67713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FF5050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517903" y="2481284"/>
            <a:ext cx="7395353" cy="161195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 rot="16200000">
            <a:off x="-511848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1" name="Oval 20"/>
          <p:cNvSpPr/>
          <p:nvPr userDrawn="1"/>
        </p:nvSpPr>
        <p:spPr>
          <a:xfrm>
            <a:off x="-1353889" y="656963"/>
            <a:ext cx="1647318" cy="1647318"/>
          </a:xfrm>
          <a:prstGeom prst="ellipse">
            <a:avLst/>
          </a:prstGeom>
          <a:noFill/>
          <a:ln w="28575" cap="flat" cmpd="sng" algn="ctr">
            <a:solidFill>
              <a:srgbClr val="FF3B3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d-ID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868967" y="4901009"/>
            <a:ext cx="1144900" cy="1144900"/>
          </a:xfrm>
          <a:prstGeom prst="ellipse">
            <a:avLst/>
          </a:prstGeom>
          <a:noFill/>
          <a:ln w="28575" cap="flat" cmpd="sng" algn="ctr">
            <a:solidFill>
              <a:srgbClr val="0062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solidFill>
                  <a:srgbClr val="295694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340D44-5283-4450-8A0D-C55992F480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85" b="88953"/>
          <a:stretch/>
        </p:blipFill>
        <p:spPr>
          <a:xfrm>
            <a:off x="0" y="1"/>
            <a:ext cx="1818481" cy="7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5407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 userDrawn="1"/>
        </p:nvSpPr>
        <p:spPr>
          <a:xfrm>
            <a:off x="11508270" y="4492910"/>
            <a:ext cx="268261" cy="268261"/>
          </a:xfrm>
          <a:prstGeom prst="ellipse">
            <a:avLst/>
          </a:prstGeom>
          <a:noFill/>
          <a:ln w="28575" cap="flat" cmpd="sng" algn="ctr">
            <a:solidFill>
              <a:srgbClr val="FF3B3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err="1"/>
              <a:t>stylesh</a:t>
            </a:r>
            <a:r>
              <a:rPr lang="en-US" dirty="0"/>
              <a:t> level</a:t>
            </a:r>
            <a:endParaRPr lang="id-ID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517904" y="1627149"/>
            <a:ext cx="6089067" cy="67713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FF5050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517903" y="2481284"/>
            <a:ext cx="7395353" cy="161195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 rot="16200000">
            <a:off x="-511848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2" name="Oval 21"/>
          <p:cNvSpPr/>
          <p:nvPr userDrawn="1"/>
        </p:nvSpPr>
        <p:spPr>
          <a:xfrm>
            <a:off x="11868967" y="4901009"/>
            <a:ext cx="1144900" cy="1144900"/>
          </a:xfrm>
          <a:prstGeom prst="ellipse">
            <a:avLst/>
          </a:prstGeom>
          <a:noFill/>
          <a:ln w="28575" cap="flat" cmpd="sng" algn="ctr">
            <a:solidFill>
              <a:srgbClr val="0062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solidFill>
                  <a:srgbClr val="295694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F13ED-EC8B-4FDD-80C5-B65F747E95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85" b="88953"/>
          <a:stretch/>
        </p:blipFill>
        <p:spPr>
          <a:xfrm>
            <a:off x="0" y="1"/>
            <a:ext cx="1818481" cy="7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52196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955902"/>
            <a:ext cx="6801837" cy="50094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91696" y="955902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395676" y="3303261"/>
            <a:ext cx="620712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291695" y="1880647"/>
            <a:ext cx="4507422" cy="1109297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291695" y="3460636"/>
            <a:ext cx="4507422" cy="250473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4" name="Oval 3"/>
          <p:cNvSpPr/>
          <p:nvPr userDrawn="1"/>
        </p:nvSpPr>
        <p:spPr>
          <a:xfrm>
            <a:off x="11541548" y="-491006"/>
            <a:ext cx="1546860" cy="154686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 userDrawn="1"/>
        </p:nvSpPr>
        <p:spPr>
          <a:xfrm>
            <a:off x="11250777" y="933042"/>
            <a:ext cx="433251" cy="43325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 userDrawn="1"/>
        </p:nvSpPr>
        <p:spPr>
          <a:xfrm>
            <a:off x="10891672" y="837003"/>
            <a:ext cx="181820" cy="181820"/>
          </a:xfrm>
          <a:prstGeom prst="ellipse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 rot="16200000">
            <a:off x="-511848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9587183"/>
      </p:ext>
    </p:extLst>
  </p:cSld>
  <p:clrMapOvr>
    <a:masterClrMapping/>
  </p:clrMapOvr>
  <p:transition spd="slow" advClick="0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60622" y="0"/>
            <a:ext cx="613137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759899" y="5859255"/>
            <a:ext cx="370140" cy="370140"/>
          </a:xfrm>
          <a:prstGeom prst="ellipse">
            <a:avLst/>
          </a:prstGeom>
          <a:noFill/>
          <a:ln w="38100" cap="flat" cmpd="sng" algn="ctr">
            <a:solidFill>
              <a:srgbClr val="FF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09699" y="6197073"/>
            <a:ext cx="1220899" cy="1220899"/>
          </a:xfrm>
          <a:prstGeom prst="ellipse">
            <a:avLst/>
          </a:prstGeom>
          <a:noFill/>
          <a:ln w="3810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420299" y="6201161"/>
            <a:ext cx="152206" cy="152206"/>
          </a:xfrm>
          <a:prstGeom prst="ellipse">
            <a:avLst/>
          </a:prstGeom>
          <a:noFill/>
          <a:ln w="1905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711201" y="591665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818481" y="6252648"/>
            <a:ext cx="6207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3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11200" y="1516410"/>
            <a:ext cx="4507422" cy="1109297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1200" y="3096399"/>
            <a:ext cx="4507422" cy="250473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F099FA-6B65-47FE-8BB8-E387522F9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85" b="88953"/>
          <a:stretch/>
        </p:blipFill>
        <p:spPr>
          <a:xfrm>
            <a:off x="0" y="1"/>
            <a:ext cx="1818481" cy="7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26453"/>
      </p:ext>
    </p:extLst>
  </p:cSld>
  <p:clrMapOvr>
    <a:masterClrMapping/>
  </p:clrMapOvr>
  <p:transition spd="slow" advClick="0">
    <p:cover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nt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0444EA-63DE-422C-A27A-87C2DD28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60622" y="0"/>
            <a:ext cx="613137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759899" y="5859255"/>
            <a:ext cx="370140" cy="370140"/>
          </a:xfrm>
          <a:prstGeom prst="ellipse">
            <a:avLst/>
          </a:prstGeom>
          <a:noFill/>
          <a:ln w="38100" cap="flat" cmpd="sng" algn="ctr">
            <a:solidFill>
              <a:srgbClr val="FF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09699" y="6197073"/>
            <a:ext cx="1220899" cy="1220899"/>
          </a:xfrm>
          <a:prstGeom prst="ellipse">
            <a:avLst/>
          </a:prstGeom>
          <a:noFill/>
          <a:ln w="3810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420299" y="6201161"/>
            <a:ext cx="152206" cy="152206"/>
          </a:xfrm>
          <a:prstGeom prst="ellipse">
            <a:avLst/>
          </a:prstGeom>
          <a:noFill/>
          <a:ln w="1905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711201" y="591665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818481" y="6252648"/>
            <a:ext cx="6207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3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11200" y="1516410"/>
            <a:ext cx="4507422" cy="1109297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1200" y="3096399"/>
            <a:ext cx="4507422" cy="250473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5860554"/>
      </p:ext>
    </p:extLst>
  </p:cSld>
  <p:clrMapOvr>
    <a:masterClrMapping/>
  </p:clrMapOvr>
  <p:transition spd="slow" advClick="0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 flipH="1"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613137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 flipH="1">
            <a:off x="7213601" y="596680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F0868C-BE95-40CB-B2C8-64D1F87A65C3}"/>
              </a:ext>
            </a:extLst>
          </p:cNvPr>
          <p:cNvGrpSpPr/>
          <p:nvPr userDrawn="1"/>
        </p:nvGrpSpPr>
        <p:grpSpPr>
          <a:xfrm flipH="1">
            <a:off x="9991498" y="5559528"/>
            <a:ext cx="2948892" cy="1558717"/>
            <a:chOff x="-509699" y="5859255"/>
            <a:chExt cx="2948892" cy="1558717"/>
          </a:xfrm>
        </p:grpSpPr>
        <p:sp>
          <p:nvSpPr>
            <p:cNvPr id="8" name="Oval 7"/>
            <p:cNvSpPr/>
            <p:nvPr userDrawn="1"/>
          </p:nvSpPr>
          <p:spPr>
            <a:xfrm flipH="1">
              <a:off x="759899" y="5859255"/>
              <a:ext cx="370140" cy="370140"/>
            </a:xfrm>
            <a:prstGeom prst="ellipse">
              <a:avLst/>
            </a:prstGeom>
            <a:noFill/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3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00" b="0" i="0" u="none" strike="noStrike" kern="0" cap="none" spc="0" normalizeH="0" baseline="0" noProof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 flipH="1">
              <a:off x="-509699" y="6197073"/>
              <a:ext cx="1220899" cy="1220899"/>
            </a:xfrm>
            <a:prstGeom prst="ellipse">
              <a:avLst/>
            </a:prstGeom>
            <a:noFill/>
            <a:ln w="38100" cap="flat" cmpd="sng" algn="ctr">
              <a:solidFill>
                <a:srgbClr val="28538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3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 flipH="1">
              <a:off x="1420299" y="6201161"/>
              <a:ext cx="152206" cy="152206"/>
            </a:xfrm>
            <a:prstGeom prst="ellipse">
              <a:avLst/>
            </a:prstGeom>
            <a:noFill/>
            <a:ln w="19050" cap="flat" cmpd="sng" algn="ctr">
              <a:solidFill>
                <a:srgbClr val="28538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3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>
              <a:cxnSpLocks/>
            </p:cNvCxnSpPr>
            <p:nvPr userDrawn="1"/>
          </p:nvCxnSpPr>
          <p:spPr>
            <a:xfrm flipH="1">
              <a:off x="1818481" y="6252648"/>
              <a:ext cx="620712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 Placeholder 2"/>
          <p:cNvSpPr>
            <a:spLocks noGrp="1"/>
          </p:cNvSpPr>
          <p:nvPr>
            <p:ph type="body" sz="quarter" idx="14"/>
          </p:nvPr>
        </p:nvSpPr>
        <p:spPr>
          <a:xfrm flipH="1">
            <a:off x="7213600" y="1521425"/>
            <a:ext cx="4507422" cy="1109297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/>
          </p:nvPr>
        </p:nvSpPr>
        <p:spPr>
          <a:xfrm flipH="1">
            <a:off x="7213600" y="3101414"/>
            <a:ext cx="4507422" cy="250473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5492645"/>
      </p:ext>
    </p:extLst>
  </p:cSld>
  <p:clrMapOvr>
    <a:masterClrMapping/>
  </p:clrMapOvr>
  <p:transition spd="slow" advClick="0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0318980"/>
      </p:ext>
    </p:extLst>
  </p:cSld>
  <p:clrMapOvr>
    <a:masterClrMapping/>
  </p:clrMapOvr>
  <p:transition spd="slow" advClick="0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-186"/>
            <a:ext cx="12192000" cy="6858186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3151209" y="433809"/>
            <a:ext cx="8762105" cy="5676501"/>
          </a:xfrm>
          <a:custGeom>
            <a:avLst/>
            <a:gdLst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5815705 w 8762105"/>
              <a:gd name="connsiteY15" fmla="*/ 885060 h 5680318"/>
              <a:gd name="connsiteX16" fmla="*/ 7495438 w 8762105"/>
              <a:gd name="connsiteY16" fmla="*/ 1687 h 5680318"/>
              <a:gd name="connsiteX0" fmla="*/ 3195338 w 8953813"/>
              <a:gd name="connsiteY0" fmla="*/ 288868 h 5680318"/>
              <a:gd name="connsiteX1" fmla="*/ 3261000 w 8953813"/>
              <a:gd name="connsiteY1" fmla="*/ 300297 h 5680318"/>
              <a:gd name="connsiteX2" fmla="*/ 3247608 w 8953813"/>
              <a:gd name="connsiteY2" fmla="*/ 906277 h 5680318"/>
              <a:gd name="connsiteX3" fmla="*/ 2861484 w 8953813"/>
              <a:gd name="connsiteY3" fmla="*/ 1485826 h 5680318"/>
              <a:gd name="connsiteX4" fmla="*/ 2500877 w 8953813"/>
              <a:gd name="connsiteY4" fmla="*/ 582963 h 5680318"/>
              <a:gd name="connsiteX5" fmla="*/ 3195338 w 8953813"/>
              <a:gd name="connsiteY5" fmla="*/ 288868 h 5680318"/>
              <a:gd name="connsiteX6" fmla="*/ 4951700 w 8953813"/>
              <a:gd name="connsiteY6" fmla="*/ 185413 h 5680318"/>
              <a:gd name="connsiteX7" fmla="*/ 5673829 w 8953813"/>
              <a:gd name="connsiteY7" fmla="*/ 470456 h 5680318"/>
              <a:gd name="connsiteX8" fmla="*/ 4205637 w 8953813"/>
              <a:gd name="connsiteY8" fmla="*/ 2324967 h 5680318"/>
              <a:gd name="connsiteX9" fmla="*/ 3935226 w 8953813"/>
              <a:gd name="connsiteY9" fmla="*/ 650760 h 5680318"/>
              <a:gd name="connsiteX10" fmla="*/ 4951700 w 8953813"/>
              <a:gd name="connsiteY10" fmla="*/ 185413 h 5680318"/>
              <a:gd name="connsiteX11" fmla="*/ 7687146 w 8953813"/>
              <a:gd name="connsiteY11" fmla="*/ 1687 h 5680318"/>
              <a:gd name="connsiteX12" fmla="*/ 8953813 w 8953813"/>
              <a:gd name="connsiteY12" fmla="*/ 206439 h 5680318"/>
              <a:gd name="connsiteX13" fmla="*/ 8903013 w 8953813"/>
              <a:gd name="connsiteY13" fmla="*/ 5616639 h 5680318"/>
              <a:gd name="connsiteX14" fmla="*/ 191708 w 8953813"/>
              <a:gd name="connsiteY14" fmla="*/ 5680318 h 5680318"/>
              <a:gd name="connsiteX15" fmla="*/ 2848871 w 8953813"/>
              <a:gd name="connsiteY15" fmla="*/ 4206402 h 5680318"/>
              <a:gd name="connsiteX16" fmla="*/ 6007413 w 8953813"/>
              <a:gd name="connsiteY16" fmla="*/ 885060 h 5680318"/>
              <a:gd name="connsiteX17" fmla="*/ 7687146 w 8953813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2657163 w 8762105"/>
              <a:gd name="connsiteY15" fmla="*/ 4206402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3545805 w 8762105"/>
              <a:gd name="connsiteY15" fmla="*/ 3510943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3545805 w 8762105"/>
              <a:gd name="connsiteY15" fmla="*/ 3510943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140710 w 8899185"/>
              <a:gd name="connsiteY0" fmla="*/ 288868 h 5680318"/>
              <a:gd name="connsiteX1" fmla="*/ 3206372 w 8899185"/>
              <a:gd name="connsiteY1" fmla="*/ 300297 h 5680318"/>
              <a:gd name="connsiteX2" fmla="*/ 3192980 w 8899185"/>
              <a:gd name="connsiteY2" fmla="*/ 906277 h 5680318"/>
              <a:gd name="connsiteX3" fmla="*/ 2806856 w 8899185"/>
              <a:gd name="connsiteY3" fmla="*/ 1485826 h 5680318"/>
              <a:gd name="connsiteX4" fmla="*/ 2446249 w 8899185"/>
              <a:gd name="connsiteY4" fmla="*/ 582963 h 5680318"/>
              <a:gd name="connsiteX5" fmla="*/ 3140710 w 8899185"/>
              <a:gd name="connsiteY5" fmla="*/ 288868 h 5680318"/>
              <a:gd name="connsiteX6" fmla="*/ 4897072 w 8899185"/>
              <a:gd name="connsiteY6" fmla="*/ 185413 h 5680318"/>
              <a:gd name="connsiteX7" fmla="*/ 5619201 w 8899185"/>
              <a:gd name="connsiteY7" fmla="*/ 470456 h 5680318"/>
              <a:gd name="connsiteX8" fmla="*/ 4151009 w 8899185"/>
              <a:gd name="connsiteY8" fmla="*/ 2324967 h 5680318"/>
              <a:gd name="connsiteX9" fmla="*/ 3880598 w 8899185"/>
              <a:gd name="connsiteY9" fmla="*/ 650760 h 5680318"/>
              <a:gd name="connsiteX10" fmla="*/ 4897072 w 8899185"/>
              <a:gd name="connsiteY10" fmla="*/ 185413 h 5680318"/>
              <a:gd name="connsiteX11" fmla="*/ 7632518 w 8899185"/>
              <a:gd name="connsiteY11" fmla="*/ 1687 h 5680318"/>
              <a:gd name="connsiteX12" fmla="*/ 8899185 w 8899185"/>
              <a:gd name="connsiteY12" fmla="*/ 206439 h 5680318"/>
              <a:gd name="connsiteX13" fmla="*/ 8848385 w 8899185"/>
              <a:gd name="connsiteY13" fmla="*/ 5616639 h 5680318"/>
              <a:gd name="connsiteX14" fmla="*/ 137080 w 8899185"/>
              <a:gd name="connsiteY14" fmla="*/ 5680318 h 5680318"/>
              <a:gd name="connsiteX15" fmla="*/ 3682885 w 8899185"/>
              <a:gd name="connsiteY15" fmla="*/ 3510943 h 5680318"/>
              <a:gd name="connsiteX16" fmla="*/ 5952785 w 8899185"/>
              <a:gd name="connsiteY16" fmla="*/ 885060 h 5680318"/>
              <a:gd name="connsiteX17" fmla="*/ 7632518 w 8899185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3545805 w 8762105"/>
              <a:gd name="connsiteY15" fmla="*/ 3510943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3919293 w 8762105"/>
              <a:gd name="connsiteY15" fmla="*/ 3407912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003630 w 8762105"/>
              <a:gd name="connsiteY0" fmla="*/ 288868 h 5680318"/>
              <a:gd name="connsiteX1" fmla="*/ 3069292 w 8762105"/>
              <a:gd name="connsiteY1" fmla="*/ 300297 h 5680318"/>
              <a:gd name="connsiteX2" fmla="*/ 3055900 w 8762105"/>
              <a:gd name="connsiteY2" fmla="*/ 906277 h 5680318"/>
              <a:gd name="connsiteX3" fmla="*/ 2669776 w 8762105"/>
              <a:gd name="connsiteY3" fmla="*/ 1485826 h 5680318"/>
              <a:gd name="connsiteX4" fmla="*/ 2309169 w 8762105"/>
              <a:gd name="connsiteY4" fmla="*/ 582963 h 5680318"/>
              <a:gd name="connsiteX5" fmla="*/ 3003630 w 8762105"/>
              <a:gd name="connsiteY5" fmla="*/ 288868 h 5680318"/>
              <a:gd name="connsiteX6" fmla="*/ 4759992 w 8762105"/>
              <a:gd name="connsiteY6" fmla="*/ 185413 h 5680318"/>
              <a:gd name="connsiteX7" fmla="*/ 5482121 w 8762105"/>
              <a:gd name="connsiteY7" fmla="*/ 470456 h 5680318"/>
              <a:gd name="connsiteX8" fmla="*/ 4013929 w 8762105"/>
              <a:gd name="connsiteY8" fmla="*/ 2324967 h 5680318"/>
              <a:gd name="connsiteX9" fmla="*/ 3743518 w 8762105"/>
              <a:gd name="connsiteY9" fmla="*/ 650760 h 5680318"/>
              <a:gd name="connsiteX10" fmla="*/ 4759992 w 8762105"/>
              <a:gd name="connsiteY10" fmla="*/ 185413 h 5680318"/>
              <a:gd name="connsiteX11" fmla="*/ 7495438 w 8762105"/>
              <a:gd name="connsiteY11" fmla="*/ 1687 h 5680318"/>
              <a:gd name="connsiteX12" fmla="*/ 8762105 w 8762105"/>
              <a:gd name="connsiteY12" fmla="*/ 206439 h 5680318"/>
              <a:gd name="connsiteX13" fmla="*/ 8711305 w 8762105"/>
              <a:gd name="connsiteY13" fmla="*/ 5616639 h 5680318"/>
              <a:gd name="connsiteX14" fmla="*/ 0 w 8762105"/>
              <a:gd name="connsiteY14" fmla="*/ 5680318 h 5680318"/>
              <a:gd name="connsiteX15" fmla="*/ 3919293 w 8762105"/>
              <a:gd name="connsiteY15" fmla="*/ 3407912 h 5680318"/>
              <a:gd name="connsiteX16" fmla="*/ 5815705 w 8762105"/>
              <a:gd name="connsiteY16" fmla="*/ 885060 h 5680318"/>
              <a:gd name="connsiteX17" fmla="*/ 7495438 w 8762105"/>
              <a:gd name="connsiteY17" fmla="*/ 1687 h 5680318"/>
              <a:gd name="connsiteX0" fmla="*/ 3003630 w 8762105"/>
              <a:gd name="connsiteY0" fmla="*/ 321280 h 5712730"/>
              <a:gd name="connsiteX1" fmla="*/ 3069292 w 8762105"/>
              <a:gd name="connsiteY1" fmla="*/ 332709 h 5712730"/>
              <a:gd name="connsiteX2" fmla="*/ 3055900 w 8762105"/>
              <a:gd name="connsiteY2" fmla="*/ 938689 h 5712730"/>
              <a:gd name="connsiteX3" fmla="*/ 2669776 w 8762105"/>
              <a:gd name="connsiteY3" fmla="*/ 1518238 h 5712730"/>
              <a:gd name="connsiteX4" fmla="*/ 2309169 w 8762105"/>
              <a:gd name="connsiteY4" fmla="*/ 615375 h 5712730"/>
              <a:gd name="connsiteX5" fmla="*/ 3003630 w 8762105"/>
              <a:gd name="connsiteY5" fmla="*/ 321280 h 5712730"/>
              <a:gd name="connsiteX6" fmla="*/ 4759992 w 8762105"/>
              <a:gd name="connsiteY6" fmla="*/ 217825 h 5712730"/>
              <a:gd name="connsiteX7" fmla="*/ 5482121 w 8762105"/>
              <a:gd name="connsiteY7" fmla="*/ 502868 h 5712730"/>
              <a:gd name="connsiteX8" fmla="*/ 4013929 w 8762105"/>
              <a:gd name="connsiteY8" fmla="*/ 2357379 h 5712730"/>
              <a:gd name="connsiteX9" fmla="*/ 3743518 w 8762105"/>
              <a:gd name="connsiteY9" fmla="*/ 683172 h 5712730"/>
              <a:gd name="connsiteX10" fmla="*/ 4759992 w 8762105"/>
              <a:gd name="connsiteY10" fmla="*/ 217825 h 5712730"/>
              <a:gd name="connsiteX11" fmla="*/ 7495438 w 8762105"/>
              <a:gd name="connsiteY11" fmla="*/ 34099 h 5712730"/>
              <a:gd name="connsiteX12" fmla="*/ 8762105 w 8762105"/>
              <a:gd name="connsiteY12" fmla="*/ 238851 h 5712730"/>
              <a:gd name="connsiteX13" fmla="*/ 8711305 w 8762105"/>
              <a:gd name="connsiteY13" fmla="*/ 5649051 h 5712730"/>
              <a:gd name="connsiteX14" fmla="*/ 0 w 8762105"/>
              <a:gd name="connsiteY14" fmla="*/ 5712730 h 5712730"/>
              <a:gd name="connsiteX15" fmla="*/ 3919293 w 8762105"/>
              <a:gd name="connsiteY15" fmla="*/ 3440324 h 5712730"/>
              <a:gd name="connsiteX16" fmla="*/ 6047524 w 8762105"/>
              <a:gd name="connsiteY16" fmla="*/ 1007624 h 5712730"/>
              <a:gd name="connsiteX17" fmla="*/ 7495438 w 8762105"/>
              <a:gd name="connsiteY17" fmla="*/ 34099 h 5712730"/>
              <a:gd name="connsiteX0" fmla="*/ 3003630 w 8762105"/>
              <a:gd name="connsiteY0" fmla="*/ 331881 h 5723331"/>
              <a:gd name="connsiteX1" fmla="*/ 3069292 w 8762105"/>
              <a:gd name="connsiteY1" fmla="*/ 343310 h 5723331"/>
              <a:gd name="connsiteX2" fmla="*/ 3055900 w 8762105"/>
              <a:gd name="connsiteY2" fmla="*/ 949290 h 5723331"/>
              <a:gd name="connsiteX3" fmla="*/ 2669776 w 8762105"/>
              <a:gd name="connsiteY3" fmla="*/ 1528839 h 5723331"/>
              <a:gd name="connsiteX4" fmla="*/ 2309169 w 8762105"/>
              <a:gd name="connsiteY4" fmla="*/ 625976 h 5723331"/>
              <a:gd name="connsiteX5" fmla="*/ 3003630 w 8762105"/>
              <a:gd name="connsiteY5" fmla="*/ 331881 h 5723331"/>
              <a:gd name="connsiteX6" fmla="*/ 4759992 w 8762105"/>
              <a:gd name="connsiteY6" fmla="*/ 228426 h 5723331"/>
              <a:gd name="connsiteX7" fmla="*/ 5482121 w 8762105"/>
              <a:gd name="connsiteY7" fmla="*/ 513469 h 5723331"/>
              <a:gd name="connsiteX8" fmla="*/ 4013929 w 8762105"/>
              <a:gd name="connsiteY8" fmla="*/ 2367980 h 5723331"/>
              <a:gd name="connsiteX9" fmla="*/ 3743518 w 8762105"/>
              <a:gd name="connsiteY9" fmla="*/ 693773 h 5723331"/>
              <a:gd name="connsiteX10" fmla="*/ 4759992 w 8762105"/>
              <a:gd name="connsiteY10" fmla="*/ 228426 h 5723331"/>
              <a:gd name="connsiteX11" fmla="*/ 7495438 w 8762105"/>
              <a:gd name="connsiteY11" fmla="*/ 44700 h 5723331"/>
              <a:gd name="connsiteX12" fmla="*/ 8762105 w 8762105"/>
              <a:gd name="connsiteY12" fmla="*/ 249452 h 5723331"/>
              <a:gd name="connsiteX13" fmla="*/ 8711305 w 8762105"/>
              <a:gd name="connsiteY13" fmla="*/ 5659652 h 5723331"/>
              <a:gd name="connsiteX14" fmla="*/ 0 w 8762105"/>
              <a:gd name="connsiteY14" fmla="*/ 5723331 h 5723331"/>
              <a:gd name="connsiteX15" fmla="*/ 3919293 w 8762105"/>
              <a:gd name="connsiteY15" fmla="*/ 3450925 h 5723331"/>
              <a:gd name="connsiteX16" fmla="*/ 6021766 w 8762105"/>
              <a:gd name="connsiteY16" fmla="*/ 1185650 h 5723331"/>
              <a:gd name="connsiteX17" fmla="*/ 7495438 w 8762105"/>
              <a:gd name="connsiteY17" fmla="*/ 44700 h 5723331"/>
              <a:gd name="connsiteX0" fmla="*/ 3003630 w 8762105"/>
              <a:gd name="connsiteY0" fmla="*/ 222740 h 5614190"/>
              <a:gd name="connsiteX1" fmla="*/ 3069292 w 8762105"/>
              <a:gd name="connsiteY1" fmla="*/ 234169 h 5614190"/>
              <a:gd name="connsiteX2" fmla="*/ 3055900 w 8762105"/>
              <a:gd name="connsiteY2" fmla="*/ 840149 h 5614190"/>
              <a:gd name="connsiteX3" fmla="*/ 2669776 w 8762105"/>
              <a:gd name="connsiteY3" fmla="*/ 1419698 h 5614190"/>
              <a:gd name="connsiteX4" fmla="*/ 2309169 w 8762105"/>
              <a:gd name="connsiteY4" fmla="*/ 516835 h 5614190"/>
              <a:gd name="connsiteX5" fmla="*/ 3003630 w 8762105"/>
              <a:gd name="connsiteY5" fmla="*/ 222740 h 5614190"/>
              <a:gd name="connsiteX6" fmla="*/ 4759992 w 8762105"/>
              <a:gd name="connsiteY6" fmla="*/ 119285 h 5614190"/>
              <a:gd name="connsiteX7" fmla="*/ 5482121 w 8762105"/>
              <a:gd name="connsiteY7" fmla="*/ 404328 h 5614190"/>
              <a:gd name="connsiteX8" fmla="*/ 4013929 w 8762105"/>
              <a:gd name="connsiteY8" fmla="*/ 2258839 h 5614190"/>
              <a:gd name="connsiteX9" fmla="*/ 3743518 w 8762105"/>
              <a:gd name="connsiteY9" fmla="*/ 584632 h 5614190"/>
              <a:gd name="connsiteX10" fmla="*/ 4759992 w 8762105"/>
              <a:gd name="connsiteY10" fmla="*/ 119285 h 5614190"/>
              <a:gd name="connsiteX11" fmla="*/ 7431044 w 8762105"/>
              <a:gd name="connsiteY11" fmla="*/ 64348 h 5614190"/>
              <a:gd name="connsiteX12" fmla="*/ 8762105 w 8762105"/>
              <a:gd name="connsiteY12" fmla="*/ 140311 h 5614190"/>
              <a:gd name="connsiteX13" fmla="*/ 8711305 w 8762105"/>
              <a:gd name="connsiteY13" fmla="*/ 5550511 h 5614190"/>
              <a:gd name="connsiteX14" fmla="*/ 0 w 8762105"/>
              <a:gd name="connsiteY14" fmla="*/ 5614190 h 5614190"/>
              <a:gd name="connsiteX15" fmla="*/ 3919293 w 8762105"/>
              <a:gd name="connsiteY15" fmla="*/ 3341784 h 5614190"/>
              <a:gd name="connsiteX16" fmla="*/ 6021766 w 8762105"/>
              <a:gd name="connsiteY16" fmla="*/ 1076509 h 5614190"/>
              <a:gd name="connsiteX17" fmla="*/ 7431044 w 8762105"/>
              <a:gd name="connsiteY17" fmla="*/ 64348 h 5614190"/>
              <a:gd name="connsiteX0" fmla="*/ 3003630 w 8762105"/>
              <a:gd name="connsiteY0" fmla="*/ 177783 h 5569233"/>
              <a:gd name="connsiteX1" fmla="*/ 3069292 w 8762105"/>
              <a:gd name="connsiteY1" fmla="*/ 189212 h 5569233"/>
              <a:gd name="connsiteX2" fmla="*/ 3055900 w 8762105"/>
              <a:gd name="connsiteY2" fmla="*/ 795192 h 5569233"/>
              <a:gd name="connsiteX3" fmla="*/ 2669776 w 8762105"/>
              <a:gd name="connsiteY3" fmla="*/ 1374741 h 5569233"/>
              <a:gd name="connsiteX4" fmla="*/ 2309169 w 8762105"/>
              <a:gd name="connsiteY4" fmla="*/ 471878 h 5569233"/>
              <a:gd name="connsiteX5" fmla="*/ 3003630 w 8762105"/>
              <a:gd name="connsiteY5" fmla="*/ 177783 h 5569233"/>
              <a:gd name="connsiteX6" fmla="*/ 4759992 w 8762105"/>
              <a:gd name="connsiteY6" fmla="*/ 74328 h 5569233"/>
              <a:gd name="connsiteX7" fmla="*/ 5482121 w 8762105"/>
              <a:gd name="connsiteY7" fmla="*/ 359371 h 5569233"/>
              <a:gd name="connsiteX8" fmla="*/ 4013929 w 8762105"/>
              <a:gd name="connsiteY8" fmla="*/ 2213882 h 5569233"/>
              <a:gd name="connsiteX9" fmla="*/ 3743518 w 8762105"/>
              <a:gd name="connsiteY9" fmla="*/ 539675 h 5569233"/>
              <a:gd name="connsiteX10" fmla="*/ 4759992 w 8762105"/>
              <a:gd name="connsiteY10" fmla="*/ 74328 h 5569233"/>
              <a:gd name="connsiteX11" fmla="*/ 7431044 w 8762105"/>
              <a:gd name="connsiteY11" fmla="*/ 19391 h 5569233"/>
              <a:gd name="connsiteX12" fmla="*/ 8762105 w 8762105"/>
              <a:gd name="connsiteY12" fmla="*/ 95354 h 5569233"/>
              <a:gd name="connsiteX13" fmla="*/ 8711305 w 8762105"/>
              <a:gd name="connsiteY13" fmla="*/ 5505554 h 5569233"/>
              <a:gd name="connsiteX14" fmla="*/ 0 w 8762105"/>
              <a:gd name="connsiteY14" fmla="*/ 5569233 h 5569233"/>
              <a:gd name="connsiteX15" fmla="*/ 3919293 w 8762105"/>
              <a:gd name="connsiteY15" fmla="*/ 3296827 h 5569233"/>
              <a:gd name="connsiteX16" fmla="*/ 6021766 w 8762105"/>
              <a:gd name="connsiteY16" fmla="*/ 1031552 h 5569233"/>
              <a:gd name="connsiteX17" fmla="*/ 7431044 w 8762105"/>
              <a:gd name="connsiteY17" fmla="*/ 19391 h 5569233"/>
              <a:gd name="connsiteX0" fmla="*/ 3003630 w 8762105"/>
              <a:gd name="connsiteY0" fmla="*/ 217063 h 5608513"/>
              <a:gd name="connsiteX1" fmla="*/ 3069292 w 8762105"/>
              <a:gd name="connsiteY1" fmla="*/ 228492 h 5608513"/>
              <a:gd name="connsiteX2" fmla="*/ 3055900 w 8762105"/>
              <a:gd name="connsiteY2" fmla="*/ 834472 h 5608513"/>
              <a:gd name="connsiteX3" fmla="*/ 2669776 w 8762105"/>
              <a:gd name="connsiteY3" fmla="*/ 1414021 h 5608513"/>
              <a:gd name="connsiteX4" fmla="*/ 2309169 w 8762105"/>
              <a:gd name="connsiteY4" fmla="*/ 511158 h 5608513"/>
              <a:gd name="connsiteX5" fmla="*/ 3003630 w 8762105"/>
              <a:gd name="connsiteY5" fmla="*/ 217063 h 5608513"/>
              <a:gd name="connsiteX6" fmla="*/ 4759992 w 8762105"/>
              <a:gd name="connsiteY6" fmla="*/ 113608 h 5608513"/>
              <a:gd name="connsiteX7" fmla="*/ 5482121 w 8762105"/>
              <a:gd name="connsiteY7" fmla="*/ 398651 h 5608513"/>
              <a:gd name="connsiteX8" fmla="*/ 4013929 w 8762105"/>
              <a:gd name="connsiteY8" fmla="*/ 2253162 h 5608513"/>
              <a:gd name="connsiteX9" fmla="*/ 3743518 w 8762105"/>
              <a:gd name="connsiteY9" fmla="*/ 578955 h 5608513"/>
              <a:gd name="connsiteX10" fmla="*/ 4759992 w 8762105"/>
              <a:gd name="connsiteY10" fmla="*/ 113608 h 5608513"/>
              <a:gd name="connsiteX11" fmla="*/ 7431044 w 8762105"/>
              <a:gd name="connsiteY11" fmla="*/ 58671 h 5608513"/>
              <a:gd name="connsiteX12" fmla="*/ 8762105 w 8762105"/>
              <a:gd name="connsiteY12" fmla="*/ 134634 h 5608513"/>
              <a:gd name="connsiteX13" fmla="*/ 8711305 w 8762105"/>
              <a:gd name="connsiteY13" fmla="*/ 5544834 h 5608513"/>
              <a:gd name="connsiteX14" fmla="*/ 0 w 8762105"/>
              <a:gd name="connsiteY14" fmla="*/ 5608513 h 5608513"/>
              <a:gd name="connsiteX15" fmla="*/ 3919293 w 8762105"/>
              <a:gd name="connsiteY15" fmla="*/ 3336107 h 5608513"/>
              <a:gd name="connsiteX16" fmla="*/ 6021766 w 8762105"/>
              <a:gd name="connsiteY16" fmla="*/ 1070832 h 5608513"/>
              <a:gd name="connsiteX17" fmla="*/ 7431044 w 8762105"/>
              <a:gd name="connsiteY17" fmla="*/ 58671 h 5608513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919293 w 8762105"/>
              <a:gd name="connsiteY15" fmla="*/ 3313513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4112477 w 8762105"/>
              <a:gd name="connsiteY15" fmla="*/ 3261998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429896 w 8762105"/>
              <a:gd name="connsiteY15" fmla="*/ 3339271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429896 w 8762105"/>
              <a:gd name="connsiteY15" fmla="*/ 3339271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482121 w 8762105"/>
              <a:gd name="connsiteY7" fmla="*/ 376057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726820 w 8762105"/>
              <a:gd name="connsiteY7" fmla="*/ 582119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194469 h 5585919"/>
              <a:gd name="connsiteX1" fmla="*/ 3069292 w 8762105"/>
              <a:gd name="connsiteY1" fmla="*/ 205898 h 5585919"/>
              <a:gd name="connsiteX2" fmla="*/ 3055900 w 8762105"/>
              <a:gd name="connsiteY2" fmla="*/ 811878 h 5585919"/>
              <a:gd name="connsiteX3" fmla="*/ 2669776 w 8762105"/>
              <a:gd name="connsiteY3" fmla="*/ 1391427 h 5585919"/>
              <a:gd name="connsiteX4" fmla="*/ 2309169 w 8762105"/>
              <a:gd name="connsiteY4" fmla="*/ 488564 h 5585919"/>
              <a:gd name="connsiteX5" fmla="*/ 3003630 w 8762105"/>
              <a:gd name="connsiteY5" fmla="*/ 194469 h 5585919"/>
              <a:gd name="connsiteX6" fmla="*/ 4759992 w 8762105"/>
              <a:gd name="connsiteY6" fmla="*/ 91014 h 5585919"/>
              <a:gd name="connsiteX7" fmla="*/ 5726820 w 8762105"/>
              <a:gd name="connsiteY7" fmla="*/ 582119 h 5585919"/>
              <a:gd name="connsiteX8" fmla="*/ 4013929 w 8762105"/>
              <a:gd name="connsiteY8" fmla="*/ 2230568 h 5585919"/>
              <a:gd name="connsiteX9" fmla="*/ 3743518 w 8762105"/>
              <a:gd name="connsiteY9" fmla="*/ 556361 h 5585919"/>
              <a:gd name="connsiteX10" fmla="*/ 4759992 w 8762105"/>
              <a:gd name="connsiteY10" fmla="*/ 91014 h 5585919"/>
              <a:gd name="connsiteX11" fmla="*/ 7431044 w 8762105"/>
              <a:gd name="connsiteY11" fmla="*/ 36077 h 5585919"/>
              <a:gd name="connsiteX12" fmla="*/ 8762105 w 8762105"/>
              <a:gd name="connsiteY12" fmla="*/ 112040 h 5585919"/>
              <a:gd name="connsiteX13" fmla="*/ 8711305 w 8762105"/>
              <a:gd name="connsiteY13" fmla="*/ 5522240 h 5585919"/>
              <a:gd name="connsiteX14" fmla="*/ 0 w 8762105"/>
              <a:gd name="connsiteY14" fmla="*/ 5585919 h 5585919"/>
              <a:gd name="connsiteX15" fmla="*/ 3520048 w 8762105"/>
              <a:gd name="connsiteY15" fmla="*/ 3210482 h 5585919"/>
              <a:gd name="connsiteX16" fmla="*/ 6021766 w 8762105"/>
              <a:gd name="connsiteY16" fmla="*/ 1048238 h 5585919"/>
              <a:gd name="connsiteX17" fmla="*/ 7431044 w 8762105"/>
              <a:gd name="connsiteY17" fmla="*/ 36077 h 5585919"/>
              <a:gd name="connsiteX0" fmla="*/ 3003630 w 8762105"/>
              <a:gd name="connsiteY0" fmla="*/ 284597 h 5676047"/>
              <a:gd name="connsiteX1" fmla="*/ 3069292 w 8762105"/>
              <a:gd name="connsiteY1" fmla="*/ 296026 h 5676047"/>
              <a:gd name="connsiteX2" fmla="*/ 3055900 w 8762105"/>
              <a:gd name="connsiteY2" fmla="*/ 902006 h 5676047"/>
              <a:gd name="connsiteX3" fmla="*/ 2669776 w 8762105"/>
              <a:gd name="connsiteY3" fmla="*/ 1481555 h 5676047"/>
              <a:gd name="connsiteX4" fmla="*/ 2309169 w 8762105"/>
              <a:gd name="connsiteY4" fmla="*/ 578692 h 5676047"/>
              <a:gd name="connsiteX5" fmla="*/ 3003630 w 8762105"/>
              <a:gd name="connsiteY5" fmla="*/ 284597 h 5676047"/>
              <a:gd name="connsiteX6" fmla="*/ 4708477 w 8762105"/>
              <a:gd name="connsiteY6" fmla="*/ 837 h 5676047"/>
              <a:gd name="connsiteX7" fmla="*/ 5726820 w 8762105"/>
              <a:gd name="connsiteY7" fmla="*/ 672247 h 5676047"/>
              <a:gd name="connsiteX8" fmla="*/ 4013929 w 8762105"/>
              <a:gd name="connsiteY8" fmla="*/ 2320696 h 5676047"/>
              <a:gd name="connsiteX9" fmla="*/ 3743518 w 8762105"/>
              <a:gd name="connsiteY9" fmla="*/ 646489 h 5676047"/>
              <a:gd name="connsiteX10" fmla="*/ 4708477 w 8762105"/>
              <a:gd name="connsiteY10" fmla="*/ 837 h 5676047"/>
              <a:gd name="connsiteX11" fmla="*/ 7431044 w 8762105"/>
              <a:gd name="connsiteY11" fmla="*/ 126205 h 5676047"/>
              <a:gd name="connsiteX12" fmla="*/ 8762105 w 8762105"/>
              <a:gd name="connsiteY12" fmla="*/ 202168 h 5676047"/>
              <a:gd name="connsiteX13" fmla="*/ 8711305 w 8762105"/>
              <a:gd name="connsiteY13" fmla="*/ 5612368 h 5676047"/>
              <a:gd name="connsiteX14" fmla="*/ 0 w 8762105"/>
              <a:gd name="connsiteY14" fmla="*/ 5676047 h 5676047"/>
              <a:gd name="connsiteX15" fmla="*/ 3520048 w 8762105"/>
              <a:gd name="connsiteY15" fmla="*/ 3300610 h 5676047"/>
              <a:gd name="connsiteX16" fmla="*/ 6021766 w 8762105"/>
              <a:gd name="connsiteY16" fmla="*/ 1138366 h 5676047"/>
              <a:gd name="connsiteX17" fmla="*/ 7431044 w 8762105"/>
              <a:gd name="connsiteY17" fmla="*/ 126205 h 5676047"/>
              <a:gd name="connsiteX0" fmla="*/ 3003630 w 8762105"/>
              <a:gd name="connsiteY0" fmla="*/ 284532 h 5675982"/>
              <a:gd name="connsiteX1" fmla="*/ 3069292 w 8762105"/>
              <a:gd name="connsiteY1" fmla="*/ 295961 h 5675982"/>
              <a:gd name="connsiteX2" fmla="*/ 3055900 w 8762105"/>
              <a:gd name="connsiteY2" fmla="*/ 901941 h 5675982"/>
              <a:gd name="connsiteX3" fmla="*/ 2669776 w 8762105"/>
              <a:gd name="connsiteY3" fmla="*/ 1481490 h 5675982"/>
              <a:gd name="connsiteX4" fmla="*/ 2309169 w 8762105"/>
              <a:gd name="connsiteY4" fmla="*/ 578627 h 5675982"/>
              <a:gd name="connsiteX5" fmla="*/ 3003630 w 8762105"/>
              <a:gd name="connsiteY5" fmla="*/ 284532 h 5675982"/>
              <a:gd name="connsiteX6" fmla="*/ 4708477 w 8762105"/>
              <a:gd name="connsiteY6" fmla="*/ 772 h 5675982"/>
              <a:gd name="connsiteX7" fmla="*/ 5726820 w 8762105"/>
              <a:gd name="connsiteY7" fmla="*/ 672182 h 5675982"/>
              <a:gd name="connsiteX8" fmla="*/ 3962414 w 8762105"/>
              <a:gd name="connsiteY8" fmla="*/ 2153205 h 5675982"/>
              <a:gd name="connsiteX9" fmla="*/ 3743518 w 8762105"/>
              <a:gd name="connsiteY9" fmla="*/ 646424 h 5675982"/>
              <a:gd name="connsiteX10" fmla="*/ 4708477 w 8762105"/>
              <a:gd name="connsiteY10" fmla="*/ 772 h 5675982"/>
              <a:gd name="connsiteX11" fmla="*/ 7431044 w 8762105"/>
              <a:gd name="connsiteY11" fmla="*/ 126140 h 5675982"/>
              <a:gd name="connsiteX12" fmla="*/ 8762105 w 8762105"/>
              <a:gd name="connsiteY12" fmla="*/ 202103 h 5675982"/>
              <a:gd name="connsiteX13" fmla="*/ 8711305 w 8762105"/>
              <a:gd name="connsiteY13" fmla="*/ 5612303 h 5675982"/>
              <a:gd name="connsiteX14" fmla="*/ 0 w 8762105"/>
              <a:gd name="connsiteY14" fmla="*/ 5675982 h 5675982"/>
              <a:gd name="connsiteX15" fmla="*/ 3520048 w 8762105"/>
              <a:gd name="connsiteY15" fmla="*/ 3300545 h 5675982"/>
              <a:gd name="connsiteX16" fmla="*/ 6021766 w 8762105"/>
              <a:gd name="connsiteY16" fmla="*/ 1138301 h 5675982"/>
              <a:gd name="connsiteX17" fmla="*/ 7431044 w 8762105"/>
              <a:gd name="connsiteY17" fmla="*/ 126140 h 5675982"/>
              <a:gd name="connsiteX0" fmla="*/ 3003630 w 8762105"/>
              <a:gd name="connsiteY0" fmla="*/ 284532 h 5675982"/>
              <a:gd name="connsiteX1" fmla="*/ 3069292 w 8762105"/>
              <a:gd name="connsiteY1" fmla="*/ 295961 h 5675982"/>
              <a:gd name="connsiteX2" fmla="*/ 3055900 w 8762105"/>
              <a:gd name="connsiteY2" fmla="*/ 901941 h 5675982"/>
              <a:gd name="connsiteX3" fmla="*/ 2669776 w 8762105"/>
              <a:gd name="connsiteY3" fmla="*/ 1481490 h 5675982"/>
              <a:gd name="connsiteX4" fmla="*/ 2309169 w 8762105"/>
              <a:gd name="connsiteY4" fmla="*/ 578627 h 5675982"/>
              <a:gd name="connsiteX5" fmla="*/ 3003630 w 8762105"/>
              <a:gd name="connsiteY5" fmla="*/ 284532 h 5675982"/>
              <a:gd name="connsiteX6" fmla="*/ 4708477 w 8762105"/>
              <a:gd name="connsiteY6" fmla="*/ 772 h 5675982"/>
              <a:gd name="connsiteX7" fmla="*/ 5726820 w 8762105"/>
              <a:gd name="connsiteY7" fmla="*/ 672182 h 5675982"/>
              <a:gd name="connsiteX8" fmla="*/ 3962414 w 8762105"/>
              <a:gd name="connsiteY8" fmla="*/ 2153205 h 5675982"/>
              <a:gd name="connsiteX9" fmla="*/ 3743518 w 8762105"/>
              <a:gd name="connsiteY9" fmla="*/ 646424 h 5675982"/>
              <a:gd name="connsiteX10" fmla="*/ 4708477 w 8762105"/>
              <a:gd name="connsiteY10" fmla="*/ 772 h 5675982"/>
              <a:gd name="connsiteX11" fmla="*/ 7431044 w 8762105"/>
              <a:gd name="connsiteY11" fmla="*/ 126140 h 5675982"/>
              <a:gd name="connsiteX12" fmla="*/ 8762105 w 8762105"/>
              <a:gd name="connsiteY12" fmla="*/ 202103 h 5675982"/>
              <a:gd name="connsiteX13" fmla="*/ 8711305 w 8762105"/>
              <a:gd name="connsiteY13" fmla="*/ 5612303 h 5675982"/>
              <a:gd name="connsiteX14" fmla="*/ 0 w 8762105"/>
              <a:gd name="connsiteY14" fmla="*/ 5675982 h 5675982"/>
              <a:gd name="connsiteX15" fmla="*/ 3520048 w 8762105"/>
              <a:gd name="connsiteY15" fmla="*/ 3300545 h 5675982"/>
              <a:gd name="connsiteX16" fmla="*/ 6021766 w 8762105"/>
              <a:gd name="connsiteY16" fmla="*/ 1138301 h 5675982"/>
              <a:gd name="connsiteX17" fmla="*/ 7431044 w 8762105"/>
              <a:gd name="connsiteY17" fmla="*/ 126140 h 5675982"/>
              <a:gd name="connsiteX0" fmla="*/ 3003630 w 8762105"/>
              <a:gd name="connsiteY0" fmla="*/ 284480 h 5675930"/>
              <a:gd name="connsiteX1" fmla="*/ 3069292 w 8762105"/>
              <a:gd name="connsiteY1" fmla="*/ 295909 h 5675930"/>
              <a:gd name="connsiteX2" fmla="*/ 3055900 w 8762105"/>
              <a:gd name="connsiteY2" fmla="*/ 901889 h 5675930"/>
              <a:gd name="connsiteX3" fmla="*/ 2669776 w 8762105"/>
              <a:gd name="connsiteY3" fmla="*/ 1481438 h 5675930"/>
              <a:gd name="connsiteX4" fmla="*/ 2309169 w 8762105"/>
              <a:gd name="connsiteY4" fmla="*/ 578575 h 5675930"/>
              <a:gd name="connsiteX5" fmla="*/ 3003630 w 8762105"/>
              <a:gd name="connsiteY5" fmla="*/ 284480 h 5675930"/>
              <a:gd name="connsiteX6" fmla="*/ 4708477 w 8762105"/>
              <a:gd name="connsiteY6" fmla="*/ 720 h 5675930"/>
              <a:gd name="connsiteX7" fmla="*/ 5726820 w 8762105"/>
              <a:gd name="connsiteY7" fmla="*/ 672130 h 5675930"/>
              <a:gd name="connsiteX8" fmla="*/ 4001051 w 8762105"/>
              <a:gd name="connsiteY8" fmla="*/ 1998606 h 5675930"/>
              <a:gd name="connsiteX9" fmla="*/ 3743518 w 8762105"/>
              <a:gd name="connsiteY9" fmla="*/ 646372 h 5675930"/>
              <a:gd name="connsiteX10" fmla="*/ 4708477 w 8762105"/>
              <a:gd name="connsiteY10" fmla="*/ 720 h 5675930"/>
              <a:gd name="connsiteX11" fmla="*/ 7431044 w 8762105"/>
              <a:gd name="connsiteY11" fmla="*/ 126088 h 5675930"/>
              <a:gd name="connsiteX12" fmla="*/ 8762105 w 8762105"/>
              <a:gd name="connsiteY12" fmla="*/ 202051 h 5675930"/>
              <a:gd name="connsiteX13" fmla="*/ 8711305 w 8762105"/>
              <a:gd name="connsiteY13" fmla="*/ 5612251 h 5675930"/>
              <a:gd name="connsiteX14" fmla="*/ 0 w 8762105"/>
              <a:gd name="connsiteY14" fmla="*/ 5675930 h 5675930"/>
              <a:gd name="connsiteX15" fmla="*/ 3520048 w 8762105"/>
              <a:gd name="connsiteY15" fmla="*/ 3300493 h 5675930"/>
              <a:gd name="connsiteX16" fmla="*/ 6021766 w 8762105"/>
              <a:gd name="connsiteY16" fmla="*/ 1138249 h 5675930"/>
              <a:gd name="connsiteX17" fmla="*/ 7431044 w 8762105"/>
              <a:gd name="connsiteY17" fmla="*/ 126088 h 5675930"/>
              <a:gd name="connsiteX0" fmla="*/ 3003630 w 8762105"/>
              <a:gd name="connsiteY0" fmla="*/ 284480 h 5675930"/>
              <a:gd name="connsiteX1" fmla="*/ 3069292 w 8762105"/>
              <a:gd name="connsiteY1" fmla="*/ 295909 h 5675930"/>
              <a:gd name="connsiteX2" fmla="*/ 3055900 w 8762105"/>
              <a:gd name="connsiteY2" fmla="*/ 901889 h 5675930"/>
              <a:gd name="connsiteX3" fmla="*/ 2669776 w 8762105"/>
              <a:gd name="connsiteY3" fmla="*/ 1481438 h 5675930"/>
              <a:gd name="connsiteX4" fmla="*/ 2309169 w 8762105"/>
              <a:gd name="connsiteY4" fmla="*/ 578575 h 5675930"/>
              <a:gd name="connsiteX5" fmla="*/ 3003630 w 8762105"/>
              <a:gd name="connsiteY5" fmla="*/ 284480 h 5675930"/>
              <a:gd name="connsiteX6" fmla="*/ 4708477 w 8762105"/>
              <a:gd name="connsiteY6" fmla="*/ 720 h 5675930"/>
              <a:gd name="connsiteX7" fmla="*/ 5726820 w 8762105"/>
              <a:gd name="connsiteY7" fmla="*/ 672130 h 5675930"/>
              <a:gd name="connsiteX8" fmla="*/ 4001051 w 8762105"/>
              <a:gd name="connsiteY8" fmla="*/ 1998606 h 5675930"/>
              <a:gd name="connsiteX9" fmla="*/ 3743518 w 8762105"/>
              <a:gd name="connsiteY9" fmla="*/ 646372 h 5675930"/>
              <a:gd name="connsiteX10" fmla="*/ 4708477 w 8762105"/>
              <a:gd name="connsiteY10" fmla="*/ 720 h 5675930"/>
              <a:gd name="connsiteX11" fmla="*/ 7431044 w 8762105"/>
              <a:gd name="connsiteY11" fmla="*/ 126088 h 5675930"/>
              <a:gd name="connsiteX12" fmla="*/ 8762105 w 8762105"/>
              <a:gd name="connsiteY12" fmla="*/ 202051 h 5675930"/>
              <a:gd name="connsiteX13" fmla="*/ 8711305 w 8762105"/>
              <a:gd name="connsiteY13" fmla="*/ 5612251 h 5675930"/>
              <a:gd name="connsiteX14" fmla="*/ 0 w 8762105"/>
              <a:gd name="connsiteY14" fmla="*/ 5675930 h 5675930"/>
              <a:gd name="connsiteX15" fmla="*/ 3520048 w 8762105"/>
              <a:gd name="connsiteY15" fmla="*/ 3300493 h 5675930"/>
              <a:gd name="connsiteX16" fmla="*/ 6021766 w 8762105"/>
              <a:gd name="connsiteY16" fmla="*/ 1138249 h 5675930"/>
              <a:gd name="connsiteX17" fmla="*/ 7431044 w 8762105"/>
              <a:gd name="connsiteY17" fmla="*/ 126088 h 5675930"/>
              <a:gd name="connsiteX0" fmla="*/ 3003630 w 8762105"/>
              <a:gd name="connsiteY0" fmla="*/ 284593 h 5676043"/>
              <a:gd name="connsiteX1" fmla="*/ 3069292 w 8762105"/>
              <a:gd name="connsiteY1" fmla="*/ 296022 h 5676043"/>
              <a:gd name="connsiteX2" fmla="*/ 3055900 w 8762105"/>
              <a:gd name="connsiteY2" fmla="*/ 902002 h 5676043"/>
              <a:gd name="connsiteX3" fmla="*/ 2669776 w 8762105"/>
              <a:gd name="connsiteY3" fmla="*/ 1481551 h 5676043"/>
              <a:gd name="connsiteX4" fmla="*/ 2309169 w 8762105"/>
              <a:gd name="connsiteY4" fmla="*/ 578688 h 5676043"/>
              <a:gd name="connsiteX5" fmla="*/ 3003630 w 8762105"/>
              <a:gd name="connsiteY5" fmla="*/ 284593 h 5676043"/>
              <a:gd name="connsiteX6" fmla="*/ 4708477 w 8762105"/>
              <a:gd name="connsiteY6" fmla="*/ 833 h 5676043"/>
              <a:gd name="connsiteX7" fmla="*/ 5662425 w 8762105"/>
              <a:gd name="connsiteY7" fmla="*/ 620728 h 5676043"/>
              <a:gd name="connsiteX8" fmla="*/ 4001051 w 8762105"/>
              <a:gd name="connsiteY8" fmla="*/ 1998719 h 5676043"/>
              <a:gd name="connsiteX9" fmla="*/ 3743518 w 8762105"/>
              <a:gd name="connsiteY9" fmla="*/ 646485 h 5676043"/>
              <a:gd name="connsiteX10" fmla="*/ 4708477 w 8762105"/>
              <a:gd name="connsiteY10" fmla="*/ 833 h 5676043"/>
              <a:gd name="connsiteX11" fmla="*/ 7431044 w 8762105"/>
              <a:gd name="connsiteY11" fmla="*/ 126201 h 5676043"/>
              <a:gd name="connsiteX12" fmla="*/ 8762105 w 8762105"/>
              <a:gd name="connsiteY12" fmla="*/ 202164 h 5676043"/>
              <a:gd name="connsiteX13" fmla="*/ 8711305 w 8762105"/>
              <a:gd name="connsiteY13" fmla="*/ 5612364 h 5676043"/>
              <a:gd name="connsiteX14" fmla="*/ 0 w 8762105"/>
              <a:gd name="connsiteY14" fmla="*/ 5676043 h 5676043"/>
              <a:gd name="connsiteX15" fmla="*/ 3520048 w 8762105"/>
              <a:gd name="connsiteY15" fmla="*/ 3300606 h 5676043"/>
              <a:gd name="connsiteX16" fmla="*/ 6021766 w 8762105"/>
              <a:gd name="connsiteY16" fmla="*/ 1138362 h 5676043"/>
              <a:gd name="connsiteX17" fmla="*/ 7431044 w 8762105"/>
              <a:gd name="connsiteY17" fmla="*/ 126201 h 5676043"/>
              <a:gd name="connsiteX0" fmla="*/ 3003630 w 8762105"/>
              <a:gd name="connsiteY0" fmla="*/ 284639 h 5676089"/>
              <a:gd name="connsiteX1" fmla="*/ 3069292 w 8762105"/>
              <a:gd name="connsiteY1" fmla="*/ 296068 h 5676089"/>
              <a:gd name="connsiteX2" fmla="*/ 3055900 w 8762105"/>
              <a:gd name="connsiteY2" fmla="*/ 902048 h 5676089"/>
              <a:gd name="connsiteX3" fmla="*/ 2669776 w 8762105"/>
              <a:gd name="connsiteY3" fmla="*/ 1481597 h 5676089"/>
              <a:gd name="connsiteX4" fmla="*/ 2309169 w 8762105"/>
              <a:gd name="connsiteY4" fmla="*/ 578734 h 5676089"/>
              <a:gd name="connsiteX5" fmla="*/ 3003630 w 8762105"/>
              <a:gd name="connsiteY5" fmla="*/ 284639 h 5676089"/>
              <a:gd name="connsiteX6" fmla="*/ 4708477 w 8762105"/>
              <a:gd name="connsiteY6" fmla="*/ 879 h 5676089"/>
              <a:gd name="connsiteX7" fmla="*/ 5662425 w 8762105"/>
              <a:gd name="connsiteY7" fmla="*/ 620774 h 5676089"/>
              <a:gd name="connsiteX8" fmla="*/ 4001051 w 8762105"/>
              <a:gd name="connsiteY8" fmla="*/ 1998765 h 5676089"/>
              <a:gd name="connsiteX9" fmla="*/ 3743518 w 8762105"/>
              <a:gd name="connsiteY9" fmla="*/ 646531 h 5676089"/>
              <a:gd name="connsiteX10" fmla="*/ 4708477 w 8762105"/>
              <a:gd name="connsiteY10" fmla="*/ 879 h 5676089"/>
              <a:gd name="connsiteX11" fmla="*/ 7431044 w 8762105"/>
              <a:gd name="connsiteY11" fmla="*/ 126247 h 5676089"/>
              <a:gd name="connsiteX12" fmla="*/ 8762105 w 8762105"/>
              <a:gd name="connsiteY12" fmla="*/ 202210 h 5676089"/>
              <a:gd name="connsiteX13" fmla="*/ 8711305 w 8762105"/>
              <a:gd name="connsiteY13" fmla="*/ 5612410 h 5676089"/>
              <a:gd name="connsiteX14" fmla="*/ 0 w 8762105"/>
              <a:gd name="connsiteY14" fmla="*/ 5676089 h 5676089"/>
              <a:gd name="connsiteX15" fmla="*/ 3520048 w 8762105"/>
              <a:gd name="connsiteY15" fmla="*/ 3300652 h 5676089"/>
              <a:gd name="connsiteX16" fmla="*/ 6021766 w 8762105"/>
              <a:gd name="connsiteY16" fmla="*/ 1138408 h 5676089"/>
              <a:gd name="connsiteX17" fmla="*/ 7431044 w 8762105"/>
              <a:gd name="connsiteY17" fmla="*/ 126247 h 5676089"/>
              <a:gd name="connsiteX0" fmla="*/ 3003630 w 8762105"/>
              <a:gd name="connsiteY0" fmla="*/ 285160 h 5676610"/>
              <a:gd name="connsiteX1" fmla="*/ 3069292 w 8762105"/>
              <a:gd name="connsiteY1" fmla="*/ 296589 h 5676610"/>
              <a:gd name="connsiteX2" fmla="*/ 3055900 w 8762105"/>
              <a:gd name="connsiteY2" fmla="*/ 902569 h 5676610"/>
              <a:gd name="connsiteX3" fmla="*/ 2669776 w 8762105"/>
              <a:gd name="connsiteY3" fmla="*/ 1482118 h 5676610"/>
              <a:gd name="connsiteX4" fmla="*/ 2309169 w 8762105"/>
              <a:gd name="connsiteY4" fmla="*/ 579255 h 5676610"/>
              <a:gd name="connsiteX5" fmla="*/ 3003630 w 8762105"/>
              <a:gd name="connsiteY5" fmla="*/ 285160 h 5676610"/>
              <a:gd name="connsiteX6" fmla="*/ 4708477 w 8762105"/>
              <a:gd name="connsiteY6" fmla="*/ 1400 h 5676610"/>
              <a:gd name="connsiteX7" fmla="*/ 5649546 w 8762105"/>
              <a:gd name="connsiteY7" fmla="*/ 505385 h 5676610"/>
              <a:gd name="connsiteX8" fmla="*/ 4001051 w 8762105"/>
              <a:gd name="connsiteY8" fmla="*/ 1999286 h 5676610"/>
              <a:gd name="connsiteX9" fmla="*/ 3743518 w 8762105"/>
              <a:gd name="connsiteY9" fmla="*/ 647052 h 5676610"/>
              <a:gd name="connsiteX10" fmla="*/ 4708477 w 8762105"/>
              <a:gd name="connsiteY10" fmla="*/ 1400 h 5676610"/>
              <a:gd name="connsiteX11" fmla="*/ 7431044 w 8762105"/>
              <a:gd name="connsiteY11" fmla="*/ 126768 h 5676610"/>
              <a:gd name="connsiteX12" fmla="*/ 8762105 w 8762105"/>
              <a:gd name="connsiteY12" fmla="*/ 202731 h 5676610"/>
              <a:gd name="connsiteX13" fmla="*/ 8711305 w 8762105"/>
              <a:gd name="connsiteY13" fmla="*/ 5612931 h 5676610"/>
              <a:gd name="connsiteX14" fmla="*/ 0 w 8762105"/>
              <a:gd name="connsiteY14" fmla="*/ 5676610 h 5676610"/>
              <a:gd name="connsiteX15" fmla="*/ 3520048 w 8762105"/>
              <a:gd name="connsiteY15" fmla="*/ 3301173 h 5676610"/>
              <a:gd name="connsiteX16" fmla="*/ 6021766 w 8762105"/>
              <a:gd name="connsiteY16" fmla="*/ 1138929 h 5676610"/>
              <a:gd name="connsiteX17" fmla="*/ 7431044 w 8762105"/>
              <a:gd name="connsiteY17" fmla="*/ 126768 h 5676610"/>
              <a:gd name="connsiteX0" fmla="*/ 3003630 w 8762105"/>
              <a:gd name="connsiteY0" fmla="*/ 285039 h 5676489"/>
              <a:gd name="connsiteX1" fmla="*/ 3069292 w 8762105"/>
              <a:gd name="connsiteY1" fmla="*/ 296468 h 5676489"/>
              <a:gd name="connsiteX2" fmla="*/ 3055900 w 8762105"/>
              <a:gd name="connsiteY2" fmla="*/ 902448 h 5676489"/>
              <a:gd name="connsiteX3" fmla="*/ 2669776 w 8762105"/>
              <a:gd name="connsiteY3" fmla="*/ 1481997 h 5676489"/>
              <a:gd name="connsiteX4" fmla="*/ 2309169 w 8762105"/>
              <a:gd name="connsiteY4" fmla="*/ 579134 h 5676489"/>
              <a:gd name="connsiteX5" fmla="*/ 3003630 w 8762105"/>
              <a:gd name="connsiteY5" fmla="*/ 285039 h 5676489"/>
              <a:gd name="connsiteX6" fmla="*/ 4708477 w 8762105"/>
              <a:gd name="connsiteY6" fmla="*/ 1279 h 5676489"/>
              <a:gd name="connsiteX7" fmla="*/ 5649546 w 8762105"/>
              <a:gd name="connsiteY7" fmla="*/ 505264 h 5676489"/>
              <a:gd name="connsiteX8" fmla="*/ 4219991 w 8762105"/>
              <a:gd name="connsiteY8" fmla="*/ 1986286 h 5676489"/>
              <a:gd name="connsiteX9" fmla="*/ 3743518 w 8762105"/>
              <a:gd name="connsiteY9" fmla="*/ 646931 h 5676489"/>
              <a:gd name="connsiteX10" fmla="*/ 4708477 w 8762105"/>
              <a:gd name="connsiteY10" fmla="*/ 1279 h 5676489"/>
              <a:gd name="connsiteX11" fmla="*/ 7431044 w 8762105"/>
              <a:gd name="connsiteY11" fmla="*/ 126647 h 5676489"/>
              <a:gd name="connsiteX12" fmla="*/ 8762105 w 8762105"/>
              <a:gd name="connsiteY12" fmla="*/ 202610 h 5676489"/>
              <a:gd name="connsiteX13" fmla="*/ 8711305 w 8762105"/>
              <a:gd name="connsiteY13" fmla="*/ 5612810 h 5676489"/>
              <a:gd name="connsiteX14" fmla="*/ 0 w 8762105"/>
              <a:gd name="connsiteY14" fmla="*/ 5676489 h 5676489"/>
              <a:gd name="connsiteX15" fmla="*/ 3520048 w 8762105"/>
              <a:gd name="connsiteY15" fmla="*/ 3301052 h 5676489"/>
              <a:gd name="connsiteX16" fmla="*/ 6021766 w 8762105"/>
              <a:gd name="connsiteY16" fmla="*/ 1138808 h 5676489"/>
              <a:gd name="connsiteX17" fmla="*/ 7431044 w 8762105"/>
              <a:gd name="connsiteY17" fmla="*/ 126647 h 5676489"/>
              <a:gd name="connsiteX0" fmla="*/ 3003630 w 8762105"/>
              <a:gd name="connsiteY0" fmla="*/ 285039 h 5676489"/>
              <a:gd name="connsiteX1" fmla="*/ 3069292 w 8762105"/>
              <a:gd name="connsiteY1" fmla="*/ 296468 h 5676489"/>
              <a:gd name="connsiteX2" fmla="*/ 3055900 w 8762105"/>
              <a:gd name="connsiteY2" fmla="*/ 902448 h 5676489"/>
              <a:gd name="connsiteX3" fmla="*/ 2669776 w 8762105"/>
              <a:gd name="connsiteY3" fmla="*/ 1481997 h 5676489"/>
              <a:gd name="connsiteX4" fmla="*/ 2309169 w 8762105"/>
              <a:gd name="connsiteY4" fmla="*/ 579134 h 5676489"/>
              <a:gd name="connsiteX5" fmla="*/ 3003630 w 8762105"/>
              <a:gd name="connsiteY5" fmla="*/ 285039 h 5676489"/>
              <a:gd name="connsiteX6" fmla="*/ 4708477 w 8762105"/>
              <a:gd name="connsiteY6" fmla="*/ 1279 h 5676489"/>
              <a:gd name="connsiteX7" fmla="*/ 5649546 w 8762105"/>
              <a:gd name="connsiteY7" fmla="*/ 505264 h 5676489"/>
              <a:gd name="connsiteX8" fmla="*/ 4219991 w 8762105"/>
              <a:gd name="connsiteY8" fmla="*/ 1986286 h 5676489"/>
              <a:gd name="connsiteX9" fmla="*/ 3743518 w 8762105"/>
              <a:gd name="connsiteY9" fmla="*/ 646931 h 5676489"/>
              <a:gd name="connsiteX10" fmla="*/ 4708477 w 8762105"/>
              <a:gd name="connsiteY10" fmla="*/ 1279 h 5676489"/>
              <a:gd name="connsiteX11" fmla="*/ 7431044 w 8762105"/>
              <a:gd name="connsiteY11" fmla="*/ 126647 h 5676489"/>
              <a:gd name="connsiteX12" fmla="*/ 8762105 w 8762105"/>
              <a:gd name="connsiteY12" fmla="*/ 202610 h 5676489"/>
              <a:gd name="connsiteX13" fmla="*/ 8711305 w 8762105"/>
              <a:gd name="connsiteY13" fmla="*/ 5612810 h 5676489"/>
              <a:gd name="connsiteX14" fmla="*/ 0 w 8762105"/>
              <a:gd name="connsiteY14" fmla="*/ 5676489 h 5676489"/>
              <a:gd name="connsiteX15" fmla="*/ 3520048 w 8762105"/>
              <a:gd name="connsiteY15" fmla="*/ 3301052 h 5676489"/>
              <a:gd name="connsiteX16" fmla="*/ 6021766 w 8762105"/>
              <a:gd name="connsiteY16" fmla="*/ 1138808 h 5676489"/>
              <a:gd name="connsiteX17" fmla="*/ 7431044 w 8762105"/>
              <a:gd name="connsiteY17" fmla="*/ 126647 h 5676489"/>
              <a:gd name="connsiteX0" fmla="*/ 3003630 w 8762105"/>
              <a:gd name="connsiteY0" fmla="*/ 285207 h 5676657"/>
              <a:gd name="connsiteX1" fmla="*/ 3069292 w 8762105"/>
              <a:gd name="connsiteY1" fmla="*/ 296636 h 5676657"/>
              <a:gd name="connsiteX2" fmla="*/ 3055900 w 8762105"/>
              <a:gd name="connsiteY2" fmla="*/ 902616 h 5676657"/>
              <a:gd name="connsiteX3" fmla="*/ 2669776 w 8762105"/>
              <a:gd name="connsiteY3" fmla="*/ 1482165 h 5676657"/>
              <a:gd name="connsiteX4" fmla="*/ 2309169 w 8762105"/>
              <a:gd name="connsiteY4" fmla="*/ 579302 h 5676657"/>
              <a:gd name="connsiteX5" fmla="*/ 3003630 w 8762105"/>
              <a:gd name="connsiteY5" fmla="*/ 285207 h 5676657"/>
              <a:gd name="connsiteX6" fmla="*/ 4708477 w 8762105"/>
              <a:gd name="connsiteY6" fmla="*/ 1447 h 5676657"/>
              <a:gd name="connsiteX7" fmla="*/ 5649546 w 8762105"/>
              <a:gd name="connsiteY7" fmla="*/ 505432 h 5676657"/>
              <a:gd name="connsiteX8" fmla="*/ 4168475 w 8762105"/>
              <a:gd name="connsiteY8" fmla="*/ 2141001 h 5676657"/>
              <a:gd name="connsiteX9" fmla="*/ 3743518 w 8762105"/>
              <a:gd name="connsiteY9" fmla="*/ 647099 h 5676657"/>
              <a:gd name="connsiteX10" fmla="*/ 4708477 w 8762105"/>
              <a:gd name="connsiteY10" fmla="*/ 1447 h 5676657"/>
              <a:gd name="connsiteX11" fmla="*/ 7431044 w 8762105"/>
              <a:gd name="connsiteY11" fmla="*/ 126815 h 5676657"/>
              <a:gd name="connsiteX12" fmla="*/ 8762105 w 8762105"/>
              <a:gd name="connsiteY12" fmla="*/ 202778 h 5676657"/>
              <a:gd name="connsiteX13" fmla="*/ 8711305 w 8762105"/>
              <a:gd name="connsiteY13" fmla="*/ 5612978 h 5676657"/>
              <a:gd name="connsiteX14" fmla="*/ 0 w 8762105"/>
              <a:gd name="connsiteY14" fmla="*/ 5676657 h 5676657"/>
              <a:gd name="connsiteX15" fmla="*/ 3520048 w 8762105"/>
              <a:gd name="connsiteY15" fmla="*/ 3301220 h 5676657"/>
              <a:gd name="connsiteX16" fmla="*/ 6021766 w 8762105"/>
              <a:gd name="connsiteY16" fmla="*/ 1138976 h 5676657"/>
              <a:gd name="connsiteX17" fmla="*/ 7431044 w 8762105"/>
              <a:gd name="connsiteY17" fmla="*/ 126815 h 5676657"/>
              <a:gd name="connsiteX0" fmla="*/ 3003630 w 8762105"/>
              <a:gd name="connsiteY0" fmla="*/ 285207 h 5676657"/>
              <a:gd name="connsiteX1" fmla="*/ 3069292 w 8762105"/>
              <a:gd name="connsiteY1" fmla="*/ 296636 h 5676657"/>
              <a:gd name="connsiteX2" fmla="*/ 3055900 w 8762105"/>
              <a:gd name="connsiteY2" fmla="*/ 902616 h 5676657"/>
              <a:gd name="connsiteX3" fmla="*/ 2669776 w 8762105"/>
              <a:gd name="connsiteY3" fmla="*/ 1482165 h 5676657"/>
              <a:gd name="connsiteX4" fmla="*/ 2309169 w 8762105"/>
              <a:gd name="connsiteY4" fmla="*/ 579302 h 5676657"/>
              <a:gd name="connsiteX5" fmla="*/ 3003630 w 8762105"/>
              <a:gd name="connsiteY5" fmla="*/ 285207 h 5676657"/>
              <a:gd name="connsiteX6" fmla="*/ 4708477 w 8762105"/>
              <a:gd name="connsiteY6" fmla="*/ 1447 h 5676657"/>
              <a:gd name="connsiteX7" fmla="*/ 5649546 w 8762105"/>
              <a:gd name="connsiteY7" fmla="*/ 505432 h 5676657"/>
              <a:gd name="connsiteX8" fmla="*/ 4168475 w 8762105"/>
              <a:gd name="connsiteY8" fmla="*/ 2141001 h 5676657"/>
              <a:gd name="connsiteX9" fmla="*/ 3743518 w 8762105"/>
              <a:gd name="connsiteY9" fmla="*/ 647099 h 5676657"/>
              <a:gd name="connsiteX10" fmla="*/ 4708477 w 8762105"/>
              <a:gd name="connsiteY10" fmla="*/ 1447 h 5676657"/>
              <a:gd name="connsiteX11" fmla="*/ 7431044 w 8762105"/>
              <a:gd name="connsiteY11" fmla="*/ 126815 h 5676657"/>
              <a:gd name="connsiteX12" fmla="*/ 8762105 w 8762105"/>
              <a:gd name="connsiteY12" fmla="*/ 202778 h 5676657"/>
              <a:gd name="connsiteX13" fmla="*/ 8711305 w 8762105"/>
              <a:gd name="connsiteY13" fmla="*/ 5612978 h 5676657"/>
              <a:gd name="connsiteX14" fmla="*/ 0 w 8762105"/>
              <a:gd name="connsiteY14" fmla="*/ 5676657 h 5676657"/>
              <a:gd name="connsiteX15" fmla="*/ 3520048 w 8762105"/>
              <a:gd name="connsiteY15" fmla="*/ 3301220 h 5676657"/>
              <a:gd name="connsiteX16" fmla="*/ 6021766 w 8762105"/>
              <a:gd name="connsiteY16" fmla="*/ 1138976 h 5676657"/>
              <a:gd name="connsiteX17" fmla="*/ 7431044 w 8762105"/>
              <a:gd name="connsiteY17" fmla="*/ 126815 h 5676657"/>
              <a:gd name="connsiteX0" fmla="*/ 3003630 w 8762105"/>
              <a:gd name="connsiteY0" fmla="*/ 285207 h 5676657"/>
              <a:gd name="connsiteX1" fmla="*/ 3069292 w 8762105"/>
              <a:gd name="connsiteY1" fmla="*/ 296636 h 5676657"/>
              <a:gd name="connsiteX2" fmla="*/ 3055900 w 8762105"/>
              <a:gd name="connsiteY2" fmla="*/ 902616 h 5676657"/>
              <a:gd name="connsiteX3" fmla="*/ 2669776 w 8762105"/>
              <a:gd name="connsiteY3" fmla="*/ 1482165 h 5676657"/>
              <a:gd name="connsiteX4" fmla="*/ 2309169 w 8762105"/>
              <a:gd name="connsiteY4" fmla="*/ 579302 h 5676657"/>
              <a:gd name="connsiteX5" fmla="*/ 3003630 w 8762105"/>
              <a:gd name="connsiteY5" fmla="*/ 285207 h 5676657"/>
              <a:gd name="connsiteX6" fmla="*/ 4708477 w 8762105"/>
              <a:gd name="connsiteY6" fmla="*/ 1447 h 5676657"/>
              <a:gd name="connsiteX7" fmla="*/ 5649546 w 8762105"/>
              <a:gd name="connsiteY7" fmla="*/ 505432 h 5676657"/>
              <a:gd name="connsiteX8" fmla="*/ 4168475 w 8762105"/>
              <a:gd name="connsiteY8" fmla="*/ 2141001 h 5676657"/>
              <a:gd name="connsiteX9" fmla="*/ 3859428 w 8762105"/>
              <a:gd name="connsiteY9" fmla="*/ 685736 h 5676657"/>
              <a:gd name="connsiteX10" fmla="*/ 4708477 w 8762105"/>
              <a:gd name="connsiteY10" fmla="*/ 1447 h 5676657"/>
              <a:gd name="connsiteX11" fmla="*/ 7431044 w 8762105"/>
              <a:gd name="connsiteY11" fmla="*/ 126815 h 5676657"/>
              <a:gd name="connsiteX12" fmla="*/ 8762105 w 8762105"/>
              <a:gd name="connsiteY12" fmla="*/ 202778 h 5676657"/>
              <a:gd name="connsiteX13" fmla="*/ 8711305 w 8762105"/>
              <a:gd name="connsiteY13" fmla="*/ 5612978 h 5676657"/>
              <a:gd name="connsiteX14" fmla="*/ 0 w 8762105"/>
              <a:gd name="connsiteY14" fmla="*/ 5676657 h 5676657"/>
              <a:gd name="connsiteX15" fmla="*/ 3520048 w 8762105"/>
              <a:gd name="connsiteY15" fmla="*/ 3301220 h 5676657"/>
              <a:gd name="connsiteX16" fmla="*/ 6021766 w 8762105"/>
              <a:gd name="connsiteY16" fmla="*/ 1138976 h 5676657"/>
              <a:gd name="connsiteX17" fmla="*/ 7431044 w 8762105"/>
              <a:gd name="connsiteY17" fmla="*/ 126815 h 5676657"/>
              <a:gd name="connsiteX0" fmla="*/ 3003630 w 8762105"/>
              <a:gd name="connsiteY0" fmla="*/ 285207 h 5676657"/>
              <a:gd name="connsiteX1" fmla="*/ 3069292 w 8762105"/>
              <a:gd name="connsiteY1" fmla="*/ 296636 h 5676657"/>
              <a:gd name="connsiteX2" fmla="*/ 3055900 w 8762105"/>
              <a:gd name="connsiteY2" fmla="*/ 902616 h 5676657"/>
              <a:gd name="connsiteX3" fmla="*/ 2669776 w 8762105"/>
              <a:gd name="connsiteY3" fmla="*/ 1482165 h 5676657"/>
              <a:gd name="connsiteX4" fmla="*/ 2309169 w 8762105"/>
              <a:gd name="connsiteY4" fmla="*/ 579302 h 5676657"/>
              <a:gd name="connsiteX5" fmla="*/ 3003630 w 8762105"/>
              <a:gd name="connsiteY5" fmla="*/ 285207 h 5676657"/>
              <a:gd name="connsiteX6" fmla="*/ 4708477 w 8762105"/>
              <a:gd name="connsiteY6" fmla="*/ 1447 h 5676657"/>
              <a:gd name="connsiteX7" fmla="*/ 5649546 w 8762105"/>
              <a:gd name="connsiteY7" fmla="*/ 505432 h 5676657"/>
              <a:gd name="connsiteX8" fmla="*/ 4168475 w 8762105"/>
              <a:gd name="connsiteY8" fmla="*/ 2141001 h 5676657"/>
              <a:gd name="connsiteX9" fmla="*/ 3859428 w 8762105"/>
              <a:gd name="connsiteY9" fmla="*/ 685736 h 5676657"/>
              <a:gd name="connsiteX10" fmla="*/ 4708477 w 8762105"/>
              <a:gd name="connsiteY10" fmla="*/ 1447 h 5676657"/>
              <a:gd name="connsiteX11" fmla="*/ 7431044 w 8762105"/>
              <a:gd name="connsiteY11" fmla="*/ 126815 h 5676657"/>
              <a:gd name="connsiteX12" fmla="*/ 8762105 w 8762105"/>
              <a:gd name="connsiteY12" fmla="*/ 202778 h 5676657"/>
              <a:gd name="connsiteX13" fmla="*/ 8711305 w 8762105"/>
              <a:gd name="connsiteY13" fmla="*/ 5612978 h 5676657"/>
              <a:gd name="connsiteX14" fmla="*/ 0 w 8762105"/>
              <a:gd name="connsiteY14" fmla="*/ 5676657 h 5676657"/>
              <a:gd name="connsiteX15" fmla="*/ 3520048 w 8762105"/>
              <a:gd name="connsiteY15" fmla="*/ 3301220 h 5676657"/>
              <a:gd name="connsiteX16" fmla="*/ 6021766 w 8762105"/>
              <a:gd name="connsiteY16" fmla="*/ 1138976 h 5676657"/>
              <a:gd name="connsiteX17" fmla="*/ 7431044 w 8762105"/>
              <a:gd name="connsiteY17" fmla="*/ 126815 h 5676657"/>
              <a:gd name="connsiteX0" fmla="*/ 3003630 w 8762105"/>
              <a:gd name="connsiteY0" fmla="*/ 285207 h 5676657"/>
              <a:gd name="connsiteX1" fmla="*/ 3069292 w 8762105"/>
              <a:gd name="connsiteY1" fmla="*/ 296636 h 5676657"/>
              <a:gd name="connsiteX2" fmla="*/ 3055900 w 8762105"/>
              <a:gd name="connsiteY2" fmla="*/ 902616 h 5676657"/>
              <a:gd name="connsiteX3" fmla="*/ 2669776 w 8762105"/>
              <a:gd name="connsiteY3" fmla="*/ 1482165 h 5676657"/>
              <a:gd name="connsiteX4" fmla="*/ 2309169 w 8762105"/>
              <a:gd name="connsiteY4" fmla="*/ 579302 h 5676657"/>
              <a:gd name="connsiteX5" fmla="*/ 3003630 w 8762105"/>
              <a:gd name="connsiteY5" fmla="*/ 285207 h 5676657"/>
              <a:gd name="connsiteX6" fmla="*/ 4708477 w 8762105"/>
              <a:gd name="connsiteY6" fmla="*/ 1447 h 5676657"/>
              <a:gd name="connsiteX7" fmla="*/ 5649546 w 8762105"/>
              <a:gd name="connsiteY7" fmla="*/ 505432 h 5676657"/>
              <a:gd name="connsiteX8" fmla="*/ 4168475 w 8762105"/>
              <a:gd name="connsiteY8" fmla="*/ 2141001 h 5676657"/>
              <a:gd name="connsiteX9" fmla="*/ 3859428 w 8762105"/>
              <a:gd name="connsiteY9" fmla="*/ 685736 h 5676657"/>
              <a:gd name="connsiteX10" fmla="*/ 4708477 w 8762105"/>
              <a:gd name="connsiteY10" fmla="*/ 1447 h 5676657"/>
              <a:gd name="connsiteX11" fmla="*/ 7431044 w 8762105"/>
              <a:gd name="connsiteY11" fmla="*/ 126815 h 5676657"/>
              <a:gd name="connsiteX12" fmla="*/ 8762105 w 8762105"/>
              <a:gd name="connsiteY12" fmla="*/ 202778 h 5676657"/>
              <a:gd name="connsiteX13" fmla="*/ 8711305 w 8762105"/>
              <a:gd name="connsiteY13" fmla="*/ 5612978 h 5676657"/>
              <a:gd name="connsiteX14" fmla="*/ 0 w 8762105"/>
              <a:gd name="connsiteY14" fmla="*/ 5676657 h 5676657"/>
              <a:gd name="connsiteX15" fmla="*/ 3520048 w 8762105"/>
              <a:gd name="connsiteY15" fmla="*/ 3301220 h 5676657"/>
              <a:gd name="connsiteX16" fmla="*/ 6021766 w 8762105"/>
              <a:gd name="connsiteY16" fmla="*/ 1138976 h 5676657"/>
              <a:gd name="connsiteX17" fmla="*/ 7431044 w 8762105"/>
              <a:gd name="connsiteY17" fmla="*/ 126815 h 5676657"/>
              <a:gd name="connsiteX0" fmla="*/ 3003630 w 8762105"/>
              <a:gd name="connsiteY0" fmla="*/ 285051 h 5676501"/>
              <a:gd name="connsiteX1" fmla="*/ 3069292 w 8762105"/>
              <a:gd name="connsiteY1" fmla="*/ 296480 h 5676501"/>
              <a:gd name="connsiteX2" fmla="*/ 3055900 w 8762105"/>
              <a:gd name="connsiteY2" fmla="*/ 902460 h 5676501"/>
              <a:gd name="connsiteX3" fmla="*/ 2669776 w 8762105"/>
              <a:gd name="connsiteY3" fmla="*/ 1482009 h 5676501"/>
              <a:gd name="connsiteX4" fmla="*/ 2309169 w 8762105"/>
              <a:gd name="connsiteY4" fmla="*/ 579146 h 5676501"/>
              <a:gd name="connsiteX5" fmla="*/ 3003630 w 8762105"/>
              <a:gd name="connsiteY5" fmla="*/ 285051 h 5676501"/>
              <a:gd name="connsiteX6" fmla="*/ 4708477 w 8762105"/>
              <a:gd name="connsiteY6" fmla="*/ 1291 h 5676501"/>
              <a:gd name="connsiteX7" fmla="*/ 5649546 w 8762105"/>
              <a:gd name="connsiteY7" fmla="*/ 505276 h 5676501"/>
              <a:gd name="connsiteX8" fmla="*/ 4181354 w 8762105"/>
              <a:gd name="connsiteY8" fmla="*/ 1999177 h 5676501"/>
              <a:gd name="connsiteX9" fmla="*/ 3859428 w 8762105"/>
              <a:gd name="connsiteY9" fmla="*/ 685580 h 5676501"/>
              <a:gd name="connsiteX10" fmla="*/ 4708477 w 8762105"/>
              <a:gd name="connsiteY10" fmla="*/ 1291 h 5676501"/>
              <a:gd name="connsiteX11" fmla="*/ 7431044 w 8762105"/>
              <a:gd name="connsiteY11" fmla="*/ 126659 h 5676501"/>
              <a:gd name="connsiteX12" fmla="*/ 8762105 w 8762105"/>
              <a:gd name="connsiteY12" fmla="*/ 202622 h 5676501"/>
              <a:gd name="connsiteX13" fmla="*/ 8711305 w 8762105"/>
              <a:gd name="connsiteY13" fmla="*/ 5612822 h 5676501"/>
              <a:gd name="connsiteX14" fmla="*/ 0 w 8762105"/>
              <a:gd name="connsiteY14" fmla="*/ 5676501 h 5676501"/>
              <a:gd name="connsiteX15" fmla="*/ 3520048 w 8762105"/>
              <a:gd name="connsiteY15" fmla="*/ 3301064 h 5676501"/>
              <a:gd name="connsiteX16" fmla="*/ 6021766 w 8762105"/>
              <a:gd name="connsiteY16" fmla="*/ 1138820 h 5676501"/>
              <a:gd name="connsiteX17" fmla="*/ 7431044 w 8762105"/>
              <a:gd name="connsiteY17" fmla="*/ 126659 h 5676501"/>
              <a:gd name="connsiteX0" fmla="*/ 3003630 w 8762105"/>
              <a:gd name="connsiteY0" fmla="*/ 285051 h 5676501"/>
              <a:gd name="connsiteX1" fmla="*/ 3069292 w 8762105"/>
              <a:gd name="connsiteY1" fmla="*/ 296480 h 5676501"/>
              <a:gd name="connsiteX2" fmla="*/ 3055900 w 8762105"/>
              <a:gd name="connsiteY2" fmla="*/ 902460 h 5676501"/>
              <a:gd name="connsiteX3" fmla="*/ 2669776 w 8762105"/>
              <a:gd name="connsiteY3" fmla="*/ 1482009 h 5676501"/>
              <a:gd name="connsiteX4" fmla="*/ 2309169 w 8762105"/>
              <a:gd name="connsiteY4" fmla="*/ 579146 h 5676501"/>
              <a:gd name="connsiteX5" fmla="*/ 3003630 w 8762105"/>
              <a:gd name="connsiteY5" fmla="*/ 285051 h 5676501"/>
              <a:gd name="connsiteX6" fmla="*/ 4708477 w 8762105"/>
              <a:gd name="connsiteY6" fmla="*/ 1291 h 5676501"/>
              <a:gd name="connsiteX7" fmla="*/ 5649546 w 8762105"/>
              <a:gd name="connsiteY7" fmla="*/ 505276 h 5676501"/>
              <a:gd name="connsiteX8" fmla="*/ 4181354 w 8762105"/>
              <a:gd name="connsiteY8" fmla="*/ 1999177 h 5676501"/>
              <a:gd name="connsiteX9" fmla="*/ 3859428 w 8762105"/>
              <a:gd name="connsiteY9" fmla="*/ 685580 h 5676501"/>
              <a:gd name="connsiteX10" fmla="*/ 4708477 w 8762105"/>
              <a:gd name="connsiteY10" fmla="*/ 1291 h 5676501"/>
              <a:gd name="connsiteX11" fmla="*/ 7431044 w 8762105"/>
              <a:gd name="connsiteY11" fmla="*/ 126659 h 5676501"/>
              <a:gd name="connsiteX12" fmla="*/ 8762105 w 8762105"/>
              <a:gd name="connsiteY12" fmla="*/ 202622 h 5676501"/>
              <a:gd name="connsiteX13" fmla="*/ 8711305 w 8762105"/>
              <a:gd name="connsiteY13" fmla="*/ 5612822 h 5676501"/>
              <a:gd name="connsiteX14" fmla="*/ 0 w 8762105"/>
              <a:gd name="connsiteY14" fmla="*/ 5676501 h 5676501"/>
              <a:gd name="connsiteX15" fmla="*/ 3520048 w 8762105"/>
              <a:gd name="connsiteY15" fmla="*/ 3301064 h 5676501"/>
              <a:gd name="connsiteX16" fmla="*/ 6021766 w 8762105"/>
              <a:gd name="connsiteY16" fmla="*/ 1138820 h 5676501"/>
              <a:gd name="connsiteX17" fmla="*/ 7431044 w 8762105"/>
              <a:gd name="connsiteY17" fmla="*/ 126659 h 5676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2105" h="5676501">
                <a:moveTo>
                  <a:pt x="3003630" y="285051"/>
                </a:moveTo>
                <a:lnTo>
                  <a:pt x="3069292" y="296480"/>
                </a:lnTo>
                <a:cubicBezTo>
                  <a:pt x="3193747" y="350366"/>
                  <a:pt x="3122486" y="704872"/>
                  <a:pt x="3055900" y="902460"/>
                </a:cubicBezTo>
                <a:cubicBezTo>
                  <a:pt x="2989314" y="1100048"/>
                  <a:pt x="2858625" y="1510138"/>
                  <a:pt x="2669776" y="1482009"/>
                </a:cubicBezTo>
                <a:cubicBezTo>
                  <a:pt x="2480927" y="1453880"/>
                  <a:pt x="2242583" y="776734"/>
                  <a:pt x="2309169" y="579146"/>
                </a:cubicBezTo>
                <a:cubicBezTo>
                  <a:pt x="2367432" y="406257"/>
                  <a:pt x="2810418" y="278251"/>
                  <a:pt x="3003630" y="285051"/>
                </a:cubicBezTo>
                <a:close/>
                <a:moveTo>
                  <a:pt x="4708477" y="1291"/>
                </a:moveTo>
                <a:cubicBezTo>
                  <a:pt x="5254043" y="-17621"/>
                  <a:pt x="5737400" y="172295"/>
                  <a:pt x="5649546" y="505276"/>
                </a:cubicBezTo>
                <a:cubicBezTo>
                  <a:pt x="5561692" y="838257"/>
                  <a:pt x="4595616" y="2110794"/>
                  <a:pt x="4181354" y="1999177"/>
                </a:cubicBezTo>
                <a:cubicBezTo>
                  <a:pt x="3767092" y="1887560"/>
                  <a:pt x="3771574" y="1018561"/>
                  <a:pt x="3859428" y="685580"/>
                </a:cubicBezTo>
                <a:cubicBezTo>
                  <a:pt x="3947282" y="352599"/>
                  <a:pt x="4284148" y="16001"/>
                  <a:pt x="4708477" y="1291"/>
                </a:cubicBezTo>
                <a:close/>
                <a:moveTo>
                  <a:pt x="7431044" y="126659"/>
                </a:moveTo>
                <a:cubicBezTo>
                  <a:pt x="7926405" y="35021"/>
                  <a:pt x="8526248" y="139424"/>
                  <a:pt x="8762105" y="202622"/>
                </a:cubicBezTo>
                <a:lnTo>
                  <a:pt x="8711305" y="5612822"/>
                </a:lnTo>
                <a:lnTo>
                  <a:pt x="0" y="5676501"/>
                </a:lnTo>
                <a:cubicBezTo>
                  <a:pt x="143635" y="4746003"/>
                  <a:pt x="2168690" y="3722494"/>
                  <a:pt x="3520048" y="3301064"/>
                </a:cubicBezTo>
                <a:cubicBezTo>
                  <a:pt x="4871406" y="2879634"/>
                  <a:pt x="5472964" y="1861070"/>
                  <a:pt x="6021766" y="1138820"/>
                </a:cubicBezTo>
                <a:cubicBezTo>
                  <a:pt x="6570568" y="416570"/>
                  <a:pt x="6935683" y="218297"/>
                  <a:pt x="7431044" y="12665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29" name="Oval 28"/>
          <p:cNvSpPr/>
          <p:nvPr userDrawn="1"/>
        </p:nvSpPr>
        <p:spPr>
          <a:xfrm>
            <a:off x="759899" y="5859255"/>
            <a:ext cx="370140" cy="370140"/>
          </a:xfrm>
          <a:prstGeom prst="ellipse">
            <a:avLst/>
          </a:prstGeom>
          <a:noFill/>
          <a:ln w="38100" cap="flat" cmpd="sng" algn="ctr">
            <a:solidFill>
              <a:srgbClr val="FF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 userDrawn="1"/>
        </p:nvSpPr>
        <p:spPr>
          <a:xfrm>
            <a:off x="-509699" y="6197073"/>
            <a:ext cx="1220899" cy="1220899"/>
          </a:xfrm>
          <a:prstGeom prst="ellipse">
            <a:avLst/>
          </a:prstGeom>
          <a:noFill/>
          <a:ln w="3810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1420299" y="6201161"/>
            <a:ext cx="152206" cy="152206"/>
          </a:xfrm>
          <a:prstGeom prst="ellipse">
            <a:avLst/>
          </a:prstGeom>
          <a:noFill/>
          <a:ln w="19050" cap="flat" cmpd="sng" algn="ctr">
            <a:solidFill>
              <a:srgbClr val="28538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err="1"/>
              <a:t>stylesh</a:t>
            </a:r>
            <a:r>
              <a:rPr lang="en-US" dirty="0"/>
              <a:t> level</a:t>
            </a:r>
            <a:endParaRPr lang="id-ID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41037" y="424800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545017" y="2564111"/>
            <a:ext cx="6207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1036" y="1349546"/>
            <a:ext cx="4016664" cy="886876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1036" y="2730643"/>
            <a:ext cx="4016664" cy="1945266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 rot="5400000">
            <a:off x="10459555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8871896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/>
          <p:nvPr userDrawn="1"/>
        </p:nvSpPr>
        <p:spPr>
          <a:xfrm rot="10800000" flipH="1" flipV="1">
            <a:off x="3790773" y="-293001"/>
            <a:ext cx="1309409" cy="1015354"/>
          </a:xfrm>
          <a:custGeom>
            <a:avLst/>
            <a:gdLst>
              <a:gd name="connsiteX0" fmla="*/ 0 w 1480302"/>
              <a:gd name="connsiteY0" fmla="*/ 0 h 1202664"/>
              <a:gd name="connsiteX1" fmla="*/ 1480302 w 1480302"/>
              <a:gd name="connsiteY1" fmla="*/ 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0 w 1480302"/>
              <a:gd name="connsiteY0" fmla="*/ 0 h 1202664"/>
              <a:gd name="connsiteX1" fmla="*/ 1175502 w 1480302"/>
              <a:gd name="connsiteY1" fmla="*/ 24130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800100 w 2280402"/>
              <a:gd name="connsiteY0" fmla="*/ 0 h 1469364"/>
              <a:gd name="connsiteX1" fmla="*/ 1975602 w 2280402"/>
              <a:gd name="connsiteY1" fmla="*/ 241300 h 1469364"/>
              <a:gd name="connsiteX2" fmla="*/ 2280402 w 2280402"/>
              <a:gd name="connsiteY2" fmla="*/ 1202664 h 1469364"/>
              <a:gd name="connsiteX3" fmla="*/ 0 w 2280402"/>
              <a:gd name="connsiteY3" fmla="*/ 1469364 h 1469364"/>
              <a:gd name="connsiteX4" fmla="*/ 800100 w 2280402"/>
              <a:gd name="connsiteY4" fmla="*/ 0 h 1469364"/>
              <a:gd name="connsiteX0" fmla="*/ 800100 w 2280402"/>
              <a:gd name="connsiteY0" fmla="*/ 0 h 1600928"/>
              <a:gd name="connsiteX1" fmla="*/ 1975602 w 2280402"/>
              <a:gd name="connsiteY1" fmla="*/ 241300 h 1600928"/>
              <a:gd name="connsiteX2" fmla="*/ 2280402 w 2280402"/>
              <a:gd name="connsiteY2" fmla="*/ 1202664 h 1600928"/>
              <a:gd name="connsiteX3" fmla="*/ 0 w 2280402"/>
              <a:gd name="connsiteY3" fmla="*/ 1469364 h 1600928"/>
              <a:gd name="connsiteX4" fmla="*/ 800100 w 2280402"/>
              <a:gd name="connsiteY4" fmla="*/ 0 h 1600928"/>
              <a:gd name="connsiteX0" fmla="*/ 800100 w 2140702"/>
              <a:gd name="connsiteY0" fmla="*/ 0 h 1574067"/>
              <a:gd name="connsiteX1" fmla="*/ 1975602 w 2140702"/>
              <a:gd name="connsiteY1" fmla="*/ 241300 h 1574067"/>
              <a:gd name="connsiteX2" fmla="*/ 2140702 w 2140702"/>
              <a:gd name="connsiteY2" fmla="*/ 986764 h 1574067"/>
              <a:gd name="connsiteX3" fmla="*/ 0 w 2140702"/>
              <a:gd name="connsiteY3" fmla="*/ 1469364 h 1574067"/>
              <a:gd name="connsiteX4" fmla="*/ 800100 w 2140702"/>
              <a:gd name="connsiteY4" fmla="*/ 0 h 1574067"/>
              <a:gd name="connsiteX0" fmla="*/ 800100 w 2293893"/>
              <a:gd name="connsiteY0" fmla="*/ 0 h 1505262"/>
              <a:gd name="connsiteX1" fmla="*/ 1975602 w 2293893"/>
              <a:gd name="connsiteY1" fmla="*/ 241300 h 1505262"/>
              <a:gd name="connsiteX2" fmla="*/ 2140702 w 2293893"/>
              <a:gd name="connsiteY2" fmla="*/ 986764 h 1505262"/>
              <a:gd name="connsiteX3" fmla="*/ 0 w 2293893"/>
              <a:gd name="connsiteY3" fmla="*/ 1469364 h 1505262"/>
              <a:gd name="connsiteX4" fmla="*/ 800100 w 2293893"/>
              <a:gd name="connsiteY4" fmla="*/ 0 h 1505262"/>
              <a:gd name="connsiteX0" fmla="*/ 800100 w 2293893"/>
              <a:gd name="connsiteY0" fmla="*/ 0 h 1520426"/>
              <a:gd name="connsiteX1" fmla="*/ 1975602 w 2293893"/>
              <a:gd name="connsiteY1" fmla="*/ 241300 h 1520426"/>
              <a:gd name="connsiteX2" fmla="*/ 2140702 w 2293893"/>
              <a:gd name="connsiteY2" fmla="*/ 986764 h 1520426"/>
              <a:gd name="connsiteX3" fmla="*/ 0 w 2293893"/>
              <a:gd name="connsiteY3" fmla="*/ 1469364 h 1520426"/>
              <a:gd name="connsiteX4" fmla="*/ 800100 w 2293893"/>
              <a:gd name="connsiteY4" fmla="*/ 0 h 1520426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23666 w 2317459"/>
              <a:gd name="connsiteY0" fmla="*/ 71773 h 1729119"/>
              <a:gd name="connsiteX1" fmla="*/ 1999168 w 2317459"/>
              <a:gd name="connsiteY1" fmla="*/ 313073 h 1729119"/>
              <a:gd name="connsiteX2" fmla="*/ 2164268 w 2317459"/>
              <a:gd name="connsiteY2" fmla="*/ 1058537 h 1729119"/>
              <a:gd name="connsiteX3" fmla="*/ 23566 w 2317459"/>
              <a:gd name="connsiteY3" fmla="*/ 1541137 h 1729119"/>
              <a:gd name="connsiteX4" fmla="*/ 823666 w 2317459"/>
              <a:gd name="connsiteY4" fmla="*/ 71773 h 1729119"/>
              <a:gd name="connsiteX0" fmla="*/ 814463 w 2308256"/>
              <a:gd name="connsiteY0" fmla="*/ 71773 h 1740127"/>
              <a:gd name="connsiteX1" fmla="*/ 1989965 w 2308256"/>
              <a:gd name="connsiteY1" fmla="*/ 313073 h 1740127"/>
              <a:gd name="connsiteX2" fmla="*/ 2155065 w 2308256"/>
              <a:gd name="connsiteY2" fmla="*/ 1058537 h 1740127"/>
              <a:gd name="connsiteX3" fmla="*/ 14363 w 2308256"/>
              <a:gd name="connsiteY3" fmla="*/ 1541137 h 1740127"/>
              <a:gd name="connsiteX4" fmla="*/ 814463 w 2308256"/>
              <a:gd name="connsiteY4" fmla="*/ 71773 h 1740127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59" h="1778802">
                <a:moveTo>
                  <a:pt x="800166" y="71773"/>
                </a:moveTo>
                <a:cubicBezTo>
                  <a:pt x="1129433" y="-132904"/>
                  <a:pt x="1752234" y="148612"/>
                  <a:pt x="1975668" y="313073"/>
                </a:cubicBezTo>
                <a:cubicBezTo>
                  <a:pt x="2199102" y="477534"/>
                  <a:pt x="2470035" y="663360"/>
                  <a:pt x="2140768" y="1058537"/>
                </a:cubicBezTo>
                <a:cubicBezTo>
                  <a:pt x="1811501" y="1453714"/>
                  <a:pt x="-12634" y="2145225"/>
                  <a:pt x="66" y="1541137"/>
                </a:cubicBezTo>
                <a:cubicBezTo>
                  <a:pt x="12766" y="937049"/>
                  <a:pt x="470899" y="276450"/>
                  <a:pt x="800166" y="71773"/>
                </a:cubicBezTo>
                <a:close/>
              </a:path>
            </a:pathLst>
          </a:custGeom>
          <a:gradFill>
            <a:gsLst>
              <a:gs pos="0">
                <a:srgbClr val="3D6CC1"/>
              </a:gs>
              <a:gs pos="97000">
                <a:srgbClr val="2B4D89"/>
              </a:gs>
            </a:gsLst>
            <a:lin ang="21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10800000" flipH="1" flipV="1">
            <a:off x="-435429" y="5004738"/>
            <a:ext cx="2012388" cy="1560464"/>
          </a:xfrm>
          <a:custGeom>
            <a:avLst/>
            <a:gdLst>
              <a:gd name="connsiteX0" fmla="*/ 0 w 1480302"/>
              <a:gd name="connsiteY0" fmla="*/ 0 h 1202664"/>
              <a:gd name="connsiteX1" fmla="*/ 1480302 w 1480302"/>
              <a:gd name="connsiteY1" fmla="*/ 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0 w 1480302"/>
              <a:gd name="connsiteY0" fmla="*/ 0 h 1202664"/>
              <a:gd name="connsiteX1" fmla="*/ 1175502 w 1480302"/>
              <a:gd name="connsiteY1" fmla="*/ 24130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800100 w 2280402"/>
              <a:gd name="connsiteY0" fmla="*/ 0 h 1469364"/>
              <a:gd name="connsiteX1" fmla="*/ 1975602 w 2280402"/>
              <a:gd name="connsiteY1" fmla="*/ 241300 h 1469364"/>
              <a:gd name="connsiteX2" fmla="*/ 2280402 w 2280402"/>
              <a:gd name="connsiteY2" fmla="*/ 1202664 h 1469364"/>
              <a:gd name="connsiteX3" fmla="*/ 0 w 2280402"/>
              <a:gd name="connsiteY3" fmla="*/ 1469364 h 1469364"/>
              <a:gd name="connsiteX4" fmla="*/ 800100 w 2280402"/>
              <a:gd name="connsiteY4" fmla="*/ 0 h 1469364"/>
              <a:gd name="connsiteX0" fmla="*/ 800100 w 2280402"/>
              <a:gd name="connsiteY0" fmla="*/ 0 h 1600928"/>
              <a:gd name="connsiteX1" fmla="*/ 1975602 w 2280402"/>
              <a:gd name="connsiteY1" fmla="*/ 241300 h 1600928"/>
              <a:gd name="connsiteX2" fmla="*/ 2280402 w 2280402"/>
              <a:gd name="connsiteY2" fmla="*/ 1202664 h 1600928"/>
              <a:gd name="connsiteX3" fmla="*/ 0 w 2280402"/>
              <a:gd name="connsiteY3" fmla="*/ 1469364 h 1600928"/>
              <a:gd name="connsiteX4" fmla="*/ 800100 w 2280402"/>
              <a:gd name="connsiteY4" fmla="*/ 0 h 1600928"/>
              <a:gd name="connsiteX0" fmla="*/ 800100 w 2140702"/>
              <a:gd name="connsiteY0" fmla="*/ 0 h 1574067"/>
              <a:gd name="connsiteX1" fmla="*/ 1975602 w 2140702"/>
              <a:gd name="connsiteY1" fmla="*/ 241300 h 1574067"/>
              <a:gd name="connsiteX2" fmla="*/ 2140702 w 2140702"/>
              <a:gd name="connsiteY2" fmla="*/ 986764 h 1574067"/>
              <a:gd name="connsiteX3" fmla="*/ 0 w 2140702"/>
              <a:gd name="connsiteY3" fmla="*/ 1469364 h 1574067"/>
              <a:gd name="connsiteX4" fmla="*/ 800100 w 2140702"/>
              <a:gd name="connsiteY4" fmla="*/ 0 h 1574067"/>
              <a:gd name="connsiteX0" fmla="*/ 800100 w 2293893"/>
              <a:gd name="connsiteY0" fmla="*/ 0 h 1505262"/>
              <a:gd name="connsiteX1" fmla="*/ 1975602 w 2293893"/>
              <a:gd name="connsiteY1" fmla="*/ 241300 h 1505262"/>
              <a:gd name="connsiteX2" fmla="*/ 2140702 w 2293893"/>
              <a:gd name="connsiteY2" fmla="*/ 986764 h 1505262"/>
              <a:gd name="connsiteX3" fmla="*/ 0 w 2293893"/>
              <a:gd name="connsiteY3" fmla="*/ 1469364 h 1505262"/>
              <a:gd name="connsiteX4" fmla="*/ 800100 w 2293893"/>
              <a:gd name="connsiteY4" fmla="*/ 0 h 1505262"/>
              <a:gd name="connsiteX0" fmla="*/ 800100 w 2293893"/>
              <a:gd name="connsiteY0" fmla="*/ 0 h 1520426"/>
              <a:gd name="connsiteX1" fmla="*/ 1975602 w 2293893"/>
              <a:gd name="connsiteY1" fmla="*/ 241300 h 1520426"/>
              <a:gd name="connsiteX2" fmla="*/ 2140702 w 2293893"/>
              <a:gd name="connsiteY2" fmla="*/ 986764 h 1520426"/>
              <a:gd name="connsiteX3" fmla="*/ 0 w 2293893"/>
              <a:gd name="connsiteY3" fmla="*/ 1469364 h 1520426"/>
              <a:gd name="connsiteX4" fmla="*/ 800100 w 2293893"/>
              <a:gd name="connsiteY4" fmla="*/ 0 h 1520426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23666 w 2317459"/>
              <a:gd name="connsiteY0" fmla="*/ 71773 h 1729119"/>
              <a:gd name="connsiteX1" fmla="*/ 1999168 w 2317459"/>
              <a:gd name="connsiteY1" fmla="*/ 313073 h 1729119"/>
              <a:gd name="connsiteX2" fmla="*/ 2164268 w 2317459"/>
              <a:gd name="connsiteY2" fmla="*/ 1058537 h 1729119"/>
              <a:gd name="connsiteX3" fmla="*/ 23566 w 2317459"/>
              <a:gd name="connsiteY3" fmla="*/ 1541137 h 1729119"/>
              <a:gd name="connsiteX4" fmla="*/ 823666 w 2317459"/>
              <a:gd name="connsiteY4" fmla="*/ 71773 h 1729119"/>
              <a:gd name="connsiteX0" fmla="*/ 814463 w 2308256"/>
              <a:gd name="connsiteY0" fmla="*/ 71773 h 1740127"/>
              <a:gd name="connsiteX1" fmla="*/ 1989965 w 2308256"/>
              <a:gd name="connsiteY1" fmla="*/ 313073 h 1740127"/>
              <a:gd name="connsiteX2" fmla="*/ 2155065 w 2308256"/>
              <a:gd name="connsiteY2" fmla="*/ 1058537 h 1740127"/>
              <a:gd name="connsiteX3" fmla="*/ 14363 w 2308256"/>
              <a:gd name="connsiteY3" fmla="*/ 1541137 h 1740127"/>
              <a:gd name="connsiteX4" fmla="*/ 814463 w 2308256"/>
              <a:gd name="connsiteY4" fmla="*/ 71773 h 1740127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59" h="1778802">
                <a:moveTo>
                  <a:pt x="800166" y="71773"/>
                </a:moveTo>
                <a:cubicBezTo>
                  <a:pt x="1129433" y="-132904"/>
                  <a:pt x="1752234" y="148612"/>
                  <a:pt x="1975668" y="313073"/>
                </a:cubicBezTo>
                <a:cubicBezTo>
                  <a:pt x="2199102" y="477534"/>
                  <a:pt x="2470035" y="663360"/>
                  <a:pt x="2140768" y="1058537"/>
                </a:cubicBezTo>
                <a:cubicBezTo>
                  <a:pt x="1811501" y="1453714"/>
                  <a:pt x="-12634" y="2145225"/>
                  <a:pt x="66" y="1541137"/>
                </a:cubicBezTo>
                <a:cubicBezTo>
                  <a:pt x="12766" y="937049"/>
                  <a:pt x="470899" y="276450"/>
                  <a:pt x="800166" y="71773"/>
                </a:cubicBezTo>
                <a:close/>
              </a:path>
            </a:pathLst>
          </a:custGeom>
          <a:gradFill>
            <a:gsLst>
              <a:gs pos="0">
                <a:srgbClr val="3D6CC1"/>
              </a:gs>
              <a:gs pos="97000">
                <a:srgbClr val="2B4D89"/>
              </a:gs>
            </a:gsLst>
            <a:lin ang="21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cture Placeholder 17"/>
          <p:cNvSpPr>
            <a:spLocks noGrp="1"/>
          </p:cNvSpPr>
          <p:nvPr userDrawn="1">
            <p:ph type="pic" sz="quarter" idx="11"/>
          </p:nvPr>
        </p:nvSpPr>
        <p:spPr>
          <a:xfrm>
            <a:off x="4658405" y="-25400"/>
            <a:ext cx="7533595" cy="6883400"/>
          </a:xfrm>
          <a:custGeom>
            <a:avLst/>
            <a:gdLst>
              <a:gd name="connsiteX0" fmla="*/ 2923157 w 7533595"/>
              <a:gd name="connsiteY0" fmla="*/ 36428 h 6883400"/>
              <a:gd name="connsiteX1" fmla="*/ 1451428 w 7533595"/>
              <a:gd name="connsiteY1" fmla="*/ 6883400 h 6883400"/>
              <a:gd name="connsiteX2" fmla="*/ 0 w 7533595"/>
              <a:gd name="connsiteY2" fmla="*/ 6883400 h 6883400"/>
              <a:gd name="connsiteX3" fmla="*/ 1465943 w 7533595"/>
              <a:gd name="connsiteY3" fmla="*/ 39914 h 6883400"/>
              <a:gd name="connsiteX4" fmla="*/ 7533595 w 7533595"/>
              <a:gd name="connsiteY4" fmla="*/ 25400 h 6883400"/>
              <a:gd name="connsiteX5" fmla="*/ 7533595 w 7533595"/>
              <a:gd name="connsiteY5" fmla="*/ 6883400 h 6883400"/>
              <a:gd name="connsiteX6" fmla="*/ 1451428 w 7533595"/>
              <a:gd name="connsiteY6" fmla="*/ 6883400 h 6883400"/>
              <a:gd name="connsiteX7" fmla="*/ 1734457 w 7533595"/>
              <a:gd name="connsiteY7" fmla="*/ 6868886 h 6883400"/>
              <a:gd name="connsiteX8" fmla="*/ 3212627 w 7533595"/>
              <a:gd name="connsiteY8" fmla="*/ 35736 h 6883400"/>
              <a:gd name="connsiteX9" fmla="*/ 3220357 w 7533595"/>
              <a:gd name="connsiteY9" fmla="*/ 0 h 6883400"/>
              <a:gd name="connsiteX10" fmla="*/ 3212627 w 7533595"/>
              <a:gd name="connsiteY10" fmla="*/ 35736 h 6883400"/>
              <a:gd name="connsiteX11" fmla="*/ 2923157 w 7533595"/>
              <a:gd name="connsiteY11" fmla="*/ 36428 h 6883400"/>
              <a:gd name="connsiteX12" fmla="*/ 2928257 w 7533595"/>
              <a:gd name="connsiteY12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33595" h="6883400">
                <a:moveTo>
                  <a:pt x="2923157" y="36428"/>
                </a:moveTo>
                <a:lnTo>
                  <a:pt x="1451428" y="6883400"/>
                </a:lnTo>
                <a:lnTo>
                  <a:pt x="0" y="6883400"/>
                </a:lnTo>
                <a:lnTo>
                  <a:pt x="1465943" y="39914"/>
                </a:lnTo>
                <a:close/>
                <a:moveTo>
                  <a:pt x="7533595" y="25400"/>
                </a:moveTo>
                <a:lnTo>
                  <a:pt x="7533595" y="6883400"/>
                </a:lnTo>
                <a:lnTo>
                  <a:pt x="1451428" y="6883400"/>
                </a:lnTo>
                <a:lnTo>
                  <a:pt x="1734457" y="6868886"/>
                </a:lnTo>
                <a:lnTo>
                  <a:pt x="3212627" y="35736"/>
                </a:lnTo>
                <a:close/>
                <a:moveTo>
                  <a:pt x="3220357" y="0"/>
                </a:moveTo>
                <a:lnTo>
                  <a:pt x="3212627" y="35736"/>
                </a:lnTo>
                <a:lnTo>
                  <a:pt x="2923157" y="36428"/>
                </a:lnTo>
                <a:lnTo>
                  <a:pt x="2928257" y="12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304799" y="266700"/>
            <a:ext cx="4353605" cy="5461000"/>
          </a:xfrm>
          <a:prstGeom prst="rect">
            <a:avLst/>
          </a:prstGeom>
          <a:gradFill flip="none" rotWithShape="1">
            <a:gsLst>
              <a:gs pos="56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4"/>
          <p:cNvSpPr/>
          <p:nvPr userDrawn="1"/>
        </p:nvSpPr>
        <p:spPr>
          <a:xfrm rot="340390" flipH="1" flipV="1">
            <a:off x="4321749" y="325314"/>
            <a:ext cx="784421" cy="608263"/>
          </a:xfrm>
          <a:custGeom>
            <a:avLst/>
            <a:gdLst>
              <a:gd name="connsiteX0" fmla="*/ 0 w 1480302"/>
              <a:gd name="connsiteY0" fmla="*/ 0 h 1202664"/>
              <a:gd name="connsiteX1" fmla="*/ 1480302 w 1480302"/>
              <a:gd name="connsiteY1" fmla="*/ 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0 w 1480302"/>
              <a:gd name="connsiteY0" fmla="*/ 0 h 1202664"/>
              <a:gd name="connsiteX1" fmla="*/ 1175502 w 1480302"/>
              <a:gd name="connsiteY1" fmla="*/ 24130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800100 w 2280402"/>
              <a:gd name="connsiteY0" fmla="*/ 0 h 1469364"/>
              <a:gd name="connsiteX1" fmla="*/ 1975602 w 2280402"/>
              <a:gd name="connsiteY1" fmla="*/ 241300 h 1469364"/>
              <a:gd name="connsiteX2" fmla="*/ 2280402 w 2280402"/>
              <a:gd name="connsiteY2" fmla="*/ 1202664 h 1469364"/>
              <a:gd name="connsiteX3" fmla="*/ 0 w 2280402"/>
              <a:gd name="connsiteY3" fmla="*/ 1469364 h 1469364"/>
              <a:gd name="connsiteX4" fmla="*/ 800100 w 2280402"/>
              <a:gd name="connsiteY4" fmla="*/ 0 h 1469364"/>
              <a:gd name="connsiteX0" fmla="*/ 800100 w 2280402"/>
              <a:gd name="connsiteY0" fmla="*/ 0 h 1600928"/>
              <a:gd name="connsiteX1" fmla="*/ 1975602 w 2280402"/>
              <a:gd name="connsiteY1" fmla="*/ 241300 h 1600928"/>
              <a:gd name="connsiteX2" fmla="*/ 2280402 w 2280402"/>
              <a:gd name="connsiteY2" fmla="*/ 1202664 h 1600928"/>
              <a:gd name="connsiteX3" fmla="*/ 0 w 2280402"/>
              <a:gd name="connsiteY3" fmla="*/ 1469364 h 1600928"/>
              <a:gd name="connsiteX4" fmla="*/ 800100 w 2280402"/>
              <a:gd name="connsiteY4" fmla="*/ 0 h 1600928"/>
              <a:gd name="connsiteX0" fmla="*/ 800100 w 2140702"/>
              <a:gd name="connsiteY0" fmla="*/ 0 h 1574067"/>
              <a:gd name="connsiteX1" fmla="*/ 1975602 w 2140702"/>
              <a:gd name="connsiteY1" fmla="*/ 241300 h 1574067"/>
              <a:gd name="connsiteX2" fmla="*/ 2140702 w 2140702"/>
              <a:gd name="connsiteY2" fmla="*/ 986764 h 1574067"/>
              <a:gd name="connsiteX3" fmla="*/ 0 w 2140702"/>
              <a:gd name="connsiteY3" fmla="*/ 1469364 h 1574067"/>
              <a:gd name="connsiteX4" fmla="*/ 800100 w 2140702"/>
              <a:gd name="connsiteY4" fmla="*/ 0 h 1574067"/>
              <a:gd name="connsiteX0" fmla="*/ 800100 w 2293893"/>
              <a:gd name="connsiteY0" fmla="*/ 0 h 1505262"/>
              <a:gd name="connsiteX1" fmla="*/ 1975602 w 2293893"/>
              <a:gd name="connsiteY1" fmla="*/ 241300 h 1505262"/>
              <a:gd name="connsiteX2" fmla="*/ 2140702 w 2293893"/>
              <a:gd name="connsiteY2" fmla="*/ 986764 h 1505262"/>
              <a:gd name="connsiteX3" fmla="*/ 0 w 2293893"/>
              <a:gd name="connsiteY3" fmla="*/ 1469364 h 1505262"/>
              <a:gd name="connsiteX4" fmla="*/ 800100 w 2293893"/>
              <a:gd name="connsiteY4" fmla="*/ 0 h 1505262"/>
              <a:gd name="connsiteX0" fmla="*/ 800100 w 2293893"/>
              <a:gd name="connsiteY0" fmla="*/ 0 h 1520426"/>
              <a:gd name="connsiteX1" fmla="*/ 1975602 w 2293893"/>
              <a:gd name="connsiteY1" fmla="*/ 241300 h 1520426"/>
              <a:gd name="connsiteX2" fmla="*/ 2140702 w 2293893"/>
              <a:gd name="connsiteY2" fmla="*/ 986764 h 1520426"/>
              <a:gd name="connsiteX3" fmla="*/ 0 w 2293893"/>
              <a:gd name="connsiteY3" fmla="*/ 1469364 h 1520426"/>
              <a:gd name="connsiteX4" fmla="*/ 800100 w 2293893"/>
              <a:gd name="connsiteY4" fmla="*/ 0 h 1520426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23666 w 2317459"/>
              <a:gd name="connsiteY0" fmla="*/ 71773 h 1729119"/>
              <a:gd name="connsiteX1" fmla="*/ 1999168 w 2317459"/>
              <a:gd name="connsiteY1" fmla="*/ 313073 h 1729119"/>
              <a:gd name="connsiteX2" fmla="*/ 2164268 w 2317459"/>
              <a:gd name="connsiteY2" fmla="*/ 1058537 h 1729119"/>
              <a:gd name="connsiteX3" fmla="*/ 23566 w 2317459"/>
              <a:gd name="connsiteY3" fmla="*/ 1541137 h 1729119"/>
              <a:gd name="connsiteX4" fmla="*/ 823666 w 2317459"/>
              <a:gd name="connsiteY4" fmla="*/ 71773 h 1729119"/>
              <a:gd name="connsiteX0" fmla="*/ 814463 w 2308256"/>
              <a:gd name="connsiteY0" fmla="*/ 71773 h 1740127"/>
              <a:gd name="connsiteX1" fmla="*/ 1989965 w 2308256"/>
              <a:gd name="connsiteY1" fmla="*/ 313073 h 1740127"/>
              <a:gd name="connsiteX2" fmla="*/ 2155065 w 2308256"/>
              <a:gd name="connsiteY2" fmla="*/ 1058537 h 1740127"/>
              <a:gd name="connsiteX3" fmla="*/ 14363 w 2308256"/>
              <a:gd name="connsiteY3" fmla="*/ 1541137 h 1740127"/>
              <a:gd name="connsiteX4" fmla="*/ 814463 w 2308256"/>
              <a:gd name="connsiteY4" fmla="*/ 71773 h 1740127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59" h="1778802">
                <a:moveTo>
                  <a:pt x="800166" y="71773"/>
                </a:moveTo>
                <a:cubicBezTo>
                  <a:pt x="1129433" y="-132904"/>
                  <a:pt x="1752234" y="148612"/>
                  <a:pt x="1975668" y="313073"/>
                </a:cubicBezTo>
                <a:cubicBezTo>
                  <a:pt x="2199102" y="477534"/>
                  <a:pt x="2470035" y="663360"/>
                  <a:pt x="2140768" y="1058537"/>
                </a:cubicBezTo>
                <a:cubicBezTo>
                  <a:pt x="1811501" y="1453714"/>
                  <a:pt x="-12634" y="2145225"/>
                  <a:pt x="66" y="1541137"/>
                </a:cubicBezTo>
                <a:cubicBezTo>
                  <a:pt x="12766" y="937049"/>
                  <a:pt x="470899" y="276450"/>
                  <a:pt x="800166" y="71773"/>
                </a:cubicBezTo>
                <a:close/>
              </a:path>
            </a:pathLst>
          </a:custGeom>
          <a:gradFill>
            <a:gsLst>
              <a:gs pos="100000">
                <a:srgbClr val="FF3B3B"/>
              </a:gs>
              <a:gs pos="0">
                <a:srgbClr val="F57E7E"/>
              </a:gs>
            </a:gsLst>
            <a:lin ang="21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4"/>
          <p:cNvSpPr/>
          <p:nvPr userDrawn="1"/>
        </p:nvSpPr>
        <p:spPr>
          <a:xfrm rot="20259063" flipH="1" flipV="1">
            <a:off x="994079" y="5596067"/>
            <a:ext cx="1070950" cy="830446"/>
          </a:xfrm>
          <a:custGeom>
            <a:avLst/>
            <a:gdLst>
              <a:gd name="connsiteX0" fmla="*/ 0 w 1480302"/>
              <a:gd name="connsiteY0" fmla="*/ 0 h 1202664"/>
              <a:gd name="connsiteX1" fmla="*/ 1480302 w 1480302"/>
              <a:gd name="connsiteY1" fmla="*/ 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0 w 1480302"/>
              <a:gd name="connsiteY0" fmla="*/ 0 h 1202664"/>
              <a:gd name="connsiteX1" fmla="*/ 1175502 w 1480302"/>
              <a:gd name="connsiteY1" fmla="*/ 241300 h 1202664"/>
              <a:gd name="connsiteX2" fmla="*/ 1480302 w 1480302"/>
              <a:gd name="connsiteY2" fmla="*/ 1202664 h 1202664"/>
              <a:gd name="connsiteX3" fmla="*/ 0 w 1480302"/>
              <a:gd name="connsiteY3" fmla="*/ 1202664 h 1202664"/>
              <a:gd name="connsiteX4" fmla="*/ 0 w 1480302"/>
              <a:gd name="connsiteY4" fmla="*/ 0 h 1202664"/>
              <a:gd name="connsiteX0" fmla="*/ 800100 w 2280402"/>
              <a:gd name="connsiteY0" fmla="*/ 0 h 1469364"/>
              <a:gd name="connsiteX1" fmla="*/ 1975602 w 2280402"/>
              <a:gd name="connsiteY1" fmla="*/ 241300 h 1469364"/>
              <a:gd name="connsiteX2" fmla="*/ 2280402 w 2280402"/>
              <a:gd name="connsiteY2" fmla="*/ 1202664 h 1469364"/>
              <a:gd name="connsiteX3" fmla="*/ 0 w 2280402"/>
              <a:gd name="connsiteY3" fmla="*/ 1469364 h 1469364"/>
              <a:gd name="connsiteX4" fmla="*/ 800100 w 2280402"/>
              <a:gd name="connsiteY4" fmla="*/ 0 h 1469364"/>
              <a:gd name="connsiteX0" fmla="*/ 800100 w 2280402"/>
              <a:gd name="connsiteY0" fmla="*/ 0 h 1600928"/>
              <a:gd name="connsiteX1" fmla="*/ 1975602 w 2280402"/>
              <a:gd name="connsiteY1" fmla="*/ 241300 h 1600928"/>
              <a:gd name="connsiteX2" fmla="*/ 2280402 w 2280402"/>
              <a:gd name="connsiteY2" fmla="*/ 1202664 h 1600928"/>
              <a:gd name="connsiteX3" fmla="*/ 0 w 2280402"/>
              <a:gd name="connsiteY3" fmla="*/ 1469364 h 1600928"/>
              <a:gd name="connsiteX4" fmla="*/ 800100 w 2280402"/>
              <a:gd name="connsiteY4" fmla="*/ 0 h 1600928"/>
              <a:gd name="connsiteX0" fmla="*/ 800100 w 2140702"/>
              <a:gd name="connsiteY0" fmla="*/ 0 h 1574067"/>
              <a:gd name="connsiteX1" fmla="*/ 1975602 w 2140702"/>
              <a:gd name="connsiteY1" fmla="*/ 241300 h 1574067"/>
              <a:gd name="connsiteX2" fmla="*/ 2140702 w 2140702"/>
              <a:gd name="connsiteY2" fmla="*/ 986764 h 1574067"/>
              <a:gd name="connsiteX3" fmla="*/ 0 w 2140702"/>
              <a:gd name="connsiteY3" fmla="*/ 1469364 h 1574067"/>
              <a:gd name="connsiteX4" fmla="*/ 800100 w 2140702"/>
              <a:gd name="connsiteY4" fmla="*/ 0 h 1574067"/>
              <a:gd name="connsiteX0" fmla="*/ 800100 w 2293893"/>
              <a:gd name="connsiteY0" fmla="*/ 0 h 1505262"/>
              <a:gd name="connsiteX1" fmla="*/ 1975602 w 2293893"/>
              <a:gd name="connsiteY1" fmla="*/ 241300 h 1505262"/>
              <a:gd name="connsiteX2" fmla="*/ 2140702 w 2293893"/>
              <a:gd name="connsiteY2" fmla="*/ 986764 h 1505262"/>
              <a:gd name="connsiteX3" fmla="*/ 0 w 2293893"/>
              <a:gd name="connsiteY3" fmla="*/ 1469364 h 1505262"/>
              <a:gd name="connsiteX4" fmla="*/ 800100 w 2293893"/>
              <a:gd name="connsiteY4" fmla="*/ 0 h 1505262"/>
              <a:gd name="connsiteX0" fmla="*/ 800100 w 2293893"/>
              <a:gd name="connsiteY0" fmla="*/ 0 h 1520426"/>
              <a:gd name="connsiteX1" fmla="*/ 1975602 w 2293893"/>
              <a:gd name="connsiteY1" fmla="*/ 241300 h 1520426"/>
              <a:gd name="connsiteX2" fmla="*/ 2140702 w 2293893"/>
              <a:gd name="connsiteY2" fmla="*/ 986764 h 1520426"/>
              <a:gd name="connsiteX3" fmla="*/ 0 w 2293893"/>
              <a:gd name="connsiteY3" fmla="*/ 1469364 h 1520426"/>
              <a:gd name="connsiteX4" fmla="*/ 800100 w 2293893"/>
              <a:gd name="connsiteY4" fmla="*/ 0 h 1520426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00100 w 2293893"/>
              <a:gd name="connsiteY0" fmla="*/ 71773 h 1592199"/>
              <a:gd name="connsiteX1" fmla="*/ 1975602 w 2293893"/>
              <a:gd name="connsiteY1" fmla="*/ 313073 h 1592199"/>
              <a:gd name="connsiteX2" fmla="*/ 2140702 w 2293893"/>
              <a:gd name="connsiteY2" fmla="*/ 1058537 h 1592199"/>
              <a:gd name="connsiteX3" fmla="*/ 0 w 2293893"/>
              <a:gd name="connsiteY3" fmla="*/ 1541137 h 1592199"/>
              <a:gd name="connsiteX4" fmla="*/ 800100 w 2293893"/>
              <a:gd name="connsiteY4" fmla="*/ 71773 h 1592199"/>
              <a:gd name="connsiteX0" fmla="*/ 823666 w 2317459"/>
              <a:gd name="connsiteY0" fmla="*/ 71773 h 1729119"/>
              <a:gd name="connsiteX1" fmla="*/ 1999168 w 2317459"/>
              <a:gd name="connsiteY1" fmla="*/ 313073 h 1729119"/>
              <a:gd name="connsiteX2" fmla="*/ 2164268 w 2317459"/>
              <a:gd name="connsiteY2" fmla="*/ 1058537 h 1729119"/>
              <a:gd name="connsiteX3" fmla="*/ 23566 w 2317459"/>
              <a:gd name="connsiteY3" fmla="*/ 1541137 h 1729119"/>
              <a:gd name="connsiteX4" fmla="*/ 823666 w 2317459"/>
              <a:gd name="connsiteY4" fmla="*/ 71773 h 1729119"/>
              <a:gd name="connsiteX0" fmla="*/ 814463 w 2308256"/>
              <a:gd name="connsiteY0" fmla="*/ 71773 h 1740127"/>
              <a:gd name="connsiteX1" fmla="*/ 1989965 w 2308256"/>
              <a:gd name="connsiteY1" fmla="*/ 313073 h 1740127"/>
              <a:gd name="connsiteX2" fmla="*/ 2155065 w 2308256"/>
              <a:gd name="connsiteY2" fmla="*/ 1058537 h 1740127"/>
              <a:gd name="connsiteX3" fmla="*/ 14363 w 2308256"/>
              <a:gd name="connsiteY3" fmla="*/ 1541137 h 1740127"/>
              <a:gd name="connsiteX4" fmla="*/ 814463 w 2308256"/>
              <a:gd name="connsiteY4" fmla="*/ 71773 h 1740127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  <a:gd name="connsiteX0" fmla="*/ 800166 w 2293959"/>
              <a:gd name="connsiteY0" fmla="*/ 71773 h 1778802"/>
              <a:gd name="connsiteX1" fmla="*/ 1975668 w 2293959"/>
              <a:gd name="connsiteY1" fmla="*/ 313073 h 1778802"/>
              <a:gd name="connsiteX2" fmla="*/ 2140768 w 2293959"/>
              <a:gd name="connsiteY2" fmla="*/ 1058537 h 1778802"/>
              <a:gd name="connsiteX3" fmla="*/ 66 w 2293959"/>
              <a:gd name="connsiteY3" fmla="*/ 1541137 h 1778802"/>
              <a:gd name="connsiteX4" fmla="*/ 800166 w 2293959"/>
              <a:gd name="connsiteY4" fmla="*/ 71773 h 177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59" h="1778802">
                <a:moveTo>
                  <a:pt x="800166" y="71773"/>
                </a:moveTo>
                <a:cubicBezTo>
                  <a:pt x="1129433" y="-132904"/>
                  <a:pt x="1752234" y="148612"/>
                  <a:pt x="1975668" y="313073"/>
                </a:cubicBezTo>
                <a:cubicBezTo>
                  <a:pt x="2199102" y="477534"/>
                  <a:pt x="2470035" y="663360"/>
                  <a:pt x="2140768" y="1058537"/>
                </a:cubicBezTo>
                <a:cubicBezTo>
                  <a:pt x="1811501" y="1453714"/>
                  <a:pt x="-12634" y="2145225"/>
                  <a:pt x="66" y="1541137"/>
                </a:cubicBezTo>
                <a:cubicBezTo>
                  <a:pt x="12766" y="937049"/>
                  <a:pt x="470899" y="276450"/>
                  <a:pt x="800166" y="71773"/>
                </a:cubicBezTo>
                <a:close/>
              </a:path>
            </a:pathLst>
          </a:custGeom>
          <a:gradFill>
            <a:gsLst>
              <a:gs pos="100000">
                <a:srgbClr val="FF3B3B"/>
              </a:gs>
              <a:gs pos="0">
                <a:srgbClr val="F57E7E"/>
              </a:gs>
            </a:gsLst>
            <a:lin ang="21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09505" y="6253681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212677" y="6252648"/>
            <a:ext cx="657742" cy="45724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err="1"/>
              <a:t>stylesh</a:t>
            </a:r>
            <a:r>
              <a:rPr lang="en-US" dirty="0"/>
              <a:t> level</a:t>
            </a:r>
            <a:endParaRPr lang="id-ID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62286" y="517223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rgbClr val="FF505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2694" y="6252648"/>
            <a:ext cx="6207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3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2285" y="1441968"/>
            <a:ext cx="3985024" cy="1109297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2285" y="3021957"/>
            <a:ext cx="3985024" cy="250473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/>
          </p:nvPr>
        </p:nvSpPr>
        <p:spPr>
          <a:xfrm rot="5400000">
            <a:off x="10687661" y="2551565"/>
            <a:ext cx="2163986" cy="456212"/>
          </a:xfrm>
        </p:spPr>
        <p:txBody>
          <a:bodyPr>
            <a:noAutofit/>
          </a:bodyPr>
          <a:lstStyle>
            <a:lvl1pPr marL="0" indent="0">
              <a:buNone/>
              <a:defRPr sz="1050" spc="6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486848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ima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545263"/>
          </a:xfrm>
        </p:spPr>
        <p:txBody>
          <a:bodyPr/>
          <a:lstStyle/>
          <a:p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544490"/>
          </a:xfrm>
          <a:prstGeom prst="rect">
            <a:avLst/>
          </a:prstGeom>
          <a:solidFill>
            <a:srgbClr val="3D3E44"/>
          </a:solidFill>
          <a:ln>
            <a:solidFill>
              <a:srgbClr val="5354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 userDrawn="1"/>
        </p:nvSpPr>
        <p:spPr>
          <a:xfrm>
            <a:off x="-509699" y="6197073"/>
            <a:ext cx="1220899" cy="1220899"/>
          </a:xfrm>
          <a:prstGeom prst="ellipse">
            <a:avLst/>
          </a:prstGeom>
          <a:noFill/>
          <a:ln w="3810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544490"/>
            <a:ext cx="12192000" cy="313509"/>
          </a:xfrm>
          <a:prstGeom prst="rect">
            <a:avLst/>
          </a:prstGeom>
          <a:solidFill>
            <a:srgbClr val="FF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 userDrawn="1"/>
        </p:nvSpPr>
        <p:spPr>
          <a:xfrm>
            <a:off x="11377084" y="1145848"/>
            <a:ext cx="422032" cy="422032"/>
          </a:xfrm>
          <a:prstGeom prst="ellipse">
            <a:avLst/>
          </a:prstGeom>
          <a:noFill/>
          <a:ln w="3810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337024" y="-587456"/>
            <a:ext cx="1512201" cy="1512201"/>
          </a:xfrm>
          <a:prstGeom prst="ellipse">
            <a:avLst/>
          </a:prstGeom>
          <a:noFill/>
          <a:ln w="3810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10905110" y="1328133"/>
            <a:ext cx="187047" cy="187047"/>
          </a:xfrm>
          <a:prstGeom prst="ellipse">
            <a:avLst/>
          </a:prstGeom>
          <a:noFill/>
          <a:ln w="1905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759899" y="5859255"/>
            <a:ext cx="370140" cy="370140"/>
          </a:xfrm>
          <a:prstGeom prst="ellipse">
            <a:avLst/>
          </a:prstGeom>
          <a:noFill/>
          <a:ln w="3810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1420299" y="6201161"/>
            <a:ext cx="152206" cy="152206"/>
          </a:xfrm>
          <a:prstGeom prst="ellipse">
            <a:avLst/>
          </a:prstGeom>
          <a:noFill/>
          <a:ln w="19050" cap="flat" cmpd="sng" algn="ctr">
            <a:solidFill>
              <a:srgbClr val="5354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7653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3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431756" y="2494402"/>
            <a:ext cx="3328487" cy="518562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35130" y="5645410"/>
            <a:ext cx="2163986" cy="6053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9088741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1_Picture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2096" y="252277"/>
            <a:ext cx="1372400" cy="4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 panose="02000506030000020004"/>
              <a:buNone/>
              <a:defRPr sz="32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4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67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610600" y="6116637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1" name="Shape 141"/>
          <p:cNvSpPr txBox="1"/>
          <p:nvPr/>
        </p:nvSpPr>
        <p:spPr>
          <a:xfrm>
            <a:off x="490843" y="6116637"/>
            <a:ext cx="1317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www.docotel.com</a:t>
            </a:r>
            <a:endParaRPr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333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0138211"/>
      </p:ext>
    </p:extLst>
  </p:cSld>
  <p:clrMapOvr>
    <a:masterClrMapping/>
  </p:clrMapOvr>
  <p:transition spd="slow" advClick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7422771"/>
      </p:ext>
    </p:extLst>
  </p:cSld>
  <p:clrMapOvr>
    <a:masterClrMapping/>
  </p:clrMapOvr>
  <p:transition spd="slow" advClick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502790"/>
      </p:ext>
    </p:extLst>
  </p:cSld>
  <p:clrMapOvr>
    <a:masterClrMapping/>
  </p:clrMapOvr>
  <p:transition spd="slow" advClick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4500705"/>
      </p:ext>
    </p:extLst>
  </p:cSld>
  <p:clrMapOvr>
    <a:masterClrMapping/>
  </p:clrMapOvr>
  <p:transition spd="slow" advClick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932949"/>
      </p:ext>
    </p:extLst>
  </p:cSld>
  <p:clrMapOvr>
    <a:masterClrMapping/>
  </p:clrMapOvr>
  <p:transition spd="slow" advClick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381171"/>
      </p:ext>
    </p:extLst>
  </p:cSld>
  <p:clrMapOvr>
    <a:masterClrMapping/>
  </p:clrMapOvr>
  <p:transition spd="slow" advClick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930648"/>
      </p:ext>
    </p:extLst>
  </p:cSld>
  <p:clrMapOvr>
    <a:masterClrMapping/>
  </p:clrMapOvr>
  <p:transition spd="slow" advClick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7969-3179-4C43-904A-6ED63D50AECA}" type="datetimeFigureOut">
              <a:rPr lang="id-ID" smtClean="0"/>
              <a:t>25/06/20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405B-7A5C-4697-868B-00BCA1BF67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69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71" r:id="rId15"/>
    <p:sldLayoutId id="2147483663" r:id="rId16"/>
    <p:sldLayoutId id="2147483664" r:id="rId17"/>
    <p:sldLayoutId id="2147483672" r:id="rId18"/>
    <p:sldLayoutId id="2147483669" r:id="rId19"/>
    <p:sldLayoutId id="2147483666" r:id="rId20"/>
    <p:sldLayoutId id="2147483667" r:id="rId21"/>
    <p:sldLayoutId id="2147483665" r:id="rId22"/>
    <p:sldLayoutId id="2147483670" r:id="rId23"/>
  </p:sldLayoutIdLst>
  <p:transition spd="slow" advClick="0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handrabezzo/bdv_cours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provider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dio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ployment/ios" TargetMode="External"/><Relationship Id="rId2" Type="http://schemas.openxmlformats.org/officeDocument/2006/relationships/hyperlink" Target="https://flutter.dev/docs/deployment/android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drabezzo/bdv_course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164BDB-9EBF-4CA2-B90B-211FAB8135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3B86B-779C-4495-93BD-7D5B9B169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3" y="1697678"/>
            <a:ext cx="6874574" cy="854135"/>
          </a:xfrm>
        </p:spPr>
        <p:txBody>
          <a:bodyPr>
            <a:noAutofit/>
          </a:bodyPr>
          <a:lstStyle/>
          <a:p>
            <a:r>
              <a:rPr lang="en-US" sz="4800" dirty="0"/>
              <a:t>Flutter Crash Course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2551814"/>
            <a:ext cx="7395353" cy="605353"/>
          </a:xfrm>
        </p:spPr>
        <p:txBody>
          <a:bodyPr/>
          <a:lstStyle/>
          <a:p>
            <a:r>
              <a:rPr lang="en-US" sz="2000" dirty="0"/>
              <a:t>RAPID CROSS PLATFORM MOBILE APP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3B7DF-2580-3C4F-A92E-085FA90D0F2B}"/>
              </a:ext>
            </a:extLst>
          </p:cNvPr>
          <p:cNvSpPr/>
          <p:nvPr/>
        </p:nvSpPr>
        <p:spPr>
          <a:xfrm>
            <a:off x="0" y="159026"/>
            <a:ext cx="1858617" cy="47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AD7AB2-6BE5-6D43-A9E7-C3871B31C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8" y="4883339"/>
            <a:ext cx="1033730" cy="1006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C1825-CB11-9345-8F3E-CEB0A6C7A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87" y="4839765"/>
            <a:ext cx="1103311" cy="1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6040"/>
      </p:ext>
    </p:extLst>
  </p:cSld>
  <p:clrMapOvr>
    <a:masterClrMapping/>
  </p:clrMapOvr>
  <p:transition spd="slow" advClick="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7546-2A14-4941-8952-968E218F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44" y="1287283"/>
            <a:ext cx="6089067" cy="677132"/>
          </a:xfrm>
        </p:spPr>
        <p:txBody>
          <a:bodyPr>
            <a:normAutofit/>
          </a:bodyPr>
          <a:lstStyle/>
          <a:p>
            <a:r>
              <a:rPr lang="id-ID" sz="3600" dirty="0">
                <a:latin typeface="Perpetua" panose="02020502060401020303" pitchFamily="18" charset="0"/>
              </a:rPr>
              <a:t>Pertemuan ke - 1</a:t>
            </a:r>
            <a:endParaRPr lang="en-US" sz="3600" dirty="0">
              <a:latin typeface="Perpetua" panose="02020502060401020303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42CF5-96D8-47AD-80CF-A4105FEC9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94944" y="1964415"/>
            <a:ext cx="9411053" cy="3595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Palatino Linotype" panose="02040502050505030304" pitchFamily="18" charset="0"/>
              </a:rPr>
              <a:t>Pengenalan</a:t>
            </a:r>
            <a:r>
              <a:rPr lang="en-US" sz="2000" dirty="0">
                <a:latin typeface="Palatino Linotype" panose="02040502050505030304" pitchFamily="18" charset="0"/>
              </a:rPr>
              <a:t> dart &amp; flutter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Palatino Linotype" panose="02040502050505030304" pitchFamily="18" charset="0"/>
              </a:rPr>
              <a:t>Kekurangan</a:t>
            </a:r>
            <a:r>
              <a:rPr lang="en-US" sz="2000" dirty="0">
                <a:latin typeface="Palatino Linotype" panose="02040502050505030304" pitchFamily="18" charset="0"/>
              </a:rPr>
              <a:t> / </a:t>
            </a:r>
            <a:r>
              <a:rPr lang="en-US" sz="2000" dirty="0" err="1">
                <a:latin typeface="Palatino Linotype" panose="02040502050505030304" pitchFamily="18" charset="0"/>
              </a:rPr>
              <a:t>kelebihan</a:t>
            </a:r>
            <a:r>
              <a:rPr lang="en-US" sz="2000" dirty="0">
                <a:latin typeface="Palatino Linotype" panose="02040502050505030304" pitchFamily="18" charset="0"/>
              </a:rPr>
              <a:t> flutter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Palatino Linotype" panose="02040502050505030304" pitchFamily="18" charset="0"/>
              </a:rPr>
              <a:t>Instalasi</a:t>
            </a:r>
            <a:r>
              <a:rPr lang="en-US" sz="2000" dirty="0">
                <a:latin typeface="Palatino Linotype" panose="02040502050505030304" pitchFamily="18" charset="0"/>
              </a:rPr>
              <a:t> Flutter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App Overview &amp; Structure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https://github.com/chandrabezzo/bdv_course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C4098C-E2C5-424B-B86F-306AF2003A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3464C-1AED-D749-8DE9-E1CF1747CAAC}"/>
              </a:ext>
            </a:extLst>
          </p:cNvPr>
          <p:cNvSpPr txBox="1"/>
          <p:nvPr/>
        </p:nvSpPr>
        <p:spPr>
          <a:xfrm>
            <a:off x="6329831" y="6040737"/>
            <a:ext cx="2506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Chandra Abdul Fattah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</a:t>
            </a:r>
            <a:r>
              <a:rPr lang="en-US" sz="1600" dirty="0" err="1">
                <a:solidFill>
                  <a:schemeClr val="bg1"/>
                </a:solidFill>
              </a:rPr>
              <a:t>bit.ly</a:t>
            </a:r>
            <a:r>
              <a:rPr lang="en-US" sz="1600" dirty="0">
                <a:solidFill>
                  <a:schemeClr val="bg1"/>
                </a:solidFill>
              </a:rPr>
              <a:t>/2BcgYHW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3464C-1AED-D749-8DE9-E1CF1747CAAC}"/>
              </a:ext>
            </a:extLst>
          </p:cNvPr>
          <p:cNvSpPr txBox="1"/>
          <p:nvPr/>
        </p:nvSpPr>
        <p:spPr>
          <a:xfrm>
            <a:off x="9385963" y="6037042"/>
            <a:ext cx="239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chandrabezzo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https://</a:t>
            </a:r>
            <a:r>
              <a:rPr lang="en-US" sz="1600" dirty="0" err="1">
                <a:solidFill>
                  <a:schemeClr val="bg1"/>
                </a:solidFill>
              </a:rPr>
              <a:t>bit.ly</a:t>
            </a:r>
            <a:r>
              <a:rPr lang="en-US" sz="1600" dirty="0">
                <a:solidFill>
                  <a:schemeClr val="bg1"/>
                </a:solidFill>
              </a:rPr>
              <a:t>/3fkm7fu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881955-DCE6-0649-8352-437996E4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6" y="6108662"/>
            <a:ext cx="478125" cy="47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BBF7FE-1253-164F-A1A4-3FC89EC09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681" y="6055336"/>
            <a:ext cx="584776" cy="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4601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2" y="323488"/>
            <a:ext cx="6874574" cy="605354"/>
          </a:xfrm>
        </p:spPr>
        <p:txBody>
          <a:bodyPr>
            <a:noAutofit/>
          </a:bodyPr>
          <a:lstStyle/>
          <a:p>
            <a:r>
              <a:rPr lang="en-US" sz="3600" dirty="0"/>
              <a:t>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928841"/>
            <a:ext cx="9667471" cy="538344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initState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setState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20FCC-B266-964D-8D20-E0B4EA812FD9}"/>
              </a:ext>
            </a:extLst>
          </p:cNvPr>
          <p:cNvSpPr/>
          <p:nvPr/>
        </p:nvSpPr>
        <p:spPr>
          <a:xfrm>
            <a:off x="79513" y="188843"/>
            <a:ext cx="1653199" cy="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1096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2" y="323488"/>
            <a:ext cx="6874574" cy="605354"/>
          </a:xfrm>
        </p:spPr>
        <p:txBody>
          <a:bodyPr>
            <a:noAutofit/>
          </a:bodyPr>
          <a:lstStyle/>
          <a:p>
            <a:r>
              <a:rPr lang="en-US" sz="3600" dirty="0"/>
              <a:t>Provider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928841"/>
            <a:ext cx="9667471" cy="538344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https://pub.dev/packages/provider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Deklarasi</a:t>
            </a:r>
            <a:r>
              <a:rPr lang="en-US" sz="1800" dirty="0"/>
              <a:t> Provider di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utama</a:t>
            </a:r>
            <a:r>
              <a:rPr lang="en-US" sz="18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Init Provider pada </a:t>
            </a:r>
            <a:r>
              <a:rPr lang="en-US" sz="1800" dirty="0" err="1"/>
              <a:t>didChangeDependencies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Dependency Injection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Pilihan</a:t>
            </a:r>
            <a:r>
              <a:rPr lang="en-US" sz="1800" dirty="0"/>
              <a:t> Provider</a:t>
            </a:r>
          </a:p>
          <a:p>
            <a:pPr marL="746125" indent="-388938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Provider</a:t>
            </a:r>
          </a:p>
          <a:p>
            <a:pPr marL="746125" indent="-388938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Provider.value</a:t>
            </a:r>
            <a:endParaRPr lang="en-US" sz="1800" dirty="0"/>
          </a:p>
          <a:p>
            <a:pPr marL="746125" indent="-388938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MultiProvider</a:t>
            </a:r>
            <a:endParaRPr lang="en-US" sz="1800" dirty="0"/>
          </a:p>
          <a:p>
            <a:pPr marL="746125" indent="-388938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ProxyProvider</a:t>
            </a:r>
            <a:endParaRPr lang="en-US" sz="1800" dirty="0"/>
          </a:p>
          <a:p>
            <a:pPr marL="746125" indent="-388938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ListenableProvider</a:t>
            </a:r>
            <a:endParaRPr lang="en-US" sz="1800" dirty="0"/>
          </a:p>
          <a:p>
            <a:pPr marL="746125" indent="-388938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ChangeNotifierProvider</a:t>
            </a:r>
            <a:endParaRPr lang="en-US" sz="1800" dirty="0"/>
          </a:p>
          <a:p>
            <a:pPr marL="746125" indent="-388938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StreamProvider</a:t>
            </a:r>
            <a:endParaRPr lang="en-US" sz="1800" dirty="0"/>
          </a:p>
          <a:p>
            <a:pPr marL="746125" indent="-388938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FutureProvider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20FCC-B266-964D-8D20-E0B4EA812FD9}"/>
              </a:ext>
            </a:extLst>
          </p:cNvPr>
          <p:cNvSpPr/>
          <p:nvPr/>
        </p:nvSpPr>
        <p:spPr>
          <a:xfrm>
            <a:off x="79513" y="188843"/>
            <a:ext cx="1653199" cy="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28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2" y="783279"/>
            <a:ext cx="6874574" cy="605354"/>
          </a:xfrm>
        </p:spPr>
        <p:txBody>
          <a:bodyPr>
            <a:noAutofit/>
          </a:bodyPr>
          <a:lstStyle/>
          <a:p>
            <a:r>
              <a:rPr lang="en-US" sz="3600" dirty="0" err="1"/>
              <a:t>Integrasi</a:t>
            </a:r>
            <a:r>
              <a:rPr lang="en-US" sz="3600" dirty="0"/>
              <a:t> API : DIO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1395001"/>
            <a:ext cx="9667471" cy="46797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https://pub.dev/packages/dio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GET, POST, PUT,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QueryParameters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Body (data)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Multiple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Download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Upload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FormData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20FCC-B266-964D-8D20-E0B4EA812FD9}"/>
              </a:ext>
            </a:extLst>
          </p:cNvPr>
          <p:cNvSpPr/>
          <p:nvPr/>
        </p:nvSpPr>
        <p:spPr>
          <a:xfrm>
            <a:off x="79513" y="188843"/>
            <a:ext cx="1653199" cy="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866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2" y="783279"/>
            <a:ext cx="6874574" cy="605354"/>
          </a:xfrm>
        </p:spPr>
        <p:txBody>
          <a:bodyPr>
            <a:noAutofit/>
          </a:bodyPr>
          <a:lstStyle/>
          <a:p>
            <a:r>
              <a:rPr lang="en-US" sz="3600" dirty="0"/>
              <a:t>Deployment and Code Signing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1395001"/>
            <a:ext cx="9667471" cy="4679720"/>
          </a:xfrm>
        </p:spPr>
        <p:txBody>
          <a:bodyPr/>
          <a:lstStyle/>
          <a:p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https://flutter.dev/docs/deployment/android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https://flutter.dev/docs/deployment/</a:t>
            </a:r>
            <a:r>
              <a:rPr lang="en-US" sz="1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</a:t>
            </a:r>
            <a:r>
              <a:rPr lang="en-US" sz="1800" dirty="0" err="1"/>
              <a:t>s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20FCC-B266-964D-8D20-E0B4EA812FD9}"/>
              </a:ext>
            </a:extLst>
          </p:cNvPr>
          <p:cNvSpPr/>
          <p:nvPr/>
        </p:nvSpPr>
        <p:spPr>
          <a:xfrm>
            <a:off x="79513" y="188843"/>
            <a:ext cx="1653199" cy="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68311"/>
      </p:ext>
    </p:extLst>
  </p:cSld>
  <p:clrMapOvr>
    <a:masterClrMapping/>
  </p:clrMapOvr>
  <p:transition spd="slow" advClick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2" y="783279"/>
            <a:ext cx="6874574" cy="605354"/>
          </a:xfrm>
        </p:spPr>
        <p:txBody>
          <a:bodyPr>
            <a:noAutofit/>
          </a:bodyPr>
          <a:lstStyle/>
          <a:p>
            <a:r>
              <a:rPr lang="en-US" sz="3600" dirty="0"/>
              <a:t>Prepare Publishing App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1545747"/>
            <a:ext cx="9667471" cy="45289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Flutter Build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aar</a:t>
            </a:r>
            <a:r>
              <a:rPr lang="en-US" sz="1800" dirty="0"/>
              <a:t>, Build a repository containing an AAR and a POM file.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aot</a:t>
            </a:r>
            <a:r>
              <a:rPr lang="en-US" sz="1800" dirty="0"/>
              <a:t>, Build an ahead-of-time compiled snapshot of your app's Dart code.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apk</a:t>
            </a:r>
            <a:r>
              <a:rPr lang="en-US" sz="1800" dirty="0"/>
              <a:t>, Build an Android APK file from your app.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appbundle</a:t>
            </a:r>
            <a:r>
              <a:rPr lang="en-US" sz="1800" dirty="0"/>
              <a:t>, Build an Android App Bundle file from your app.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bundle, Build the Flutter assets directory from your app.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ios</a:t>
            </a:r>
            <a:r>
              <a:rPr lang="en-US" sz="1800" dirty="0"/>
              <a:t>, Build an iOS application bundle (Mac OS X host only).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ios</a:t>
            </a:r>
            <a:r>
              <a:rPr lang="en-US" sz="1800" dirty="0"/>
              <a:t>-framework, Produces a .framework directory for a Flutter module and its plugins for integration into existing, plain </a:t>
            </a:r>
            <a:r>
              <a:rPr lang="en-US" sz="1800" dirty="0" err="1"/>
              <a:t>Xcode</a:t>
            </a:r>
            <a:r>
              <a:rPr lang="en-US" sz="1800" dirty="0"/>
              <a:t> projects.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20FCC-B266-964D-8D20-E0B4EA812FD9}"/>
              </a:ext>
            </a:extLst>
          </p:cNvPr>
          <p:cNvSpPr/>
          <p:nvPr/>
        </p:nvSpPr>
        <p:spPr>
          <a:xfrm>
            <a:off x="79513" y="188843"/>
            <a:ext cx="1653199" cy="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6861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DB9A5-F55C-4B06-B18F-0AEEE17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2" y="783279"/>
            <a:ext cx="6874574" cy="605354"/>
          </a:xfrm>
        </p:spPr>
        <p:txBody>
          <a:bodyPr>
            <a:noAutofit/>
          </a:bodyPr>
          <a:lstStyle/>
          <a:p>
            <a:r>
              <a:rPr lang="en-US" sz="3600" dirty="0"/>
              <a:t>Full Source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65DD9-1625-4A7F-80F3-B132C6E8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712" y="1545747"/>
            <a:ext cx="9667471" cy="45289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hlinkClick r:id="rId2"/>
              </a:rPr>
              <a:t>https://github.com/chandrabezzo/bdv_course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Sesi</a:t>
            </a:r>
            <a:r>
              <a:rPr lang="en-US" sz="1800" dirty="0"/>
              <a:t> 1: Branch Master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Sesi</a:t>
            </a:r>
            <a:r>
              <a:rPr lang="en-US" sz="1800" dirty="0"/>
              <a:t> 2: Branch </a:t>
            </a:r>
            <a:r>
              <a:rPr lang="en-US" sz="1800" dirty="0" err="1"/>
              <a:t>Integrasi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1FCB3-646B-460F-A5C5-03C33A15E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20FCC-B266-964D-8D20-E0B4EA812FD9}"/>
              </a:ext>
            </a:extLst>
          </p:cNvPr>
          <p:cNvSpPr/>
          <p:nvPr/>
        </p:nvSpPr>
        <p:spPr>
          <a:xfrm>
            <a:off x="79513" y="188843"/>
            <a:ext cx="1653199" cy="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7476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833191" y="3169719"/>
            <a:ext cx="4525617" cy="51856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7437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Question &amp; Answer</a:t>
            </a:r>
            <a:endParaRPr lang="en-GB" sz="4000" dirty="0">
              <a:solidFill>
                <a:srgbClr val="07437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46200"/>
      </p:ext>
    </p:extLst>
  </p:cSld>
  <p:clrMapOvr>
    <a:masterClrMapping/>
  </p:clrMapOvr>
  <p:transition spd="slow" advClick="0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_1" id="{63E515ED-0502-4A80-8A36-869E3E590DD1}" vid="{7A4D583E-41E2-45E6-8D3C-55FABA985E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279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Palatino Linotype</vt:lpstr>
      <vt:lpstr>Perpetua</vt:lpstr>
      <vt:lpstr>Proxima Nova</vt:lpstr>
      <vt:lpstr>Roboto</vt:lpstr>
      <vt:lpstr>Roboto Light</vt:lpstr>
      <vt:lpstr>Roboto Medium</vt:lpstr>
      <vt:lpstr>Office Theme</vt:lpstr>
      <vt:lpstr>Flutter Crash Course #2</vt:lpstr>
      <vt:lpstr>Pertemuan ke - 1</vt:lpstr>
      <vt:lpstr>State</vt:lpstr>
      <vt:lpstr>Provider</vt:lpstr>
      <vt:lpstr>Integrasi API : DIO</vt:lpstr>
      <vt:lpstr>Deployment and Code Signing</vt:lpstr>
      <vt:lpstr>Prepare Publishing App</vt:lpstr>
      <vt:lpstr>Full Source Code</vt:lpstr>
      <vt:lpstr>Question &amp;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Docotel 1001</dc:creator>
  <cp:lastModifiedBy>Microsoft Office User</cp:lastModifiedBy>
  <cp:revision>205</cp:revision>
  <dcterms:created xsi:type="dcterms:W3CDTF">2019-01-30T04:19:21Z</dcterms:created>
  <dcterms:modified xsi:type="dcterms:W3CDTF">2020-06-25T14:56:38Z</dcterms:modified>
</cp:coreProperties>
</file>