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andrabhushan\AppData\Local\Microsoft\Windows\INetCache\IE\GN1IMB3Z\meeting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2" y="809625"/>
            <a:ext cx="6200775" cy="523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Chandrabhushan Singh</dc:creator>
  <cp:lastModifiedBy>Chandrabhushan Singh</cp:lastModifiedBy>
  <cp:revision>2</cp:revision>
  <dcterms:created xsi:type="dcterms:W3CDTF">2006-08-16T00:00:00Z</dcterms:created>
  <dcterms:modified xsi:type="dcterms:W3CDTF">2016-03-06T23:01:32Z</dcterms:modified>
</cp:coreProperties>
</file>