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69"/>
  </p:notesMasterIdLst>
  <p:sldIdLst>
    <p:sldId id="256" r:id="rId2"/>
    <p:sldId id="322" r:id="rId3"/>
    <p:sldId id="257" r:id="rId4"/>
    <p:sldId id="258" r:id="rId5"/>
    <p:sldId id="259" r:id="rId6"/>
    <p:sldId id="261" r:id="rId7"/>
    <p:sldId id="262" r:id="rId8"/>
    <p:sldId id="263" r:id="rId9"/>
    <p:sldId id="264" r:id="rId10"/>
    <p:sldId id="265" r:id="rId11"/>
    <p:sldId id="267" r:id="rId12"/>
    <p:sldId id="308" r:id="rId13"/>
    <p:sldId id="310"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328" r:id="rId31"/>
    <p:sldId id="307"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309" r:id="rId48"/>
    <p:sldId id="299" r:id="rId49"/>
    <p:sldId id="301" r:id="rId50"/>
    <p:sldId id="302" r:id="rId51"/>
    <p:sldId id="303" r:id="rId52"/>
    <p:sldId id="304" r:id="rId53"/>
    <p:sldId id="305" r:id="rId54"/>
    <p:sldId id="306" r:id="rId55"/>
    <p:sldId id="311" r:id="rId56"/>
    <p:sldId id="312" r:id="rId57"/>
    <p:sldId id="313" r:id="rId58"/>
    <p:sldId id="314" r:id="rId59"/>
    <p:sldId id="315" r:id="rId60"/>
    <p:sldId id="316" r:id="rId61"/>
    <p:sldId id="317" r:id="rId62"/>
    <p:sldId id="319" r:id="rId63"/>
    <p:sldId id="320" r:id="rId64"/>
    <p:sldId id="323" r:id="rId65"/>
    <p:sldId id="324" r:id="rId66"/>
    <p:sldId id="325" r:id="rId67"/>
    <p:sldId id="326"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77193" autoAdjust="0"/>
  </p:normalViewPr>
  <p:slideViewPr>
    <p:cSldViewPr>
      <p:cViewPr>
        <p:scale>
          <a:sx n="70" d="100"/>
          <a:sy n="70" d="100"/>
        </p:scale>
        <p:origin x="-1164" y="-294"/>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255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B8E905-D591-42A5-B00C-2979F2273638}" type="datetimeFigureOut">
              <a:rPr lang="en-US" smtClean="0"/>
              <a:pPr/>
              <a:t>9/28/2015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CC1742-C91E-41AD-9C59-AA22A1D9E2DE}" type="slidenum">
              <a:rPr lang="en-US" smtClean="0"/>
              <a:pPr/>
              <a:t>‹#›</a:t>
            </a:fld>
            <a:endParaRPr lang="en-US" dirty="0"/>
          </a:p>
        </p:txBody>
      </p:sp>
    </p:spTree>
    <p:extLst>
      <p:ext uri="{BB962C8B-B14F-4D97-AF65-F5344CB8AC3E}">
        <p14:creationId xmlns:p14="http://schemas.microsoft.com/office/powerpoint/2010/main" val="2959634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CC1742-C91E-41AD-9C59-AA22A1D9E2DE}" type="slidenum">
              <a:rPr lang="en-US" smtClean="0"/>
              <a:pPr/>
              <a:t>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800" dirty="0">
              <a:latin typeface="+mn-lt"/>
            </a:endParaRPr>
          </a:p>
        </p:txBody>
      </p:sp>
      <p:sp>
        <p:nvSpPr>
          <p:cNvPr id="4" name="Slide Number Placeholder 3"/>
          <p:cNvSpPr>
            <a:spLocks noGrp="1"/>
          </p:cNvSpPr>
          <p:nvPr>
            <p:ph type="sldNum" sz="quarter" idx="10"/>
          </p:nvPr>
        </p:nvSpPr>
        <p:spPr/>
        <p:txBody>
          <a:bodyPr/>
          <a:lstStyle/>
          <a:p>
            <a:fld id="{92CC1742-C91E-41AD-9C59-AA22A1D9E2DE}" type="slidenum">
              <a:rPr lang="en-US" smtClean="0"/>
              <a:pPr/>
              <a:t>11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CC1742-C91E-41AD-9C59-AA22A1D9E2DE}" type="slidenum">
              <a:rPr lang="en-US" smtClean="0"/>
              <a:pPr/>
              <a:t>42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CC1742-C91E-41AD-9C59-AA22A1D9E2DE}" type="slidenum">
              <a:rPr lang="en-US" smtClean="0"/>
              <a:pPr/>
              <a:t>43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6675120"/>
            <a:ext cx="7315200" cy="182880"/>
          </a:xfrm>
          <a:prstGeom prst="rect">
            <a:avLst/>
          </a:prstGeom>
          <a:solidFill>
            <a:srgbClr val="DC41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ln>
                <a:noFill/>
              </a:ln>
              <a:solidFill>
                <a:schemeClr val="lt1"/>
              </a:solidFill>
              <a:latin typeface="+mn-lt"/>
              <a:ea typeface="+mn-ea"/>
              <a:cs typeface="+mn-cs"/>
            </a:endParaRPr>
          </a:p>
        </p:txBody>
      </p:sp>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04763" y="1146137"/>
            <a:ext cx="8535986" cy="1500187"/>
          </a:xfrm>
          <a:prstGeom prst="rect">
            <a:avLst/>
          </a:prstGeom>
          <a:solidFill>
            <a:schemeClr val="accent1"/>
          </a:solidFill>
          <a:ln w="9525" algn="ctr">
            <a:noFill/>
            <a:miter lim="800000"/>
            <a:headEnd/>
            <a:tailEnd/>
          </a:ln>
        </p:spPr>
        <p:txBody>
          <a:bodyPr lIns="0" tIns="0" rIns="0" bIns="0" anchor="ctr"/>
          <a:lstStyle/>
          <a:p>
            <a:pPr algn="ctr" fontAlgn="auto">
              <a:spcBef>
                <a:spcPct val="42000"/>
              </a:spcBef>
              <a:spcAft>
                <a:spcPts val="0"/>
              </a:spcAft>
              <a:defRPr/>
            </a:pPr>
            <a:endParaRPr lang="en-US" sz="2400" dirty="0">
              <a:solidFill>
                <a:schemeClr val="bg1"/>
              </a:solidFill>
              <a:latin typeface="+mn-lt"/>
            </a:endParaRPr>
          </a:p>
        </p:txBody>
      </p:sp>
      <p:sp>
        <p:nvSpPr>
          <p:cNvPr id="6" name="Rectangle 5"/>
          <p:cNvSpPr>
            <a:spLocks noChangeArrowheads="1"/>
          </p:cNvSpPr>
          <p:nvPr userDrawn="1"/>
        </p:nvSpPr>
        <p:spPr bwMode="auto">
          <a:xfrm>
            <a:off x="304763" y="2632075"/>
            <a:ext cx="8535986" cy="3479800"/>
          </a:xfrm>
          <a:prstGeom prst="rect">
            <a:avLst/>
          </a:prstGeom>
          <a:solidFill>
            <a:schemeClr val="tx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8" name="Text Placeholder 13"/>
          <p:cNvSpPr>
            <a:spLocks noGrp="1"/>
          </p:cNvSpPr>
          <p:nvPr>
            <p:ph type="body" sz="quarter" idx="13"/>
          </p:nvPr>
        </p:nvSpPr>
        <p:spPr>
          <a:xfrm>
            <a:off x="399144" y="1286330"/>
            <a:ext cx="8305800" cy="1219200"/>
          </a:xfrm>
        </p:spPr>
        <p:txBody>
          <a:bodyPr anchor="ctr">
            <a:normAutofit/>
          </a:bodyPr>
          <a:lstStyle>
            <a:lvl1pPr algn="ctr">
              <a:buFontTx/>
              <a:buNone/>
              <a:defRPr sz="3600" b="1">
                <a:solidFill>
                  <a:schemeClr val="tx1"/>
                </a:solidFill>
              </a:defRPr>
            </a:lvl1pPr>
          </a:lstStyle>
          <a:p>
            <a:pPr lvl="0"/>
            <a:r>
              <a:rPr lang="en-US" smtClean="0"/>
              <a:t>Click to edit Master text styles</a:t>
            </a:r>
          </a:p>
        </p:txBody>
      </p:sp>
      <p:sp>
        <p:nvSpPr>
          <p:cNvPr id="20" name="Text Placeholder 15"/>
          <p:cNvSpPr>
            <a:spLocks noGrp="1"/>
          </p:cNvSpPr>
          <p:nvPr>
            <p:ph type="body" sz="quarter" idx="14"/>
          </p:nvPr>
        </p:nvSpPr>
        <p:spPr>
          <a:xfrm>
            <a:off x="399144" y="2810330"/>
            <a:ext cx="8305800" cy="3124200"/>
          </a:xfrm>
        </p:spPr>
        <p:txBody>
          <a:bodyPr anchor="ctr">
            <a:normAutofit/>
          </a:bodyPr>
          <a:lstStyle>
            <a:lvl1pPr algn="ctr">
              <a:buFontTx/>
              <a:buNone/>
              <a:defRPr sz="3600" b="0">
                <a:solidFill>
                  <a:schemeClr val="bg1"/>
                </a:solidFill>
              </a:defRPr>
            </a:lvl1pPr>
          </a:lstStyle>
          <a:p>
            <a:pPr lvl="0"/>
            <a:r>
              <a:rPr lang="en-US"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5" name="Rectangle 5"/>
          <p:cNvSpPr>
            <a:spLocks noChangeArrowheads="1"/>
          </p:cNvSpPr>
          <p:nvPr userDrawn="1"/>
        </p:nvSpPr>
        <p:spPr bwMode="auto">
          <a:xfrm>
            <a:off x="300037"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7" name="Rectangle 5"/>
          <p:cNvSpPr>
            <a:spLocks noChangeArrowheads="1"/>
          </p:cNvSpPr>
          <p:nvPr userDrawn="1"/>
        </p:nvSpPr>
        <p:spPr bwMode="auto">
          <a:xfrm>
            <a:off x="4631732"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1" name="Text Placeholder 10"/>
          <p:cNvSpPr>
            <a:spLocks noGrp="1"/>
          </p:cNvSpPr>
          <p:nvPr userDrawn="1">
            <p:ph type="body" sz="quarter" idx="15"/>
          </p:nvPr>
        </p:nvSpPr>
        <p:spPr>
          <a:xfrm>
            <a:off x="456072" y="1320799"/>
            <a:ext cx="3906510" cy="4613835"/>
          </a:xfrm>
        </p:spPr>
        <p:txBody>
          <a:bodyPr/>
          <a:lstStyle/>
          <a:p>
            <a:pPr lvl="0"/>
            <a:r>
              <a:rPr lang="en-US" smtClean="0"/>
              <a:t>Click to edit Master text styles</a:t>
            </a:r>
          </a:p>
        </p:txBody>
      </p:sp>
      <p:sp>
        <p:nvSpPr>
          <p:cNvPr id="22" name="Picture Placeholder 9"/>
          <p:cNvSpPr>
            <a:spLocks noGrp="1"/>
          </p:cNvSpPr>
          <p:nvPr userDrawn="1">
            <p:ph type="pic" sz="quarter" idx="16"/>
          </p:nvPr>
        </p:nvSpPr>
        <p:spPr>
          <a:xfrm>
            <a:off x="4789159" y="1320799"/>
            <a:ext cx="3903726" cy="4613835"/>
          </a:xfrm>
        </p:spPr>
        <p:txBody>
          <a:bodyPr rtlCol="0">
            <a:normAutofit/>
          </a:bodyPr>
          <a:lstStyle/>
          <a:p>
            <a:pPr lvl="0"/>
            <a:r>
              <a:rPr lang="en-US" noProof="0" dirty="0" smtClean="0"/>
              <a:t>Click icon to add picture</a:t>
            </a:r>
            <a:endParaRPr lang="en-US" noProof="0" dirty="0"/>
          </a:p>
        </p:txBody>
      </p:sp>
      <p:sp>
        <p:nvSpPr>
          <p:cNvPr id="8" name="Title 7"/>
          <p:cNvSpPr>
            <a:spLocks noGrp="1"/>
          </p:cNvSpPr>
          <p:nvPr userDrawn="1">
            <p:ph type="title"/>
          </p:nvPr>
        </p:nvSpPr>
        <p:spPr/>
        <p:txBody>
          <a:bodyPr/>
          <a:lstStyle/>
          <a:p>
            <a:r>
              <a:rPr lang="en-US" smtClean="0"/>
              <a:t>Click to edit Master title style</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wo Content">
    <p:spTree>
      <p:nvGrpSpPr>
        <p:cNvPr id="1" name=""/>
        <p:cNvGrpSpPr/>
        <p:nvPr/>
      </p:nvGrpSpPr>
      <p:grpSpPr>
        <a:xfrm>
          <a:off x="0" y="0"/>
          <a:ext cx="0" cy="0"/>
          <a:chOff x="0" y="0"/>
          <a:chExt cx="0" cy="0"/>
        </a:xfrm>
      </p:grpSpPr>
      <p:sp>
        <p:nvSpPr>
          <p:cNvPr id="7" name="Rectangle 5"/>
          <p:cNvSpPr>
            <a:spLocks noChangeArrowheads="1"/>
          </p:cNvSpPr>
          <p:nvPr userDrawn="1"/>
        </p:nvSpPr>
        <p:spPr bwMode="auto">
          <a:xfrm>
            <a:off x="300037"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0" name="Rectangle 5"/>
          <p:cNvSpPr>
            <a:spLocks noChangeArrowheads="1"/>
          </p:cNvSpPr>
          <p:nvPr userDrawn="1"/>
        </p:nvSpPr>
        <p:spPr bwMode="auto">
          <a:xfrm>
            <a:off x="4631732"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11" name="Text Placeholder 10"/>
          <p:cNvSpPr>
            <a:spLocks noGrp="1"/>
          </p:cNvSpPr>
          <p:nvPr>
            <p:ph type="body" sz="quarter" idx="15"/>
          </p:nvPr>
        </p:nvSpPr>
        <p:spPr>
          <a:xfrm>
            <a:off x="456072" y="1320799"/>
            <a:ext cx="3906510" cy="4613835"/>
          </a:xfrm>
        </p:spPr>
        <p:txBody>
          <a:bodyPr/>
          <a:lstStyle/>
          <a:p>
            <a:pPr lvl="0"/>
            <a:r>
              <a:rPr lang="en-US" smtClean="0"/>
              <a:t>Click to edit Master text styles</a:t>
            </a:r>
          </a:p>
        </p:txBody>
      </p:sp>
      <p:sp>
        <p:nvSpPr>
          <p:cNvPr id="12" name="Text Placeholder 10"/>
          <p:cNvSpPr>
            <a:spLocks noGrp="1"/>
          </p:cNvSpPr>
          <p:nvPr>
            <p:ph type="body" sz="quarter" idx="16"/>
          </p:nvPr>
        </p:nvSpPr>
        <p:spPr>
          <a:xfrm>
            <a:off x="4787767" y="1320799"/>
            <a:ext cx="3906510" cy="4613835"/>
          </a:xfrm>
        </p:spPr>
        <p:txBody>
          <a:body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wo Content">
    <p:spTree>
      <p:nvGrpSpPr>
        <p:cNvPr id="1" name=""/>
        <p:cNvGrpSpPr/>
        <p:nvPr/>
      </p:nvGrpSpPr>
      <p:grpSpPr>
        <a:xfrm>
          <a:off x="0" y="0"/>
          <a:ext cx="0" cy="0"/>
          <a:chOff x="0" y="0"/>
          <a:chExt cx="0" cy="0"/>
        </a:xfrm>
      </p:grpSpPr>
      <p:sp>
        <p:nvSpPr>
          <p:cNvPr id="9" name="Rectangle 5"/>
          <p:cNvSpPr>
            <a:spLocks noChangeArrowheads="1"/>
          </p:cNvSpPr>
          <p:nvPr userDrawn="1"/>
        </p:nvSpPr>
        <p:spPr bwMode="auto">
          <a:xfrm>
            <a:off x="300037" y="1144588"/>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1" name="Rectangle 5"/>
          <p:cNvSpPr>
            <a:spLocks noChangeArrowheads="1"/>
          </p:cNvSpPr>
          <p:nvPr userDrawn="1"/>
        </p:nvSpPr>
        <p:spPr bwMode="auto">
          <a:xfrm>
            <a:off x="4631732" y="1144588"/>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10"/>
          <p:cNvSpPr>
            <a:spLocks noGrp="1"/>
          </p:cNvSpPr>
          <p:nvPr>
            <p:ph type="body" sz="quarter" idx="15"/>
          </p:nvPr>
        </p:nvSpPr>
        <p:spPr>
          <a:xfrm>
            <a:off x="456072" y="1320800"/>
            <a:ext cx="3906510" cy="2946400"/>
          </a:xfrm>
        </p:spPr>
        <p:txBody>
          <a:bodyPr/>
          <a:lstStyle/>
          <a:p>
            <a:pPr lvl="0"/>
            <a:r>
              <a:rPr lang="en-US" smtClean="0"/>
              <a:t>Click to edit Master text styles</a:t>
            </a:r>
          </a:p>
        </p:txBody>
      </p:sp>
      <p:sp>
        <p:nvSpPr>
          <p:cNvPr id="13" name="Text Placeholder 10"/>
          <p:cNvSpPr>
            <a:spLocks noGrp="1"/>
          </p:cNvSpPr>
          <p:nvPr>
            <p:ph type="body" sz="quarter" idx="16"/>
          </p:nvPr>
        </p:nvSpPr>
        <p:spPr>
          <a:xfrm>
            <a:off x="4787767" y="1320800"/>
            <a:ext cx="3906510" cy="2946400"/>
          </a:xfrm>
        </p:spPr>
        <p:txBody>
          <a:bodyPr/>
          <a:lstStyle/>
          <a:p>
            <a:pPr lvl="0"/>
            <a:r>
              <a:rPr lang="en-US" smtClean="0"/>
              <a:t>Click to edit Master text styles</a:t>
            </a:r>
          </a:p>
        </p:txBody>
      </p:sp>
      <p:sp>
        <p:nvSpPr>
          <p:cNvPr id="8" name="Rectangle 7"/>
          <p:cNvSpPr/>
          <p:nvPr userDrawn="1"/>
        </p:nvSpPr>
        <p:spPr>
          <a:xfrm>
            <a:off x="300037" y="4400550"/>
            <a:ext cx="8555038" cy="1701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7" name="Text Placeholder 13"/>
          <p:cNvSpPr>
            <a:spLocks noGrp="1"/>
          </p:cNvSpPr>
          <p:nvPr>
            <p:ph type="body" sz="quarter" idx="17"/>
          </p:nvPr>
        </p:nvSpPr>
        <p:spPr>
          <a:xfrm>
            <a:off x="443937" y="4527550"/>
            <a:ext cx="8252953" cy="1447800"/>
          </a:xfrm>
        </p:spPr>
        <p:txBody>
          <a:bodyPr anchor="ctr">
            <a:normAutofit/>
          </a:bodyPr>
          <a:lstStyle>
            <a:lvl1pPr algn="ctr">
              <a:buNone/>
              <a:defRPr sz="3600" b="1">
                <a:solidFill>
                  <a:schemeClr val="bg1"/>
                </a:solidFill>
              </a:defRPr>
            </a:lvl1p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wo Content">
    <p:spTree>
      <p:nvGrpSpPr>
        <p:cNvPr id="1" name=""/>
        <p:cNvGrpSpPr/>
        <p:nvPr/>
      </p:nvGrpSpPr>
      <p:grpSpPr>
        <a:xfrm>
          <a:off x="0" y="0"/>
          <a:ext cx="0" cy="0"/>
          <a:chOff x="0" y="0"/>
          <a:chExt cx="0" cy="0"/>
        </a:xfrm>
      </p:grpSpPr>
      <p:sp>
        <p:nvSpPr>
          <p:cNvPr id="5" name="Rectangle 5"/>
          <p:cNvSpPr>
            <a:spLocks noChangeArrowheads="1"/>
          </p:cNvSpPr>
          <p:nvPr userDrawn="1"/>
        </p:nvSpPr>
        <p:spPr bwMode="auto">
          <a:xfrm>
            <a:off x="300037" y="1144588"/>
            <a:ext cx="8555038"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3" name="Picture Placeholder 11"/>
          <p:cNvSpPr>
            <a:spLocks noGrp="1"/>
          </p:cNvSpPr>
          <p:nvPr>
            <p:ph type="pic" sz="quarter" idx="18"/>
          </p:nvPr>
        </p:nvSpPr>
        <p:spPr>
          <a:xfrm>
            <a:off x="504020" y="1343818"/>
            <a:ext cx="8175649" cy="4572000"/>
          </a:xfrm>
        </p:spPr>
        <p:txBody>
          <a:bodyPr rtlCol="0">
            <a:normAutofit/>
          </a:bodyPr>
          <a:lstStyle>
            <a:lvl1pPr>
              <a:buFontTx/>
              <a:buNone/>
              <a:defRPr/>
            </a:lvl1pPr>
          </a:lstStyle>
          <a:p>
            <a:pPr lvl="0"/>
            <a:r>
              <a:rPr lang="en-US" noProof="0" dirty="0" smtClean="0"/>
              <a:t>Click icon to add picture</a:t>
            </a:r>
            <a:endParaRPr lang="en-US" noProof="0"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wo Content">
    <p:spTree>
      <p:nvGrpSpPr>
        <p:cNvPr id="1" name=""/>
        <p:cNvGrpSpPr/>
        <p:nvPr/>
      </p:nvGrpSpPr>
      <p:grpSpPr>
        <a:xfrm>
          <a:off x="0" y="0"/>
          <a:ext cx="0" cy="0"/>
          <a:chOff x="0" y="0"/>
          <a:chExt cx="0" cy="0"/>
        </a:xfrm>
      </p:grpSpPr>
      <p:sp>
        <p:nvSpPr>
          <p:cNvPr id="14" name="Rectangle 5"/>
          <p:cNvSpPr>
            <a:spLocks noChangeArrowheads="1"/>
          </p:cNvSpPr>
          <p:nvPr userDrawn="1"/>
        </p:nvSpPr>
        <p:spPr bwMode="auto">
          <a:xfrm>
            <a:off x="300037" y="1143000"/>
            <a:ext cx="8555038" cy="1657350"/>
          </a:xfrm>
          <a:prstGeom prst="rect">
            <a:avLst/>
          </a:prstGeom>
          <a:solidFill>
            <a:schemeClr val="tx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9" name="Rectangle 5"/>
          <p:cNvSpPr>
            <a:spLocks noChangeArrowheads="1"/>
          </p:cNvSpPr>
          <p:nvPr userDrawn="1"/>
        </p:nvSpPr>
        <p:spPr bwMode="auto">
          <a:xfrm>
            <a:off x="300037" y="2800444"/>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1" name="Rectangle 5"/>
          <p:cNvSpPr>
            <a:spLocks noChangeArrowheads="1"/>
          </p:cNvSpPr>
          <p:nvPr userDrawn="1"/>
        </p:nvSpPr>
        <p:spPr bwMode="auto">
          <a:xfrm>
            <a:off x="4631732" y="2800444"/>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0" name="Text Placeholder 9"/>
          <p:cNvSpPr>
            <a:spLocks noGrp="1"/>
          </p:cNvSpPr>
          <p:nvPr>
            <p:ph type="body" sz="quarter" idx="12"/>
          </p:nvPr>
        </p:nvSpPr>
        <p:spPr>
          <a:xfrm>
            <a:off x="462756" y="1302204"/>
            <a:ext cx="8229600" cy="1338942"/>
          </a:xfrm>
        </p:spPr>
        <p:txBody>
          <a:bodyPr anchor="ctr">
            <a:normAutofit/>
          </a:bodyPr>
          <a:lstStyle>
            <a:lvl1pPr algn="ctr">
              <a:lnSpc>
                <a:spcPct val="100000"/>
              </a:lnSpc>
              <a:spcBef>
                <a:spcPts val="528"/>
              </a:spcBef>
              <a:spcAft>
                <a:spcPts val="528"/>
              </a:spcAft>
              <a:buFontTx/>
              <a:buNone/>
              <a:defRPr sz="3600" b="1">
                <a:solidFill>
                  <a:schemeClr val="bg1"/>
                </a:solidFill>
              </a:defRPr>
            </a:lvl1p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2" name="Text Placeholder 10"/>
          <p:cNvSpPr>
            <a:spLocks noGrp="1"/>
          </p:cNvSpPr>
          <p:nvPr>
            <p:ph type="body" sz="quarter" idx="15"/>
          </p:nvPr>
        </p:nvSpPr>
        <p:spPr>
          <a:xfrm>
            <a:off x="456072" y="2949575"/>
            <a:ext cx="3906510" cy="2946400"/>
          </a:xfrm>
        </p:spPr>
        <p:txBody>
          <a:bodyPr/>
          <a:lstStyle/>
          <a:p>
            <a:pPr lvl="0"/>
            <a:r>
              <a:rPr lang="en-US" smtClean="0"/>
              <a:t>Click to edit Master text styles</a:t>
            </a:r>
          </a:p>
        </p:txBody>
      </p:sp>
      <p:sp>
        <p:nvSpPr>
          <p:cNvPr id="13" name="Text Placeholder 10"/>
          <p:cNvSpPr>
            <a:spLocks noGrp="1"/>
          </p:cNvSpPr>
          <p:nvPr>
            <p:ph type="body" sz="quarter" idx="16"/>
          </p:nvPr>
        </p:nvSpPr>
        <p:spPr>
          <a:xfrm>
            <a:off x="4787767" y="2949575"/>
            <a:ext cx="3906510" cy="2946400"/>
          </a:xfrm>
        </p:spPr>
        <p:txBody>
          <a:body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Two Content">
    <p:spTree>
      <p:nvGrpSpPr>
        <p:cNvPr id="1" name=""/>
        <p:cNvGrpSpPr/>
        <p:nvPr/>
      </p:nvGrpSpPr>
      <p:grpSpPr>
        <a:xfrm>
          <a:off x="0" y="0"/>
          <a:ext cx="0" cy="0"/>
          <a:chOff x="0" y="0"/>
          <a:chExt cx="0" cy="0"/>
        </a:xfrm>
      </p:grpSpPr>
      <p:sp>
        <p:nvSpPr>
          <p:cNvPr id="19" name="Rectangle 5"/>
          <p:cNvSpPr>
            <a:spLocks noChangeArrowheads="1"/>
          </p:cNvSpPr>
          <p:nvPr userDrawn="1"/>
        </p:nvSpPr>
        <p:spPr bwMode="auto">
          <a:xfrm>
            <a:off x="300037" y="1143000"/>
            <a:ext cx="4218580" cy="962025"/>
          </a:xfrm>
          <a:prstGeom prst="rect">
            <a:avLst/>
          </a:prstGeom>
          <a:solidFill>
            <a:schemeClr val="bg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1" name="Rectangle 5"/>
          <p:cNvSpPr>
            <a:spLocks noChangeArrowheads="1"/>
          </p:cNvSpPr>
          <p:nvPr userDrawn="1"/>
        </p:nvSpPr>
        <p:spPr bwMode="auto">
          <a:xfrm>
            <a:off x="4631732" y="1143000"/>
            <a:ext cx="4218580" cy="962025"/>
          </a:xfrm>
          <a:prstGeom prst="rect">
            <a:avLst/>
          </a:prstGeom>
          <a:solidFill>
            <a:schemeClr val="bg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35" name="Text Placeholder 20"/>
          <p:cNvSpPr>
            <a:spLocks noGrp="1"/>
          </p:cNvSpPr>
          <p:nvPr>
            <p:ph type="body" sz="quarter" idx="13"/>
          </p:nvPr>
        </p:nvSpPr>
        <p:spPr>
          <a:xfrm>
            <a:off x="781182" y="1312346"/>
            <a:ext cx="3581400" cy="623332"/>
          </a:xfrm>
        </p:spPr>
        <p:txBody>
          <a:bodyPr anchor="ctr">
            <a:noAutofit/>
          </a:bodyPr>
          <a:lstStyle>
            <a:lvl1pPr marL="0">
              <a:spcBef>
                <a:spcPts val="0"/>
              </a:spcBef>
              <a:buFontTx/>
              <a:buNone/>
              <a:defRPr sz="1800" b="1">
                <a:solidFill>
                  <a:schemeClr val="bg1"/>
                </a:solidFill>
                <a:latin typeface="Arial" pitchFamily="34" charset="0"/>
                <a:cs typeface="Arial" pitchFamily="34" charset="0"/>
              </a:defRPr>
            </a:lvl1pPr>
          </a:lstStyle>
          <a:p>
            <a:pPr lvl="0"/>
            <a:r>
              <a:rPr lang="en-US" smtClean="0"/>
              <a:t>Click to edit Master text styles</a:t>
            </a:r>
          </a:p>
        </p:txBody>
      </p:sp>
      <p:sp>
        <p:nvSpPr>
          <p:cNvPr id="14" name="AutoShape 39"/>
          <p:cNvSpPr>
            <a:spLocks noChangeArrowheads="1"/>
          </p:cNvSpPr>
          <p:nvPr userDrawn="1"/>
        </p:nvSpPr>
        <p:spPr bwMode="auto">
          <a:xfrm>
            <a:off x="381000" y="1285081"/>
            <a:ext cx="298450" cy="677862"/>
          </a:xfrm>
          <a:prstGeom prst="flowChartProcess">
            <a:avLst/>
          </a:prstGeom>
          <a:noFill/>
          <a:ln w="12700" algn="ctr">
            <a:solidFill>
              <a:schemeClr val="bg1"/>
            </a:solidFill>
            <a:miter lim="800000"/>
            <a:headEnd/>
            <a:tailEnd/>
          </a:ln>
        </p:spPr>
        <p:txBody>
          <a:bodyPr wrap="none" lIns="0" tIns="0" rIns="0" bIns="0" anchor="ctr"/>
          <a:lstStyle/>
          <a:p>
            <a:pPr algn="ctr" fontAlgn="auto">
              <a:spcBef>
                <a:spcPts val="0"/>
              </a:spcBef>
              <a:spcAft>
                <a:spcPts val="0"/>
              </a:spcAft>
              <a:defRPr/>
            </a:pPr>
            <a:endParaRPr lang="en-US" sz="3200" dirty="0">
              <a:latin typeface="Arial" pitchFamily="34" charset="0"/>
              <a:cs typeface="Arial" pitchFamily="34" charset="0"/>
            </a:endParaRPr>
          </a:p>
        </p:txBody>
      </p:sp>
      <p:sp>
        <p:nvSpPr>
          <p:cNvPr id="15" name="Title 14"/>
          <p:cNvSpPr>
            <a:spLocks noGrp="1"/>
          </p:cNvSpPr>
          <p:nvPr>
            <p:ph type="title"/>
          </p:nvPr>
        </p:nvSpPr>
        <p:spPr/>
        <p:txBody>
          <a:bodyPr/>
          <a:lstStyle/>
          <a:p>
            <a:r>
              <a:rPr lang="en-US" smtClean="0"/>
              <a:t>Click to edit Master title style</a:t>
            </a:r>
            <a:endParaRPr lang="en-US"/>
          </a:p>
        </p:txBody>
      </p:sp>
      <p:sp>
        <p:nvSpPr>
          <p:cNvPr id="13" name="Rectangle 5"/>
          <p:cNvSpPr>
            <a:spLocks noChangeArrowheads="1"/>
          </p:cNvSpPr>
          <p:nvPr userDrawn="1"/>
        </p:nvSpPr>
        <p:spPr bwMode="auto">
          <a:xfrm>
            <a:off x="300037" y="2095500"/>
            <a:ext cx="4218580" cy="4006850"/>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6" name="Rectangle 5"/>
          <p:cNvSpPr>
            <a:spLocks noChangeArrowheads="1"/>
          </p:cNvSpPr>
          <p:nvPr userDrawn="1"/>
        </p:nvSpPr>
        <p:spPr bwMode="auto">
          <a:xfrm>
            <a:off x="4631732" y="2095500"/>
            <a:ext cx="4218580" cy="4006850"/>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7" name="Text Placeholder 10"/>
          <p:cNvSpPr>
            <a:spLocks noGrp="1"/>
          </p:cNvSpPr>
          <p:nvPr>
            <p:ph type="body" sz="quarter" idx="15"/>
          </p:nvPr>
        </p:nvSpPr>
        <p:spPr>
          <a:xfrm>
            <a:off x="456072" y="2257425"/>
            <a:ext cx="3906510" cy="3665631"/>
          </a:xfrm>
        </p:spPr>
        <p:txBody>
          <a:bodyPr/>
          <a:lstStyle/>
          <a:p>
            <a:pPr lvl="0"/>
            <a:r>
              <a:rPr lang="en-US" smtClean="0"/>
              <a:t>Click to edit Master text styles</a:t>
            </a:r>
          </a:p>
        </p:txBody>
      </p:sp>
      <p:sp>
        <p:nvSpPr>
          <p:cNvPr id="18" name="Text Placeholder 10"/>
          <p:cNvSpPr>
            <a:spLocks noGrp="1"/>
          </p:cNvSpPr>
          <p:nvPr>
            <p:ph type="body" sz="quarter" idx="17"/>
          </p:nvPr>
        </p:nvSpPr>
        <p:spPr>
          <a:xfrm>
            <a:off x="4787767" y="2257425"/>
            <a:ext cx="3906510" cy="3665631"/>
          </a:xfrm>
        </p:spPr>
        <p:txBody>
          <a:bodyPr/>
          <a:lstStyle/>
          <a:p>
            <a:pPr lvl="0"/>
            <a:r>
              <a:rPr lang="en-US" smtClean="0"/>
              <a:t>Click to edit Master text styles</a:t>
            </a:r>
          </a:p>
        </p:txBody>
      </p:sp>
      <p:sp>
        <p:nvSpPr>
          <p:cNvPr id="22" name="Text Placeholder 20"/>
          <p:cNvSpPr>
            <a:spLocks noGrp="1"/>
          </p:cNvSpPr>
          <p:nvPr>
            <p:ph type="body" sz="quarter" idx="18"/>
          </p:nvPr>
        </p:nvSpPr>
        <p:spPr>
          <a:xfrm>
            <a:off x="5112877" y="1312346"/>
            <a:ext cx="3581400" cy="623332"/>
          </a:xfrm>
        </p:spPr>
        <p:txBody>
          <a:bodyPr anchor="ctr">
            <a:noAutofit/>
          </a:bodyPr>
          <a:lstStyle>
            <a:lvl1pPr marL="0">
              <a:spcBef>
                <a:spcPts val="0"/>
              </a:spcBef>
              <a:buFontTx/>
              <a:buNone/>
              <a:defRPr sz="1800" b="1">
                <a:solidFill>
                  <a:schemeClr val="bg1"/>
                </a:solidFill>
                <a:latin typeface="Arial" pitchFamily="34" charset="0"/>
                <a:cs typeface="Arial" pitchFamily="34" charset="0"/>
              </a:defRPr>
            </a:lvl1pPr>
          </a:lstStyle>
          <a:p>
            <a:pPr lvl="0"/>
            <a:r>
              <a:rPr lang="en-US" smtClean="0"/>
              <a:t>Click to edit Master text styles</a:t>
            </a:r>
          </a:p>
        </p:txBody>
      </p:sp>
      <p:sp>
        <p:nvSpPr>
          <p:cNvPr id="23" name="AutoShape 39"/>
          <p:cNvSpPr>
            <a:spLocks noChangeArrowheads="1"/>
          </p:cNvSpPr>
          <p:nvPr userDrawn="1"/>
        </p:nvSpPr>
        <p:spPr bwMode="auto">
          <a:xfrm>
            <a:off x="4714743" y="1285081"/>
            <a:ext cx="298450" cy="677862"/>
          </a:xfrm>
          <a:prstGeom prst="flowChartProcess">
            <a:avLst/>
          </a:prstGeom>
          <a:noFill/>
          <a:ln w="12700" algn="ctr">
            <a:solidFill>
              <a:schemeClr val="bg1"/>
            </a:solidFill>
            <a:miter lim="800000"/>
            <a:headEnd/>
            <a:tailEnd/>
          </a:ln>
        </p:spPr>
        <p:txBody>
          <a:bodyPr wrap="none" lIns="0" tIns="0" rIns="0" bIns="0" anchor="ctr"/>
          <a:lstStyle/>
          <a:p>
            <a:pPr algn="ctr" fontAlgn="auto">
              <a:spcBef>
                <a:spcPts val="0"/>
              </a:spcBef>
              <a:spcAft>
                <a:spcPts val="0"/>
              </a:spcAft>
              <a:defRPr/>
            </a:pPr>
            <a:endParaRPr lang="en-US" sz="3200" dirty="0">
              <a:latin typeface="Arial" pitchFamily="34" charset="0"/>
              <a:cs typeface="Arial"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Two Content">
    <p:spTree>
      <p:nvGrpSpPr>
        <p:cNvPr id="1" name=""/>
        <p:cNvGrpSpPr/>
        <p:nvPr/>
      </p:nvGrpSpPr>
      <p:grpSpPr>
        <a:xfrm>
          <a:off x="0" y="0"/>
          <a:ext cx="0" cy="0"/>
          <a:chOff x="0" y="0"/>
          <a:chExt cx="0" cy="0"/>
        </a:xfrm>
      </p:grpSpPr>
      <p:sp>
        <p:nvSpPr>
          <p:cNvPr id="8" name="Rectangle 5"/>
          <p:cNvSpPr>
            <a:spLocks noChangeArrowheads="1"/>
          </p:cNvSpPr>
          <p:nvPr userDrawn="1"/>
        </p:nvSpPr>
        <p:spPr bwMode="auto">
          <a:xfrm>
            <a:off x="300037" y="1157288"/>
            <a:ext cx="4218580" cy="494506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0" name="Rectangle 5"/>
          <p:cNvSpPr>
            <a:spLocks noChangeArrowheads="1"/>
          </p:cNvSpPr>
          <p:nvPr userDrawn="1"/>
        </p:nvSpPr>
        <p:spPr bwMode="auto">
          <a:xfrm>
            <a:off x="4631732" y="1157288"/>
            <a:ext cx="4218580" cy="49450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41" name="Text Placeholder 9"/>
          <p:cNvSpPr>
            <a:spLocks noGrp="1"/>
          </p:cNvSpPr>
          <p:nvPr>
            <p:ph type="body" sz="quarter" idx="11"/>
          </p:nvPr>
        </p:nvSpPr>
        <p:spPr>
          <a:xfrm>
            <a:off x="465819" y="1330324"/>
            <a:ext cx="3849006" cy="4575175"/>
          </a:xfrm>
        </p:spPr>
        <p:txBody>
          <a:bodyPr>
            <a:normAutofit/>
          </a:bodyPr>
          <a:lstStyle>
            <a:lvl1pPr marL="0" indent="0" algn="l">
              <a:lnSpc>
                <a:spcPct val="100000"/>
              </a:lnSpc>
              <a:spcBef>
                <a:spcPts val="0"/>
              </a:spcBef>
              <a:buFontTx/>
              <a:buNone/>
              <a:defRPr sz="3200">
                <a:solidFill>
                  <a:schemeClr val="bg1"/>
                </a:solidFill>
              </a:defRPr>
            </a:lvl1pPr>
            <a:lvl2pPr>
              <a:buFontTx/>
              <a:buNone/>
              <a:defRPr/>
            </a:lvl2pPr>
          </a:lstStyle>
          <a:p>
            <a:pPr lvl="0"/>
            <a:r>
              <a:rPr lang="en-US"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
        <p:nvSpPr>
          <p:cNvPr id="12" name="Text Placeholder 10"/>
          <p:cNvSpPr>
            <a:spLocks noGrp="1"/>
          </p:cNvSpPr>
          <p:nvPr>
            <p:ph type="body" sz="quarter" idx="17"/>
          </p:nvPr>
        </p:nvSpPr>
        <p:spPr>
          <a:xfrm>
            <a:off x="4787767" y="1330324"/>
            <a:ext cx="3906510" cy="4581526"/>
          </a:xfrm>
        </p:spPr>
        <p:txBody>
          <a:body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0_Two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1" name="Rectangle 5"/>
          <p:cNvSpPr>
            <a:spLocks noChangeArrowheads="1"/>
          </p:cNvSpPr>
          <p:nvPr userDrawn="1"/>
        </p:nvSpPr>
        <p:spPr bwMode="auto">
          <a:xfrm>
            <a:off x="300036" y="1157288"/>
            <a:ext cx="4621587" cy="494506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Rectangle 5"/>
          <p:cNvSpPr>
            <a:spLocks noChangeArrowheads="1"/>
          </p:cNvSpPr>
          <p:nvPr userDrawn="1"/>
        </p:nvSpPr>
        <p:spPr bwMode="auto">
          <a:xfrm>
            <a:off x="5047128" y="1157288"/>
            <a:ext cx="3803183" cy="49450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3" name="Text Placeholder 9"/>
          <p:cNvSpPr>
            <a:spLocks noGrp="1"/>
          </p:cNvSpPr>
          <p:nvPr>
            <p:ph type="body" sz="quarter" idx="11" hasCustomPrompt="1"/>
          </p:nvPr>
        </p:nvSpPr>
        <p:spPr>
          <a:xfrm>
            <a:off x="465819" y="1330091"/>
            <a:ext cx="4294440" cy="4575175"/>
          </a:xfrm>
        </p:spPr>
        <p:txBody>
          <a:bodyPr>
            <a:normAutofit/>
          </a:bodyPr>
          <a:lstStyle>
            <a:lvl1pPr marL="0" indent="0" algn="l">
              <a:lnSpc>
                <a:spcPct val="100000"/>
              </a:lnSpc>
              <a:spcBef>
                <a:spcPts val="0"/>
              </a:spcBef>
              <a:buFontTx/>
              <a:buNone/>
              <a:defRPr sz="3200">
                <a:solidFill>
                  <a:schemeClr val="bg1"/>
                </a:solidFill>
              </a:defRPr>
            </a:lvl1pPr>
            <a:lvl2pPr>
              <a:buFontTx/>
              <a:buNone/>
              <a:defRPr/>
            </a:lvl2pPr>
          </a:lstStyle>
          <a:p>
            <a:pPr lvl="0"/>
            <a:r>
              <a:rPr lang="en-US" dirty="0" smtClean="0"/>
              <a:t>Click to edit Master </a:t>
            </a:r>
            <a:br>
              <a:rPr lang="en-US" dirty="0" smtClean="0"/>
            </a:br>
            <a:r>
              <a:rPr lang="en-US" dirty="0" smtClean="0"/>
              <a:t>text styles</a:t>
            </a:r>
          </a:p>
        </p:txBody>
      </p:sp>
      <p:sp>
        <p:nvSpPr>
          <p:cNvPr id="14" name="Text Placeholder 10"/>
          <p:cNvSpPr>
            <a:spLocks noGrp="1"/>
          </p:cNvSpPr>
          <p:nvPr>
            <p:ph type="body" sz="quarter" idx="17"/>
          </p:nvPr>
        </p:nvSpPr>
        <p:spPr>
          <a:xfrm>
            <a:off x="5219275" y="1330091"/>
            <a:ext cx="3458889" cy="4581526"/>
          </a:xfrm>
        </p:spPr>
        <p:txBody>
          <a:body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1_Two Content">
    <p:spTree>
      <p:nvGrpSpPr>
        <p:cNvPr id="1" name=""/>
        <p:cNvGrpSpPr/>
        <p:nvPr/>
      </p:nvGrpSpPr>
      <p:grpSpPr>
        <a:xfrm>
          <a:off x="0" y="0"/>
          <a:ext cx="0" cy="0"/>
          <a:chOff x="0" y="0"/>
          <a:chExt cx="0" cy="0"/>
        </a:xfrm>
      </p:grpSpPr>
      <p:sp>
        <p:nvSpPr>
          <p:cNvPr id="9" name="Rectangle 5"/>
          <p:cNvSpPr>
            <a:spLocks noChangeArrowheads="1"/>
          </p:cNvSpPr>
          <p:nvPr userDrawn="1"/>
        </p:nvSpPr>
        <p:spPr bwMode="auto">
          <a:xfrm>
            <a:off x="300037" y="1144588"/>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6" name="Text Placeholder 7"/>
          <p:cNvSpPr>
            <a:spLocks noGrp="1"/>
          </p:cNvSpPr>
          <p:nvPr>
            <p:ph type="body" sz="quarter" idx="11"/>
          </p:nvPr>
        </p:nvSpPr>
        <p:spPr>
          <a:xfrm>
            <a:off x="428602" y="1278124"/>
            <a:ext cx="8297909" cy="1313610"/>
          </a:xfrm>
        </p:spPr>
        <p:txBody>
          <a:body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1" name="Rectangle 5"/>
          <p:cNvSpPr>
            <a:spLocks noChangeArrowheads="1"/>
          </p:cNvSpPr>
          <p:nvPr userDrawn="1"/>
        </p:nvSpPr>
        <p:spPr bwMode="auto">
          <a:xfrm>
            <a:off x="300037" y="2829159"/>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7"/>
          <p:cNvSpPr>
            <a:spLocks noGrp="1"/>
          </p:cNvSpPr>
          <p:nvPr>
            <p:ph type="body" sz="quarter" idx="12"/>
          </p:nvPr>
        </p:nvSpPr>
        <p:spPr>
          <a:xfrm>
            <a:off x="428602" y="2962695"/>
            <a:ext cx="8297909" cy="1313610"/>
          </a:xfrm>
        </p:spPr>
        <p:txBody>
          <a:bodyPr/>
          <a:lstStyle/>
          <a:p>
            <a:pPr lvl="0"/>
            <a:r>
              <a:rPr lang="en-US" smtClean="0"/>
              <a:t>Click to edit Master text styles</a:t>
            </a:r>
          </a:p>
        </p:txBody>
      </p:sp>
      <p:sp>
        <p:nvSpPr>
          <p:cNvPr id="13" name="Rectangle 5"/>
          <p:cNvSpPr>
            <a:spLocks noChangeArrowheads="1"/>
          </p:cNvSpPr>
          <p:nvPr userDrawn="1"/>
        </p:nvSpPr>
        <p:spPr bwMode="auto">
          <a:xfrm>
            <a:off x="300037" y="4513730"/>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4" name="Text Placeholder 7"/>
          <p:cNvSpPr>
            <a:spLocks noGrp="1"/>
          </p:cNvSpPr>
          <p:nvPr>
            <p:ph type="body" sz="quarter" idx="13"/>
          </p:nvPr>
        </p:nvSpPr>
        <p:spPr>
          <a:xfrm>
            <a:off x="428602" y="4647266"/>
            <a:ext cx="8297909" cy="1313610"/>
          </a:xfrm>
        </p:spPr>
        <p:txBody>
          <a:body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_Two Content">
    <p:spTree>
      <p:nvGrpSpPr>
        <p:cNvPr id="1" name=""/>
        <p:cNvGrpSpPr/>
        <p:nvPr/>
      </p:nvGrpSpPr>
      <p:grpSpPr>
        <a:xfrm>
          <a:off x="0" y="0"/>
          <a:ext cx="0" cy="0"/>
          <a:chOff x="0" y="0"/>
          <a:chExt cx="0" cy="0"/>
        </a:xfrm>
      </p:grpSpPr>
      <p:sp>
        <p:nvSpPr>
          <p:cNvPr id="20" name="Rectangle 5"/>
          <p:cNvSpPr>
            <a:spLocks noChangeArrowheads="1"/>
          </p:cNvSpPr>
          <p:nvPr userDrawn="1"/>
        </p:nvSpPr>
        <p:spPr bwMode="auto">
          <a:xfrm>
            <a:off x="300038"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8" name="Rectangle 5"/>
          <p:cNvSpPr>
            <a:spLocks noChangeArrowheads="1"/>
          </p:cNvSpPr>
          <p:nvPr userDrawn="1"/>
        </p:nvSpPr>
        <p:spPr bwMode="auto">
          <a:xfrm>
            <a:off x="300038"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47" name="Text Placeholder 15"/>
          <p:cNvSpPr>
            <a:spLocks noGrp="1"/>
          </p:cNvSpPr>
          <p:nvPr>
            <p:ph type="body" sz="quarter" idx="16"/>
          </p:nvPr>
        </p:nvSpPr>
        <p:spPr>
          <a:xfrm>
            <a:off x="425684"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smtClean="0"/>
              <a:t>Click to edit Master text styles</a:t>
            </a:r>
          </a:p>
        </p:txBody>
      </p:sp>
      <p:sp>
        <p:nvSpPr>
          <p:cNvPr id="19" name="Title 18"/>
          <p:cNvSpPr>
            <a:spLocks noGrp="1"/>
          </p:cNvSpPr>
          <p:nvPr>
            <p:ph type="title"/>
          </p:nvPr>
        </p:nvSpPr>
        <p:spPr/>
        <p:txBody>
          <a:bodyPr/>
          <a:lstStyle/>
          <a:p>
            <a:r>
              <a:rPr lang="en-US" smtClean="0"/>
              <a:t>Click to edit Master title style</a:t>
            </a:r>
            <a:endParaRPr lang="en-US"/>
          </a:p>
        </p:txBody>
      </p:sp>
      <p:sp>
        <p:nvSpPr>
          <p:cNvPr id="21" name="Text Placeholder 15"/>
          <p:cNvSpPr>
            <a:spLocks noGrp="1"/>
          </p:cNvSpPr>
          <p:nvPr>
            <p:ph type="body" sz="quarter" idx="20"/>
          </p:nvPr>
        </p:nvSpPr>
        <p:spPr>
          <a:xfrm>
            <a:off x="425684"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smtClean="0"/>
              <a:t>Click to edit Master text styles</a:t>
            </a:r>
          </a:p>
        </p:txBody>
      </p:sp>
      <p:sp>
        <p:nvSpPr>
          <p:cNvPr id="60" name="Rectangle 5"/>
          <p:cNvSpPr>
            <a:spLocks noChangeArrowheads="1"/>
          </p:cNvSpPr>
          <p:nvPr userDrawn="1"/>
        </p:nvSpPr>
        <p:spPr bwMode="auto">
          <a:xfrm>
            <a:off x="3189335"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1" name="Rectangle 5"/>
          <p:cNvSpPr>
            <a:spLocks noChangeArrowheads="1"/>
          </p:cNvSpPr>
          <p:nvPr userDrawn="1"/>
        </p:nvSpPr>
        <p:spPr bwMode="auto">
          <a:xfrm>
            <a:off x="3189335"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2" name="Text Placeholder 15"/>
          <p:cNvSpPr>
            <a:spLocks noGrp="1"/>
          </p:cNvSpPr>
          <p:nvPr>
            <p:ph type="body" sz="quarter" idx="21"/>
          </p:nvPr>
        </p:nvSpPr>
        <p:spPr>
          <a:xfrm>
            <a:off x="3308806"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smtClean="0"/>
              <a:t>Click to edit Master text styles</a:t>
            </a:r>
          </a:p>
        </p:txBody>
      </p:sp>
      <p:sp>
        <p:nvSpPr>
          <p:cNvPr id="63" name="Text Placeholder 15"/>
          <p:cNvSpPr>
            <a:spLocks noGrp="1"/>
          </p:cNvSpPr>
          <p:nvPr>
            <p:ph type="body" sz="quarter" idx="22"/>
          </p:nvPr>
        </p:nvSpPr>
        <p:spPr>
          <a:xfrm>
            <a:off x="3308806"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smtClean="0"/>
              <a:t>Click to edit Master text styles</a:t>
            </a:r>
          </a:p>
        </p:txBody>
      </p:sp>
      <p:sp>
        <p:nvSpPr>
          <p:cNvPr id="64" name="Rectangle 5"/>
          <p:cNvSpPr>
            <a:spLocks noChangeArrowheads="1"/>
          </p:cNvSpPr>
          <p:nvPr userDrawn="1"/>
        </p:nvSpPr>
        <p:spPr bwMode="auto">
          <a:xfrm>
            <a:off x="6078632"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5" name="Rectangle 5"/>
          <p:cNvSpPr>
            <a:spLocks noChangeArrowheads="1"/>
          </p:cNvSpPr>
          <p:nvPr userDrawn="1"/>
        </p:nvSpPr>
        <p:spPr bwMode="auto">
          <a:xfrm>
            <a:off x="6078632"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6" name="Text Placeholder 15"/>
          <p:cNvSpPr>
            <a:spLocks noGrp="1"/>
          </p:cNvSpPr>
          <p:nvPr>
            <p:ph type="body" sz="quarter" idx="23"/>
          </p:nvPr>
        </p:nvSpPr>
        <p:spPr>
          <a:xfrm>
            <a:off x="6204278"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smtClean="0"/>
              <a:t>Click to edit Master text styles</a:t>
            </a:r>
          </a:p>
        </p:txBody>
      </p:sp>
      <p:sp>
        <p:nvSpPr>
          <p:cNvPr id="67" name="Text Placeholder 15"/>
          <p:cNvSpPr>
            <a:spLocks noGrp="1"/>
          </p:cNvSpPr>
          <p:nvPr>
            <p:ph type="body" sz="quarter" idx="24"/>
          </p:nvPr>
        </p:nvSpPr>
        <p:spPr>
          <a:xfrm>
            <a:off x="6204278"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4_Two Content">
    <p:spTree>
      <p:nvGrpSpPr>
        <p:cNvPr id="1" name=""/>
        <p:cNvGrpSpPr/>
        <p:nvPr/>
      </p:nvGrpSpPr>
      <p:grpSpPr>
        <a:xfrm>
          <a:off x="0" y="0"/>
          <a:ext cx="0" cy="0"/>
          <a:chOff x="0" y="0"/>
          <a:chExt cx="0" cy="0"/>
        </a:xfrm>
      </p:grpSpPr>
      <p:grpSp>
        <p:nvGrpSpPr>
          <p:cNvPr id="2" name="Group 215"/>
          <p:cNvGrpSpPr>
            <a:grpSpLocks/>
          </p:cNvGrpSpPr>
          <p:nvPr userDrawn="1"/>
        </p:nvGrpSpPr>
        <p:grpSpPr bwMode="auto">
          <a:xfrm>
            <a:off x="134938" y="1244600"/>
            <a:ext cx="9009062" cy="4775200"/>
            <a:chOff x="107950" y="1074738"/>
            <a:chExt cx="9009063" cy="4775200"/>
          </a:xfrm>
        </p:grpSpPr>
        <p:pic>
          <p:nvPicPr>
            <p:cNvPr id="4" name="Picture 36" descr="FADE-WORLD"/>
            <p:cNvPicPr>
              <a:picLocks noChangeAspect="1" noChangeArrowheads="1"/>
            </p:cNvPicPr>
            <p:nvPr userDrawn="1"/>
          </p:nvPicPr>
          <p:blipFill>
            <a:blip r:embed="rId2">
              <a:clrChange>
                <a:clrFrom>
                  <a:srgbClr val="FFFFFF"/>
                </a:clrFrom>
                <a:clrTo>
                  <a:srgbClr val="FFFFFF">
                    <a:alpha val="0"/>
                  </a:srgbClr>
                </a:clrTo>
              </a:clrChange>
              <a:grayscl/>
            </a:blip>
            <a:srcRect b="20403"/>
            <a:stretch>
              <a:fillRect/>
            </a:stretch>
          </p:blipFill>
          <p:spPr bwMode="auto">
            <a:xfrm>
              <a:off x="107950" y="1074738"/>
              <a:ext cx="8928100" cy="4775200"/>
            </a:xfrm>
            <a:prstGeom prst="rect">
              <a:avLst/>
            </a:prstGeom>
            <a:noFill/>
            <a:ln w="9525">
              <a:noFill/>
              <a:miter lim="800000"/>
              <a:headEnd/>
              <a:tailEnd/>
            </a:ln>
          </p:spPr>
        </p:pic>
        <p:grpSp>
          <p:nvGrpSpPr>
            <p:cNvPr id="3" name="Group 71"/>
            <p:cNvGrpSpPr>
              <a:grpSpLocks/>
            </p:cNvGrpSpPr>
            <p:nvPr userDrawn="1"/>
          </p:nvGrpSpPr>
          <p:grpSpPr bwMode="auto">
            <a:xfrm>
              <a:off x="1506537" y="1731963"/>
              <a:ext cx="7610476" cy="3762375"/>
              <a:chOff x="1506537" y="1731963"/>
              <a:chExt cx="7610476" cy="3762375"/>
            </a:xfrm>
          </p:grpSpPr>
          <p:pic>
            <p:nvPicPr>
              <p:cNvPr id="6" name="Picture 37" descr="ireland"/>
              <p:cNvPicPr>
                <a:picLocks noChangeAspect="1" noChangeArrowheads="1"/>
              </p:cNvPicPr>
              <p:nvPr userDrawn="1"/>
            </p:nvPicPr>
            <p:blipFill>
              <a:blip r:embed="rId3"/>
              <a:srcRect/>
              <a:stretch>
                <a:fillRect/>
              </a:stretch>
            </p:blipFill>
            <p:spPr bwMode="auto">
              <a:xfrm>
                <a:off x="3841750" y="2205038"/>
                <a:ext cx="201613" cy="204787"/>
              </a:xfrm>
              <a:prstGeom prst="rect">
                <a:avLst/>
              </a:prstGeom>
              <a:noFill/>
              <a:ln w="9525">
                <a:noFill/>
                <a:miter lim="800000"/>
                <a:headEnd/>
                <a:tailEnd/>
              </a:ln>
            </p:spPr>
          </p:pic>
          <p:pic>
            <p:nvPicPr>
              <p:cNvPr id="7" name="Picture 38" descr="germany"/>
              <p:cNvPicPr>
                <a:picLocks noChangeAspect="1" noChangeArrowheads="1"/>
              </p:cNvPicPr>
              <p:nvPr userDrawn="1"/>
            </p:nvPicPr>
            <p:blipFill>
              <a:blip r:embed="rId4"/>
              <a:srcRect/>
              <a:stretch>
                <a:fillRect/>
              </a:stretch>
            </p:blipFill>
            <p:spPr bwMode="auto">
              <a:xfrm>
                <a:off x="4397375" y="2473325"/>
                <a:ext cx="201613" cy="204788"/>
              </a:xfrm>
              <a:prstGeom prst="rect">
                <a:avLst/>
              </a:prstGeom>
              <a:noFill/>
              <a:ln w="9525">
                <a:noFill/>
                <a:miter lim="800000"/>
                <a:headEnd/>
                <a:tailEnd/>
              </a:ln>
            </p:spPr>
          </p:pic>
          <p:sp>
            <p:nvSpPr>
              <p:cNvPr id="8" name="Text Box 6"/>
              <p:cNvSpPr txBox="1">
                <a:spLocks noChangeArrowheads="1"/>
              </p:cNvSpPr>
              <p:nvPr userDrawn="1"/>
            </p:nvSpPr>
            <p:spPr bwMode="auto">
              <a:xfrm>
                <a:off x="3865562" y="2511426"/>
                <a:ext cx="114458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England</a:t>
                </a:r>
              </a:p>
            </p:txBody>
          </p:sp>
          <p:sp>
            <p:nvSpPr>
              <p:cNvPr id="9" name="Text Box 7"/>
              <p:cNvSpPr txBox="1">
                <a:spLocks noChangeArrowheads="1"/>
              </p:cNvSpPr>
              <p:nvPr userDrawn="1"/>
            </p:nvSpPr>
            <p:spPr bwMode="auto">
              <a:xfrm>
                <a:off x="3509962" y="2262188"/>
                <a:ext cx="40163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Ireland</a:t>
                </a:r>
                <a:endParaRPr lang="en-US" sz="600" dirty="0">
                  <a:latin typeface="Verdana" pitchFamily="34" charset="0"/>
                </a:endParaRPr>
              </a:p>
            </p:txBody>
          </p:sp>
          <p:sp>
            <p:nvSpPr>
              <p:cNvPr id="10" name="Text Box 8"/>
              <p:cNvSpPr txBox="1">
                <a:spLocks noChangeArrowheads="1"/>
              </p:cNvSpPr>
              <p:nvPr userDrawn="1"/>
            </p:nvSpPr>
            <p:spPr bwMode="auto">
              <a:xfrm>
                <a:off x="3752850" y="2397126"/>
                <a:ext cx="371475"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Wales</a:t>
                </a:r>
              </a:p>
            </p:txBody>
          </p:sp>
          <p:sp>
            <p:nvSpPr>
              <p:cNvPr id="11" name="Text Box 9"/>
              <p:cNvSpPr txBox="1">
                <a:spLocks noChangeArrowheads="1"/>
              </p:cNvSpPr>
              <p:nvPr userDrawn="1"/>
            </p:nvSpPr>
            <p:spPr bwMode="auto">
              <a:xfrm>
                <a:off x="3692525" y="2112963"/>
                <a:ext cx="515937"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Scotland</a:t>
                </a:r>
                <a:endParaRPr lang="en-US" sz="600" dirty="0">
                  <a:latin typeface="Verdana" pitchFamily="34" charset="0"/>
                </a:endParaRPr>
              </a:p>
            </p:txBody>
          </p:sp>
          <p:sp>
            <p:nvSpPr>
              <p:cNvPr id="12" name="Text Box 10"/>
              <p:cNvSpPr txBox="1">
                <a:spLocks noChangeArrowheads="1"/>
              </p:cNvSpPr>
              <p:nvPr userDrawn="1"/>
            </p:nvSpPr>
            <p:spPr bwMode="auto">
              <a:xfrm>
                <a:off x="4418012" y="1731963"/>
                <a:ext cx="5143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Norway</a:t>
                </a:r>
                <a:endParaRPr lang="en-GB" sz="600" dirty="0">
                  <a:latin typeface="Verdana" pitchFamily="34" charset="0"/>
                </a:endParaRPr>
              </a:p>
            </p:txBody>
          </p:sp>
          <p:sp>
            <p:nvSpPr>
              <p:cNvPr id="13" name="Text Box 11"/>
              <p:cNvSpPr txBox="1">
                <a:spLocks noChangeArrowheads="1"/>
              </p:cNvSpPr>
              <p:nvPr userDrawn="1"/>
            </p:nvSpPr>
            <p:spPr bwMode="auto">
              <a:xfrm>
                <a:off x="3883025" y="2530476"/>
                <a:ext cx="56991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Germany</a:t>
                </a:r>
                <a:endParaRPr lang="en-GB" sz="600" dirty="0">
                  <a:latin typeface="Verdana" pitchFamily="34" charset="0"/>
                </a:endParaRPr>
              </a:p>
            </p:txBody>
          </p:sp>
          <p:sp>
            <p:nvSpPr>
              <p:cNvPr id="14" name="Text Box 12"/>
              <p:cNvSpPr txBox="1">
                <a:spLocks noChangeArrowheads="1"/>
              </p:cNvSpPr>
              <p:nvPr userDrawn="1"/>
            </p:nvSpPr>
            <p:spPr bwMode="auto">
              <a:xfrm>
                <a:off x="4262437" y="2165351"/>
                <a:ext cx="706438"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Netherlands</a:t>
                </a:r>
              </a:p>
            </p:txBody>
          </p:sp>
          <p:sp>
            <p:nvSpPr>
              <p:cNvPr id="15" name="Text Box 13"/>
              <p:cNvSpPr txBox="1">
                <a:spLocks noChangeArrowheads="1"/>
              </p:cNvSpPr>
              <p:nvPr userDrawn="1"/>
            </p:nvSpPr>
            <p:spPr bwMode="auto">
              <a:xfrm>
                <a:off x="3656012" y="2643188"/>
                <a:ext cx="6921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Switzerland</a:t>
                </a:r>
              </a:p>
            </p:txBody>
          </p:sp>
          <p:sp>
            <p:nvSpPr>
              <p:cNvPr id="16" name="Text Box 14"/>
              <p:cNvSpPr txBox="1">
                <a:spLocks noChangeArrowheads="1"/>
              </p:cNvSpPr>
              <p:nvPr userDrawn="1"/>
            </p:nvSpPr>
            <p:spPr bwMode="auto">
              <a:xfrm>
                <a:off x="1506537" y="2473326"/>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Canada</a:t>
                </a:r>
              </a:p>
            </p:txBody>
          </p:sp>
          <p:sp>
            <p:nvSpPr>
              <p:cNvPr id="17" name="Text Box 15"/>
              <p:cNvSpPr txBox="1">
                <a:spLocks noChangeArrowheads="1"/>
              </p:cNvSpPr>
              <p:nvPr userDrawn="1"/>
            </p:nvSpPr>
            <p:spPr bwMode="auto">
              <a:xfrm>
                <a:off x="6910388" y="3548063"/>
                <a:ext cx="468313" cy="92075"/>
              </a:xfrm>
              <a:prstGeom prst="rect">
                <a:avLst/>
              </a:prstGeom>
              <a:noFill/>
              <a:ln w="12700">
                <a:noFill/>
                <a:miter lim="800000"/>
                <a:headEnd type="none" w="sm" len="sm"/>
                <a:tailEnd type="none" w="sm" len="sm"/>
              </a:ln>
            </p:spPr>
            <p:txBody>
              <a:bodyPr wrap="none" lIns="0" tIns="0" rIns="0" bIns="0">
                <a:spAutoFit/>
              </a:bodyPr>
              <a:lstStyle/>
              <a:p>
                <a:pPr algn="ctr" fontAlgn="auto">
                  <a:spcAft>
                    <a:spcPts val="0"/>
                  </a:spcAft>
                  <a:buClr>
                    <a:srgbClr val="336699"/>
                  </a:buClr>
                  <a:defRPr/>
                </a:pPr>
                <a:r>
                  <a:rPr lang="en-GB" sz="600" b="1" dirty="0">
                    <a:latin typeface="Verdana" pitchFamily="34" charset="0"/>
                  </a:rPr>
                  <a:t>Hong Kong</a:t>
                </a:r>
                <a:endParaRPr lang="en-GB" sz="600" dirty="0">
                  <a:latin typeface="Verdana" pitchFamily="34" charset="0"/>
                </a:endParaRPr>
              </a:p>
            </p:txBody>
          </p:sp>
          <p:sp>
            <p:nvSpPr>
              <p:cNvPr id="18" name="Text Box 16"/>
              <p:cNvSpPr txBox="1">
                <a:spLocks noChangeArrowheads="1"/>
              </p:cNvSpPr>
              <p:nvPr userDrawn="1"/>
            </p:nvSpPr>
            <p:spPr bwMode="auto">
              <a:xfrm>
                <a:off x="7412038" y="4859338"/>
                <a:ext cx="1192213"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Australia</a:t>
                </a:r>
                <a:endParaRPr lang="en-GB" sz="600" dirty="0">
                  <a:latin typeface="Verdana" pitchFamily="34" charset="0"/>
                </a:endParaRPr>
              </a:p>
            </p:txBody>
          </p:sp>
          <p:sp>
            <p:nvSpPr>
              <p:cNvPr id="19" name="Text Box 17"/>
              <p:cNvSpPr txBox="1">
                <a:spLocks noChangeArrowheads="1"/>
              </p:cNvSpPr>
              <p:nvPr userDrawn="1"/>
            </p:nvSpPr>
            <p:spPr bwMode="auto">
              <a:xfrm>
                <a:off x="7924801" y="5402263"/>
                <a:ext cx="1192212"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New Zealand</a:t>
                </a:r>
                <a:endParaRPr lang="en-US" sz="600" dirty="0">
                  <a:latin typeface="Verdana" pitchFamily="34" charset="0"/>
                </a:endParaRPr>
              </a:p>
            </p:txBody>
          </p:sp>
          <p:sp>
            <p:nvSpPr>
              <p:cNvPr id="20" name="Text Box 18"/>
              <p:cNvSpPr txBox="1">
                <a:spLocks noChangeArrowheads="1"/>
              </p:cNvSpPr>
              <p:nvPr userDrawn="1"/>
            </p:nvSpPr>
            <p:spPr bwMode="auto">
              <a:xfrm>
                <a:off x="6699251" y="4067176"/>
                <a:ext cx="433387" cy="92075"/>
              </a:xfrm>
              <a:prstGeom prst="rect">
                <a:avLst/>
              </a:prstGeom>
              <a:noFill/>
              <a:ln w="12700">
                <a:noFill/>
                <a:miter lim="800000"/>
                <a:headEnd type="none" w="sm" len="sm"/>
                <a:tailEnd type="none" w="sm" len="sm"/>
              </a:ln>
            </p:spPr>
            <p:txBody>
              <a:bodyPr wrap="none" lIns="0" tIns="0" rIns="0" bIns="0">
                <a:spAutoFit/>
              </a:bodyPr>
              <a:lstStyle/>
              <a:p>
                <a:pPr algn="ctr" fontAlgn="auto">
                  <a:spcAft>
                    <a:spcPts val="0"/>
                  </a:spcAft>
                  <a:buClr>
                    <a:srgbClr val="336699"/>
                  </a:buClr>
                  <a:defRPr/>
                </a:pPr>
                <a:r>
                  <a:rPr lang="en-GB" sz="600" b="1" dirty="0">
                    <a:latin typeface="Verdana" pitchFamily="34" charset="0"/>
                  </a:rPr>
                  <a:t>Singapore</a:t>
                </a:r>
                <a:endParaRPr lang="en-GB" sz="600" dirty="0">
                  <a:latin typeface="Verdana" pitchFamily="34" charset="0"/>
                </a:endParaRPr>
              </a:p>
            </p:txBody>
          </p:sp>
          <p:sp>
            <p:nvSpPr>
              <p:cNvPr id="21" name="Text Box 19"/>
              <p:cNvSpPr txBox="1">
                <a:spLocks noChangeArrowheads="1"/>
              </p:cNvSpPr>
              <p:nvPr userDrawn="1"/>
            </p:nvSpPr>
            <p:spPr bwMode="auto">
              <a:xfrm>
                <a:off x="4310062" y="3074988"/>
                <a:ext cx="417513"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Malta</a:t>
                </a:r>
                <a:endParaRPr lang="en-US" sz="600" dirty="0">
                  <a:latin typeface="Verdana" pitchFamily="34" charset="0"/>
                </a:endParaRPr>
              </a:p>
            </p:txBody>
          </p:sp>
          <p:sp>
            <p:nvSpPr>
              <p:cNvPr id="22" name="Text Box 20"/>
              <p:cNvSpPr txBox="1">
                <a:spLocks noChangeArrowheads="1"/>
              </p:cNvSpPr>
              <p:nvPr userDrawn="1"/>
            </p:nvSpPr>
            <p:spPr bwMode="auto">
              <a:xfrm>
                <a:off x="6588126" y="3243263"/>
                <a:ext cx="42386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China</a:t>
                </a:r>
              </a:p>
            </p:txBody>
          </p:sp>
          <p:sp>
            <p:nvSpPr>
              <p:cNvPr id="23" name="Text Box 21"/>
              <p:cNvSpPr txBox="1">
                <a:spLocks noChangeArrowheads="1"/>
              </p:cNvSpPr>
              <p:nvPr userDrawn="1"/>
            </p:nvSpPr>
            <p:spPr bwMode="auto">
              <a:xfrm>
                <a:off x="4572000" y="4908551"/>
                <a:ext cx="70802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South Africa</a:t>
                </a:r>
                <a:endParaRPr lang="en-US" sz="600" dirty="0">
                  <a:latin typeface="Verdana" pitchFamily="34" charset="0"/>
                </a:endParaRPr>
              </a:p>
            </p:txBody>
          </p:sp>
          <p:pic>
            <p:nvPicPr>
              <p:cNvPr id="24" name="Picture 55" descr="australia"/>
              <p:cNvPicPr>
                <a:picLocks noChangeAspect="1" noChangeArrowheads="1"/>
              </p:cNvPicPr>
              <p:nvPr userDrawn="1"/>
            </p:nvPicPr>
            <p:blipFill>
              <a:blip r:embed="rId5"/>
              <a:srcRect/>
              <a:stretch>
                <a:fillRect/>
              </a:stretch>
            </p:blipFill>
            <p:spPr bwMode="auto">
              <a:xfrm>
                <a:off x="7524750" y="4652963"/>
                <a:ext cx="201613" cy="204787"/>
              </a:xfrm>
              <a:prstGeom prst="rect">
                <a:avLst/>
              </a:prstGeom>
              <a:noFill/>
              <a:ln w="9525">
                <a:noFill/>
                <a:miter lim="800000"/>
                <a:headEnd/>
                <a:tailEnd/>
              </a:ln>
            </p:spPr>
          </p:pic>
          <p:pic>
            <p:nvPicPr>
              <p:cNvPr id="25" name="Picture 56" descr="austria"/>
              <p:cNvPicPr>
                <a:picLocks noChangeAspect="1" noChangeArrowheads="1"/>
              </p:cNvPicPr>
              <p:nvPr userDrawn="1"/>
            </p:nvPicPr>
            <p:blipFill>
              <a:blip r:embed="rId6"/>
              <a:srcRect/>
              <a:stretch>
                <a:fillRect/>
              </a:stretch>
            </p:blipFill>
            <p:spPr bwMode="auto">
              <a:xfrm rot="-1003870">
                <a:off x="4532313" y="2622550"/>
                <a:ext cx="201612" cy="204788"/>
              </a:xfrm>
              <a:prstGeom prst="rect">
                <a:avLst/>
              </a:prstGeom>
              <a:noFill/>
              <a:ln w="9525">
                <a:noFill/>
                <a:miter lim="800000"/>
                <a:headEnd/>
                <a:tailEnd/>
              </a:ln>
            </p:spPr>
          </p:pic>
          <p:sp>
            <p:nvSpPr>
              <p:cNvPr id="26" name="Text Box 24"/>
              <p:cNvSpPr txBox="1">
                <a:spLocks noChangeArrowheads="1"/>
              </p:cNvSpPr>
              <p:nvPr userDrawn="1"/>
            </p:nvSpPr>
            <p:spPr bwMode="auto">
              <a:xfrm>
                <a:off x="4384675" y="2762251"/>
                <a:ext cx="490537"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Austria</a:t>
                </a:r>
                <a:endParaRPr lang="en-US" sz="600" dirty="0">
                  <a:latin typeface="Verdana" pitchFamily="34" charset="0"/>
                </a:endParaRPr>
              </a:p>
            </p:txBody>
          </p:sp>
          <p:pic>
            <p:nvPicPr>
              <p:cNvPr id="27" name="Picture 58" descr="canada"/>
              <p:cNvPicPr>
                <a:picLocks noChangeAspect="1" noChangeArrowheads="1"/>
              </p:cNvPicPr>
              <p:nvPr userDrawn="1"/>
            </p:nvPicPr>
            <p:blipFill>
              <a:blip r:embed="rId7"/>
              <a:srcRect/>
              <a:stretch>
                <a:fillRect/>
              </a:stretch>
            </p:blipFill>
            <p:spPr bwMode="auto">
              <a:xfrm>
                <a:off x="1563688" y="2265363"/>
                <a:ext cx="201612" cy="204787"/>
              </a:xfrm>
              <a:prstGeom prst="rect">
                <a:avLst/>
              </a:prstGeom>
              <a:noFill/>
              <a:ln w="9525">
                <a:noFill/>
                <a:miter lim="800000"/>
                <a:headEnd/>
                <a:tailEnd/>
              </a:ln>
            </p:spPr>
          </p:pic>
          <p:pic>
            <p:nvPicPr>
              <p:cNvPr id="28" name="Picture 59" descr="china"/>
              <p:cNvPicPr>
                <a:picLocks noChangeAspect="1" noChangeArrowheads="1"/>
              </p:cNvPicPr>
              <p:nvPr userDrawn="1"/>
            </p:nvPicPr>
            <p:blipFill>
              <a:blip r:embed="rId8"/>
              <a:srcRect/>
              <a:stretch>
                <a:fillRect/>
              </a:stretch>
            </p:blipFill>
            <p:spPr bwMode="auto">
              <a:xfrm>
                <a:off x="6707188" y="3068638"/>
                <a:ext cx="201612" cy="204787"/>
              </a:xfrm>
              <a:prstGeom prst="rect">
                <a:avLst/>
              </a:prstGeom>
              <a:noFill/>
              <a:ln w="9525">
                <a:noFill/>
                <a:miter lim="800000"/>
                <a:headEnd/>
                <a:tailEnd/>
              </a:ln>
            </p:spPr>
          </p:pic>
          <p:pic>
            <p:nvPicPr>
              <p:cNvPr id="29" name="Picture 60" descr="england"/>
              <p:cNvPicPr>
                <a:picLocks noChangeAspect="1" noChangeArrowheads="1"/>
              </p:cNvPicPr>
              <p:nvPr userDrawn="1"/>
            </p:nvPicPr>
            <p:blipFill>
              <a:blip r:embed="rId9"/>
              <a:srcRect/>
              <a:stretch>
                <a:fillRect/>
              </a:stretch>
            </p:blipFill>
            <p:spPr bwMode="auto">
              <a:xfrm>
                <a:off x="4187825" y="2393950"/>
                <a:ext cx="201613" cy="204788"/>
              </a:xfrm>
              <a:prstGeom prst="rect">
                <a:avLst/>
              </a:prstGeom>
              <a:noFill/>
              <a:ln w="9525">
                <a:noFill/>
                <a:miter lim="800000"/>
                <a:headEnd/>
                <a:tailEnd/>
              </a:ln>
            </p:spPr>
          </p:pic>
          <p:pic>
            <p:nvPicPr>
              <p:cNvPr id="30" name="Picture 61" descr="hongkong"/>
              <p:cNvPicPr>
                <a:picLocks noChangeAspect="1" noChangeArrowheads="1"/>
              </p:cNvPicPr>
              <p:nvPr userDrawn="1"/>
            </p:nvPicPr>
            <p:blipFill>
              <a:blip r:embed="rId10"/>
              <a:srcRect/>
              <a:stretch>
                <a:fillRect/>
              </a:stretch>
            </p:blipFill>
            <p:spPr bwMode="auto">
              <a:xfrm>
                <a:off x="7019925" y="3325813"/>
                <a:ext cx="201613" cy="204787"/>
              </a:xfrm>
              <a:prstGeom prst="rect">
                <a:avLst/>
              </a:prstGeom>
              <a:noFill/>
              <a:ln w="9525">
                <a:noFill/>
                <a:miter lim="800000"/>
                <a:headEnd/>
                <a:tailEnd/>
              </a:ln>
            </p:spPr>
          </p:pic>
          <p:pic>
            <p:nvPicPr>
              <p:cNvPr id="31" name="Picture 62" descr="Malta"/>
              <p:cNvPicPr>
                <a:picLocks noChangeAspect="1" noChangeArrowheads="1"/>
              </p:cNvPicPr>
              <p:nvPr userDrawn="1"/>
            </p:nvPicPr>
            <p:blipFill>
              <a:blip r:embed="rId11"/>
              <a:srcRect/>
              <a:stretch>
                <a:fillRect/>
              </a:stretch>
            </p:blipFill>
            <p:spPr bwMode="auto">
              <a:xfrm>
                <a:off x="4460875" y="2914650"/>
                <a:ext cx="201613" cy="204788"/>
              </a:xfrm>
              <a:prstGeom prst="rect">
                <a:avLst/>
              </a:prstGeom>
              <a:noFill/>
              <a:ln w="9525">
                <a:noFill/>
                <a:miter lim="800000"/>
                <a:headEnd/>
                <a:tailEnd/>
              </a:ln>
            </p:spPr>
          </p:pic>
          <p:pic>
            <p:nvPicPr>
              <p:cNvPr id="32" name="Picture 63" descr="netherlands"/>
              <p:cNvPicPr>
                <a:picLocks noChangeAspect="1" noChangeArrowheads="1"/>
              </p:cNvPicPr>
              <p:nvPr userDrawn="1"/>
            </p:nvPicPr>
            <p:blipFill>
              <a:blip r:embed="rId12"/>
              <a:srcRect/>
              <a:stretch>
                <a:fillRect/>
              </a:stretch>
            </p:blipFill>
            <p:spPr bwMode="auto">
              <a:xfrm>
                <a:off x="4356100" y="2301875"/>
                <a:ext cx="201613" cy="204788"/>
              </a:xfrm>
              <a:prstGeom prst="rect">
                <a:avLst/>
              </a:prstGeom>
              <a:noFill/>
              <a:ln w="9525">
                <a:noFill/>
                <a:miter lim="800000"/>
                <a:headEnd/>
                <a:tailEnd/>
              </a:ln>
            </p:spPr>
          </p:pic>
          <p:pic>
            <p:nvPicPr>
              <p:cNvPr id="33" name="Picture 64" descr="norway"/>
              <p:cNvPicPr>
                <a:picLocks noChangeAspect="1" noChangeArrowheads="1"/>
              </p:cNvPicPr>
              <p:nvPr userDrawn="1"/>
            </p:nvPicPr>
            <p:blipFill>
              <a:blip r:embed="rId13"/>
              <a:srcRect/>
              <a:stretch>
                <a:fillRect/>
              </a:stretch>
            </p:blipFill>
            <p:spPr bwMode="auto">
              <a:xfrm>
                <a:off x="4454525" y="1954213"/>
                <a:ext cx="201613" cy="204787"/>
              </a:xfrm>
              <a:prstGeom prst="rect">
                <a:avLst/>
              </a:prstGeom>
              <a:noFill/>
              <a:ln w="9525">
                <a:noFill/>
                <a:miter lim="800000"/>
                <a:headEnd/>
                <a:tailEnd/>
              </a:ln>
            </p:spPr>
          </p:pic>
          <p:pic>
            <p:nvPicPr>
              <p:cNvPr id="34" name="Picture 65" descr="nzealand"/>
              <p:cNvPicPr>
                <a:picLocks noChangeAspect="1" noChangeArrowheads="1"/>
              </p:cNvPicPr>
              <p:nvPr userDrawn="1"/>
            </p:nvPicPr>
            <p:blipFill>
              <a:blip r:embed="rId14"/>
              <a:srcRect/>
              <a:stretch>
                <a:fillRect/>
              </a:stretch>
            </p:blipFill>
            <p:spPr bwMode="auto">
              <a:xfrm>
                <a:off x="8532813" y="5216525"/>
                <a:ext cx="201612" cy="204788"/>
              </a:xfrm>
              <a:prstGeom prst="rect">
                <a:avLst/>
              </a:prstGeom>
              <a:noFill/>
              <a:ln w="9525">
                <a:noFill/>
                <a:miter lim="800000"/>
                <a:headEnd/>
                <a:tailEnd/>
              </a:ln>
            </p:spPr>
          </p:pic>
          <p:pic>
            <p:nvPicPr>
              <p:cNvPr id="35" name="Picture 66" descr="sco"/>
              <p:cNvPicPr>
                <a:picLocks noChangeAspect="1" noChangeArrowheads="1"/>
              </p:cNvPicPr>
              <p:nvPr userDrawn="1"/>
            </p:nvPicPr>
            <p:blipFill>
              <a:blip r:embed="rId15"/>
              <a:srcRect/>
              <a:stretch>
                <a:fillRect/>
              </a:stretch>
            </p:blipFill>
            <p:spPr bwMode="auto">
              <a:xfrm>
                <a:off x="4083050" y="2071688"/>
                <a:ext cx="201613" cy="204787"/>
              </a:xfrm>
              <a:prstGeom prst="rect">
                <a:avLst/>
              </a:prstGeom>
              <a:noFill/>
              <a:ln w="9525">
                <a:noFill/>
                <a:miter lim="800000"/>
                <a:headEnd/>
                <a:tailEnd/>
              </a:ln>
            </p:spPr>
          </p:pic>
          <p:pic>
            <p:nvPicPr>
              <p:cNvPr id="36" name="Picture 67" descr="sing"/>
              <p:cNvPicPr>
                <a:picLocks noChangeAspect="1" noChangeArrowheads="1"/>
              </p:cNvPicPr>
              <p:nvPr userDrawn="1"/>
            </p:nvPicPr>
            <p:blipFill>
              <a:blip r:embed="rId16"/>
              <a:srcRect/>
              <a:stretch>
                <a:fillRect/>
              </a:stretch>
            </p:blipFill>
            <p:spPr bwMode="auto">
              <a:xfrm>
                <a:off x="6800850" y="3854450"/>
                <a:ext cx="201613" cy="204788"/>
              </a:xfrm>
              <a:prstGeom prst="rect">
                <a:avLst/>
              </a:prstGeom>
              <a:noFill/>
              <a:ln w="9525">
                <a:noFill/>
                <a:miter lim="800000"/>
                <a:headEnd/>
                <a:tailEnd/>
              </a:ln>
            </p:spPr>
          </p:pic>
          <p:pic>
            <p:nvPicPr>
              <p:cNvPr id="37" name="Picture 68" descr="southafrica"/>
              <p:cNvPicPr>
                <a:picLocks noChangeAspect="1" noChangeArrowheads="1"/>
              </p:cNvPicPr>
              <p:nvPr userDrawn="1"/>
            </p:nvPicPr>
            <p:blipFill>
              <a:blip r:embed="rId17"/>
              <a:srcRect/>
              <a:stretch>
                <a:fillRect/>
              </a:stretch>
            </p:blipFill>
            <p:spPr bwMode="auto">
              <a:xfrm>
                <a:off x="4805363" y="4724400"/>
                <a:ext cx="201612" cy="204788"/>
              </a:xfrm>
              <a:prstGeom prst="rect">
                <a:avLst/>
              </a:prstGeom>
              <a:noFill/>
              <a:ln w="9525">
                <a:noFill/>
                <a:miter lim="800000"/>
                <a:headEnd/>
                <a:tailEnd/>
              </a:ln>
            </p:spPr>
          </p:pic>
          <p:pic>
            <p:nvPicPr>
              <p:cNvPr id="38" name="Picture 69" descr="switzerland"/>
              <p:cNvPicPr>
                <a:picLocks noChangeAspect="1" noChangeArrowheads="1"/>
              </p:cNvPicPr>
              <p:nvPr userDrawn="1"/>
            </p:nvPicPr>
            <p:blipFill>
              <a:blip r:embed="rId18"/>
              <a:srcRect/>
              <a:stretch>
                <a:fillRect/>
              </a:stretch>
            </p:blipFill>
            <p:spPr bwMode="auto">
              <a:xfrm>
                <a:off x="4344988" y="2627313"/>
                <a:ext cx="201612" cy="204787"/>
              </a:xfrm>
              <a:prstGeom prst="rect">
                <a:avLst/>
              </a:prstGeom>
              <a:noFill/>
              <a:ln w="9525">
                <a:noFill/>
                <a:miter lim="800000"/>
                <a:headEnd/>
                <a:tailEnd/>
              </a:ln>
            </p:spPr>
          </p:pic>
          <p:pic>
            <p:nvPicPr>
              <p:cNvPr id="39" name="Picture 70" descr="wales"/>
              <p:cNvPicPr>
                <a:picLocks noChangeAspect="1" noChangeArrowheads="1"/>
              </p:cNvPicPr>
              <p:nvPr userDrawn="1"/>
            </p:nvPicPr>
            <p:blipFill>
              <a:blip r:embed="rId19"/>
              <a:srcRect/>
              <a:stretch>
                <a:fillRect/>
              </a:stretch>
            </p:blipFill>
            <p:spPr bwMode="auto">
              <a:xfrm>
                <a:off x="4024313" y="2292350"/>
                <a:ext cx="201612" cy="204788"/>
              </a:xfrm>
              <a:prstGeom prst="rect">
                <a:avLst/>
              </a:prstGeom>
              <a:noFill/>
              <a:ln w="9525">
                <a:noFill/>
                <a:miter lim="800000"/>
                <a:headEnd/>
                <a:tailEnd/>
              </a:ln>
            </p:spPr>
          </p:pic>
          <p:pic>
            <p:nvPicPr>
              <p:cNvPr id="40" name="Picture 71" descr="HUNGARY"/>
              <p:cNvPicPr>
                <a:picLocks noChangeAspect="1" noChangeArrowheads="1"/>
              </p:cNvPicPr>
              <p:nvPr userDrawn="1"/>
            </p:nvPicPr>
            <p:blipFill>
              <a:blip r:embed="rId20"/>
              <a:srcRect/>
              <a:stretch>
                <a:fillRect/>
              </a:stretch>
            </p:blipFill>
            <p:spPr bwMode="auto">
              <a:xfrm rot="-903839">
                <a:off x="4676775" y="2606675"/>
                <a:ext cx="201613" cy="204788"/>
              </a:xfrm>
              <a:prstGeom prst="rect">
                <a:avLst/>
              </a:prstGeom>
              <a:noFill/>
              <a:ln w="9525">
                <a:noFill/>
                <a:miter lim="800000"/>
                <a:headEnd/>
                <a:tailEnd/>
              </a:ln>
            </p:spPr>
          </p:pic>
          <p:sp>
            <p:nvSpPr>
              <p:cNvPr id="41" name="Text Box 39"/>
              <p:cNvSpPr txBox="1">
                <a:spLocks noChangeArrowheads="1"/>
              </p:cNvSpPr>
              <p:nvPr userDrawn="1"/>
            </p:nvSpPr>
            <p:spPr bwMode="auto">
              <a:xfrm>
                <a:off x="4816475" y="2546351"/>
                <a:ext cx="547687"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Hungary</a:t>
                </a:r>
              </a:p>
            </p:txBody>
          </p:sp>
          <p:pic>
            <p:nvPicPr>
              <p:cNvPr id="42" name="Picture 73" descr="poland"/>
              <p:cNvPicPr>
                <a:picLocks noChangeAspect="1" noChangeArrowheads="1"/>
              </p:cNvPicPr>
              <p:nvPr userDrawn="1"/>
            </p:nvPicPr>
            <p:blipFill>
              <a:blip r:embed="rId21"/>
              <a:srcRect/>
              <a:stretch>
                <a:fillRect/>
              </a:stretch>
            </p:blipFill>
            <p:spPr bwMode="auto">
              <a:xfrm rot="-789290">
                <a:off x="4572000" y="2349500"/>
                <a:ext cx="201613" cy="204788"/>
              </a:xfrm>
              <a:prstGeom prst="rect">
                <a:avLst/>
              </a:prstGeom>
              <a:noFill/>
              <a:ln w="9525">
                <a:noFill/>
                <a:miter lim="800000"/>
                <a:headEnd/>
                <a:tailEnd/>
              </a:ln>
            </p:spPr>
          </p:pic>
          <p:sp>
            <p:nvSpPr>
              <p:cNvPr id="43" name="Text Box 41"/>
              <p:cNvSpPr txBox="1">
                <a:spLocks noChangeArrowheads="1"/>
              </p:cNvSpPr>
              <p:nvPr userDrawn="1"/>
            </p:nvSpPr>
            <p:spPr bwMode="auto">
              <a:xfrm>
                <a:off x="4691062" y="2349501"/>
                <a:ext cx="4762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Poland</a:t>
                </a:r>
              </a:p>
            </p:txBody>
          </p:sp>
          <p:pic>
            <p:nvPicPr>
              <p:cNvPr id="44" name="Picture 75" descr="russia"/>
              <p:cNvPicPr>
                <a:picLocks noChangeAspect="1" noChangeArrowheads="1"/>
              </p:cNvPicPr>
              <p:nvPr userDrawn="1"/>
            </p:nvPicPr>
            <p:blipFill>
              <a:blip r:embed="rId22"/>
              <a:srcRect/>
              <a:stretch>
                <a:fillRect/>
              </a:stretch>
            </p:blipFill>
            <p:spPr bwMode="auto">
              <a:xfrm rot="-853182">
                <a:off x="5724525" y="2133600"/>
                <a:ext cx="201613" cy="204788"/>
              </a:xfrm>
              <a:prstGeom prst="rect">
                <a:avLst/>
              </a:prstGeom>
              <a:noFill/>
              <a:ln w="9525">
                <a:noFill/>
                <a:miter lim="800000"/>
                <a:headEnd/>
                <a:tailEnd/>
              </a:ln>
            </p:spPr>
          </p:pic>
          <p:sp>
            <p:nvSpPr>
              <p:cNvPr id="45" name="Text Box 43"/>
              <p:cNvSpPr txBox="1">
                <a:spLocks noChangeArrowheads="1"/>
              </p:cNvSpPr>
              <p:nvPr userDrawn="1"/>
            </p:nvSpPr>
            <p:spPr bwMode="auto">
              <a:xfrm>
                <a:off x="5605463" y="2293938"/>
                <a:ext cx="4635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Russia</a:t>
                </a:r>
              </a:p>
            </p:txBody>
          </p:sp>
          <p:pic>
            <p:nvPicPr>
              <p:cNvPr id="46" name="Picture 77" descr="ROMANIA"/>
              <p:cNvPicPr>
                <a:picLocks noChangeAspect="1" noChangeArrowheads="1"/>
              </p:cNvPicPr>
              <p:nvPr userDrawn="1"/>
            </p:nvPicPr>
            <p:blipFill>
              <a:blip r:embed="rId23"/>
              <a:srcRect/>
              <a:stretch>
                <a:fillRect/>
              </a:stretch>
            </p:blipFill>
            <p:spPr bwMode="auto">
              <a:xfrm rot="-1010783">
                <a:off x="4827588" y="2687638"/>
                <a:ext cx="201612" cy="204787"/>
              </a:xfrm>
              <a:prstGeom prst="rect">
                <a:avLst/>
              </a:prstGeom>
              <a:noFill/>
              <a:ln w="9525">
                <a:noFill/>
                <a:miter lim="800000"/>
                <a:headEnd/>
                <a:tailEnd/>
              </a:ln>
            </p:spPr>
          </p:pic>
          <p:sp>
            <p:nvSpPr>
              <p:cNvPr id="47" name="Text Box 45"/>
              <p:cNvSpPr txBox="1">
                <a:spLocks noChangeArrowheads="1"/>
              </p:cNvSpPr>
              <p:nvPr userDrawn="1"/>
            </p:nvSpPr>
            <p:spPr bwMode="auto">
              <a:xfrm>
                <a:off x="5043487" y="2747963"/>
                <a:ext cx="51593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Romania</a:t>
                </a:r>
                <a:endParaRPr lang="en-US" sz="600" b="1" dirty="0">
                  <a:latin typeface="Verdana" pitchFamily="34" charset="0"/>
                </a:endParaRPr>
              </a:p>
            </p:txBody>
          </p:sp>
          <p:pic>
            <p:nvPicPr>
              <p:cNvPr id="48" name="Picture 79" descr="GREECE"/>
              <p:cNvPicPr>
                <a:picLocks noChangeAspect="1" noChangeArrowheads="1"/>
              </p:cNvPicPr>
              <p:nvPr userDrawn="1"/>
            </p:nvPicPr>
            <p:blipFill>
              <a:blip r:embed="rId24"/>
              <a:srcRect/>
              <a:stretch>
                <a:fillRect/>
              </a:stretch>
            </p:blipFill>
            <p:spPr bwMode="auto">
              <a:xfrm rot="-1003870">
                <a:off x="4787900" y="2924175"/>
                <a:ext cx="201613" cy="204788"/>
              </a:xfrm>
              <a:prstGeom prst="rect">
                <a:avLst/>
              </a:prstGeom>
              <a:noFill/>
              <a:ln w="9525">
                <a:noFill/>
                <a:miter lim="800000"/>
                <a:headEnd/>
                <a:tailEnd/>
              </a:ln>
            </p:spPr>
          </p:pic>
          <p:sp>
            <p:nvSpPr>
              <p:cNvPr id="49" name="Text Box 47"/>
              <p:cNvSpPr txBox="1">
                <a:spLocks noChangeArrowheads="1"/>
              </p:cNvSpPr>
              <p:nvPr userDrawn="1"/>
            </p:nvSpPr>
            <p:spPr bwMode="auto">
              <a:xfrm>
                <a:off x="4883150" y="2960688"/>
                <a:ext cx="48101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Greece</a:t>
                </a:r>
                <a:endParaRPr lang="en-US" sz="600" dirty="0">
                  <a:latin typeface="Verdana" pitchFamily="34" charset="0"/>
                </a:endParaRPr>
              </a:p>
            </p:txBody>
          </p:sp>
          <p:pic>
            <p:nvPicPr>
              <p:cNvPr id="50" name="Picture 81" descr="esp"/>
              <p:cNvPicPr>
                <a:picLocks noChangeAspect="1" noChangeArrowheads="1"/>
              </p:cNvPicPr>
              <p:nvPr userDrawn="1"/>
            </p:nvPicPr>
            <p:blipFill>
              <a:blip r:embed="rId25"/>
              <a:srcRect/>
              <a:stretch>
                <a:fillRect/>
              </a:stretch>
            </p:blipFill>
            <p:spPr bwMode="auto">
              <a:xfrm>
                <a:off x="4105275" y="2820988"/>
                <a:ext cx="201613" cy="204787"/>
              </a:xfrm>
              <a:prstGeom prst="rect">
                <a:avLst/>
              </a:prstGeom>
              <a:noFill/>
              <a:ln w="9525">
                <a:noFill/>
                <a:miter lim="800000"/>
                <a:headEnd/>
                <a:tailEnd/>
              </a:ln>
            </p:spPr>
          </p:pic>
          <p:sp>
            <p:nvSpPr>
              <p:cNvPr id="51" name="Text Box 49"/>
              <p:cNvSpPr txBox="1">
                <a:spLocks noChangeArrowheads="1"/>
              </p:cNvSpPr>
              <p:nvPr userDrawn="1"/>
            </p:nvSpPr>
            <p:spPr bwMode="auto">
              <a:xfrm>
                <a:off x="3995737" y="2944813"/>
                <a:ext cx="42227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Spain</a:t>
                </a:r>
              </a:p>
            </p:txBody>
          </p:sp>
          <p:pic>
            <p:nvPicPr>
              <p:cNvPr id="52" name="Picture 83" descr="MEXICO"/>
              <p:cNvPicPr>
                <a:picLocks noChangeAspect="1" noChangeArrowheads="1"/>
              </p:cNvPicPr>
              <p:nvPr userDrawn="1"/>
            </p:nvPicPr>
            <p:blipFill>
              <a:blip r:embed="rId26"/>
              <a:srcRect/>
              <a:stretch>
                <a:fillRect/>
              </a:stretch>
            </p:blipFill>
            <p:spPr bwMode="auto">
              <a:xfrm>
                <a:off x="1673225" y="3394075"/>
                <a:ext cx="201613" cy="204788"/>
              </a:xfrm>
              <a:prstGeom prst="rect">
                <a:avLst/>
              </a:prstGeom>
              <a:noFill/>
              <a:ln w="9525">
                <a:noFill/>
                <a:miter lim="800000"/>
                <a:headEnd/>
                <a:tailEnd/>
              </a:ln>
            </p:spPr>
          </p:pic>
          <p:sp>
            <p:nvSpPr>
              <p:cNvPr id="53" name="Text Box 51"/>
              <p:cNvSpPr txBox="1">
                <a:spLocks noChangeArrowheads="1"/>
              </p:cNvSpPr>
              <p:nvPr userDrawn="1"/>
            </p:nvSpPr>
            <p:spPr bwMode="auto">
              <a:xfrm>
                <a:off x="1624012" y="3590926"/>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Mexico</a:t>
                </a:r>
              </a:p>
            </p:txBody>
          </p:sp>
          <p:pic>
            <p:nvPicPr>
              <p:cNvPr id="54" name="Picture 85" descr="PORTUGAL"/>
              <p:cNvPicPr>
                <a:picLocks noChangeAspect="1" noChangeArrowheads="1"/>
              </p:cNvPicPr>
              <p:nvPr userDrawn="1"/>
            </p:nvPicPr>
            <p:blipFill>
              <a:blip r:embed="rId27"/>
              <a:srcRect/>
              <a:stretch>
                <a:fillRect/>
              </a:stretch>
            </p:blipFill>
            <p:spPr bwMode="auto">
              <a:xfrm>
                <a:off x="3917950" y="2773363"/>
                <a:ext cx="201613" cy="204787"/>
              </a:xfrm>
              <a:prstGeom prst="rect">
                <a:avLst/>
              </a:prstGeom>
              <a:noFill/>
              <a:ln w="9525">
                <a:noFill/>
                <a:miter lim="800000"/>
                <a:headEnd/>
                <a:tailEnd/>
              </a:ln>
            </p:spPr>
          </p:pic>
          <p:sp>
            <p:nvSpPr>
              <p:cNvPr id="55" name="Text Box 53"/>
              <p:cNvSpPr txBox="1">
                <a:spLocks noChangeArrowheads="1"/>
              </p:cNvSpPr>
              <p:nvPr userDrawn="1"/>
            </p:nvSpPr>
            <p:spPr bwMode="auto">
              <a:xfrm>
                <a:off x="3446462" y="2814638"/>
                <a:ext cx="54927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Portugal</a:t>
                </a:r>
              </a:p>
            </p:txBody>
          </p:sp>
          <p:pic>
            <p:nvPicPr>
              <p:cNvPr id="56" name="Picture 87" descr="CHILE"/>
              <p:cNvPicPr>
                <a:picLocks noChangeAspect="1" noChangeArrowheads="1"/>
              </p:cNvPicPr>
              <p:nvPr userDrawn="1"/>
            </p:nvPicPr>
            <p:blipFill>
              <a:blip r:embed="rId28"/>
              <a:srcRect/>
              <a:stretch>
                <a:fillRect/>
              </a:stretch>
            </p:blipFill>
            <p:spPr bwMode="auto">
              <a:xfrm>
                <a:off x="2365375" y="5037138"/>
                <a:ext cx="201613" cy="204787"/>
              </a:xfrm>
              <a:prstGeom prst="rect">
                <a:avLst/>
              </a:prstGeom>
              <a:noFill/>
              <a:ln w="9525">
                <a:noFill/>
                <a:miter lim="800000"/>
                <a:headEnd/>
                <a:tailEnd/>
              </a:ln>
            </p:spPr>
          </p:pic>
          <p:sp>
            <p:nvSpPr>
              <p:cNvPr id="57" name="Text Box 55"/>
              <p:cNvSpPr txBox="1">
                <a:spLocks noChangeArrowheads="1"/>
              </p:cNvSpPr>
              <p:nvPr userDrawn="1"/>
            </p:nvSpPr>
            <p:spPr bwMode="auto">
              <a:xfrm>
                <a:off x="2336800" y="5310188"/>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Chile</a:t>
                </a:r>
              </a:p>
            </p:txBody>
          </p:sp>
          <p:pic>
            <p:nvPicPr>
              <p:cNvPr id="58" name="Picture 89" descr="ARGENTINA"/>
              <p:cNvPicPr>
                <a:picLocks noChangeAspect="1" noChangeArrowheads="1"/>
              </p:cNvPicPr>
              <p:nvPr userDrawn="1"/>
            </p:nvPicPr>
            <p:blipFill>
              <a:blip r:embed="rId29"/>
              <a:srcRect/>
              <a:stretch>
                <a:fillRect/>
              </a:stretch>
            </p:blipFill>
            <p:spPr bwMode="auto">
              <a:xfrm>
                <a:off x="2668588" y="4973638"/>
                <a:ext cx="201612" cy="204787"/>
              </a:xfrm>
              <a:prstGeom prst="rect">
                <a:avLst/>
              </a:prstGeom>
              <a:noFill/>
              <a:ln w="9525">
                <a:noFill/>
                <a:miter lim="800000"/>
                <a:headEnd/>
                <a:tailEnd/>
              </a:ln>
            </p:spPr>
          </p:pic>
          <p:sp>
            <p:nvSpPr>
              <p:cNvPr id="59" name="Text Box 57"/>
              <p:cNvSpPr txBox="1">
                <a:spLocks noChangeArrowheads="1"/>
              </p:cNvSpPr>
              <p:nvPr userDrawn="1"/>
            </p:nvSpPr>
            <p:spPr bwMode="auto">
              <a:xfrm>
                <a:off x="2692400" y="4883151"/>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Argentina</a:t>
                </a:r>
              </a:p>
            </p:txBody>
          </p:sp>
        </p:grpSp>
      </p:grpSp>
      <p:sp>
        <p:nvSpPr>
          <p:cNvPr id="61" name="Title 60"/>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5_Two Content">
    <p:spTree>
      <p:nvGrpSpPr>
        <p:cNvPr id="1" name=""/>
        <p:cNvGrpSpPr/>
        <p:nvPr/>
      </p:nvGrpSpPr>
      <p:grpSpPr>
        <a:xfrm>
          <a:off x="0" y="0"/>
          <a:ext cx="0" cy="0"/>
          <a:chOff x="0" y="0"/>
          <a:chExt cx="0" cy="0"/>
        </a:xfrm>
      </p:grpSpPr>
      <p:sp>
        <p:nvSpPr>
          <p:cNvPr id="5" name="Rectangle 4"/>
          <p:cNvSpPr/>
          <p:nvPr userDrawn="1"/>
        </p:nvSpPr>
        <p:spPr>
          <a:xfrm>
            <a:off x="5867400" y="1420813"/>
            <a:ext cx="2971800" cy="1689940"/>
          </a:xfrm>
          <a:prstGeom prst="rect">
            <a:avLst/>
          </a:prstGeom>
          <a:solidFill>
            <a:srgbClr val="6257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a:spLocks noChangeArrowheads="1"/>
          </p:cNvSpPr>
          <p:nvPr userDrawn="1"/>
        </p:nvSpPr>
        <p:spPr bwMode="auto">
          <a:xfrm>
            <a:off x="292100" y="1157288"/>
            <a:ext cx="5359400" cy="4945062"/>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7" name="Line 5"/>
          <p:cNvSpPr>
            <a:spLocks noChangeShapeType="1"/>
          </p:cNvSpPr>
          <p:nvPr userDrawn="1"/>
        </p:nvSpPr>
        <p:spPr bwMode="auto">
          <a:xfrm flipV="1">
            <a:off x="4343400" y="1839913"/>
            <a:ext cx="1562100" cy="1790700"/>
          </a:xfrm>
          <a:prstGeom prst="line">
            <a:avLst/>
          </a:prstGeom>
          <a:noFill/>
          <a:ln w="19050">
            <a:solidFill>
              <a:schemeClr val="bg2">
                <a:lumMod val="65000"/>
              </a:schemeClr>
            </a:solidFill>
            <a:prstDash val="dash"/>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9" name="Picture Placeholder 8"/>
          <p:cNvSpPr>
            <a:spLocks noGrp="1"/>
          </p:cNvSpPr>
          <p:nvPr>
            <p:ph type="pic" sz="quarter" idx="16"/>
          </p:nvPr>
        </p:nvSpPr>
        <p:spPr>
          <a:xfrm>
            <a:off x="457200" y="1313023"/>
            <a:ext cx="5029200" cy="4633593"/>
          </a:xfrm>
        </p:spPr>
        <p:txBody>
          <a:bodyPr rtlCol="0">
            <a:normAutofit/>
          </a:bodyPr>
          <a:lstStyle/>
          <a:p>
            <a:pPr lvl="0"/>
            <a:r>
              <a:rPr lang="en-US" noProof="0" dirty="0" smtClean="0"/>
              <a:t>Click icon to add picture</a:t>
            </a:r>
            <a:endParaRPr lang="en-US" noProof="0" dirty="0"/>
          </a:p>
        </p:txBody>
      </p:sp>
      <p:sp>
        <p:nvSpPr>
          <p:cNvPr id="20" name="Text Placeholder 10"/>
          <p:cNvSpPr>
            <a:spLocks noGrp="1"/>
          </p:cNvSpPr>
          <p:nvPr>
            <p:ph type="body" sz="quarter" idx="17"/>
          </p:nvPr>
        </p:nvSpPr>
        <p:spPr>
          <a:xfrm>
            <a:off x="5945606" y="1541883"/>
            <a:ext cx="2815389" cy="1447800"/>
          </a:xfrm>
        </p:spPr>
        <p:txBody>
          <a:bodyPr anchor="ctr"/>
          <a:lstStyle>
            <a:lvl1pPr algn="ctr">
              <a:buNone/>
              <a:defRPr sz="3000">
                <a:solidFill>
                  <a:schemeClr val="bg1"/>
                </a:solidFill>
              </a:defRPr>
            </a:lvl1pPr>
          </a:lstStyle>
          <a:p>
            <a:pPr lvl="0"/>
            <a:r>
              <a:rPr lang="en-US"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6_Two Content">
    <p:spTree>
      <p:nvGrpSpPr>
        <p:cNvPr id="1" name=""/>
        <p:cNvGrpSpPr/>
        <p:nvPr/>
      </p:nvGrpSpPr>
      <p:grpSpPr>
        <a:xfrm>
          <a:off x="0" y="0"/>
          <a:ext cx="0" cy="0"/>
          <a:chOff x="0" y="0"/>
          <a:chExt cx="0" cy="0"/>
        </a:xfrm>
      </p:grpSpPr>
      <p:sp>
        <p:nvSpPr>
          <p:cNvPr id="9" name="Title 8"/>
          <p:cNvSpPr>
            <a:spLocks noGrp="1"/>
          </p:cNvSpPr>
          <p:nvPr>
            <p:ph type="title"/>
          </p:nvPr>
        </p:nvSpPr>
        <p:spPr>
          <a:xfrm>
            <a:off x="304799" y="469484"/>
            <a:ext cx="8539163" cy="338554"/>
          </a:xfrm>
        </p:spPr>
        <p:txBody>
          <a:bodyPr/>
          <a:lstStyle/>
          <a:p>
            <a:r>
              <a:rPr lang="en-US" smtClean="0"/>
              <a:t>Click to edit Master title style</a:t>
            </a:r>
            <a:endParaRPr lang="en-US"/>
          </a:p>
        </p:txBody>
      </p:sp>
      <p:sp>
        <p:nvSpPr>
          <p:cNvPr id="12" name="Line 6"/>
          <p:cNvSpPr>
            <a:spLocks noChangeShapeType="1"/>
          </p:cNvSpPr>
          <p:nvPr userDrawn="1"/>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3" name="Rectangle 12"/>
          <p:cNvSpPr>
            <a:spLocks noChangeArrowheads="1"/>
          </p:cNvSpPr>
          <p:nvPr userDrawn="1"/>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4" name="Rectangle 13"/>
          <p:cNvSpPr>
            <a:spLocks noChangeArrowheads="1"/>
          </p:cNvSpPr>
          <p:nvPr userDrawn="1"/>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5"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16"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7_Two Content">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smtClean="0"/>
              <a:t>Click to edit Master title style</a:t>
            </a:r>
            <a:endParaRPr lang="en-US"/>
          </a:p>
        </p:txBody>
      </p:sp>
      <p:sp>
        <p:nvSpPr>
          <p:cNvPr id="15" name="Line 6"/>
          <p:cNvSpPr>
            <a:spLocks noChangeShapeType="1"/>
          </p:cNvSpPr>
          <p:nvPr userDrawn="1"/>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8" name="Rectangle 17"/>
          <p:cNvSpPr>
            <a:spLocks noChangeArrowheads="1"/>
          </p:cNvSpPr>
          <p:nvPr userDrawn="1"/>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9" name="Rectangle 18"/>
          <p:cNvSpPr>
            <a:spLocks noChangeArrowheads="1"/>
          </p:cNvSpPr>
          <p:nvPr userDrawn="1"/>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1"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22"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
        <p:nvSpPr>
          <p:cNvPr id="23" name="Line 6"/>
          <p:cNvSpPr>
            <a:spLocks noChangeShapeType="1"/>
          </p:cNvSpPr>
          <p:nvPr userDrawn="1"/>
        </p:nvSpPr>
        <p:spPr bwMode="auto">
          <a:xfrm>
            <a:off x="5552330" y="3626223"/>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24" name="Rectangle 23"/>
          <p:cNvSpPr>
            <a:spLocks noChangeArrowheads="1"/>
          </p:cNvSpPr>
          <p:nvPr userDrawn="1"/>
        </p:nvSpPr>
        <p:spPr bwMode="auto">
          <a:xfrm>
            <a:off x="6033246" y="2851197"/>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5" name="Rectangle 24"/>
          <p:cNvSpPr>
            <a:spLocks noChangeArrowheads="1"/>
          </p:cNvSpPr>
          <p:nvPr userDrawn="1"/>
        </p:nvSpPr>
        <p:spPr bwMode="auto">
          <a:xfrm>
            <a:off x="292100" y="2851197"/>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6" name="Text Placeholder 8"/>
          <p:cNvSpPr>
            <a:spLocks noGrp="1"/>
          </p:cNvSpPr>
          <p:nvPr>
            <p:ph type="body" sz="quarter" idx="18"/>
          </p:nvPr>
        </p:nvSpPr>
        <p:spPr>
          <a:xfrm>
            <a:off x="424703" y="3001145"/>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27" name="Text Placeholder 8"/>
          <p:cNvSpPr>
            <a:spLocks noGrp="1"/>
          </p:cNvSpPr>
          <p:nvPr>
            <p:ph type="body" sz="quarter" idx="19"/>
          </p:nvPr>
        </p:nvSpPr>
        <p:spPr>
          <a:xfrm>
            <a:off x="6172200" y="3001145"/>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8_Two Content">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smtClean="0"/>
              <a:t>Click to edit Master title style</a:t>
            </a:r>
            <a:endParaRPr lang="en-US"/>
          </a:p>
        </p:txBody>
      </p:sp>
      <p:sp>
        <p:nvSpPr>
          <p:cNvPr id="24" name="Line 6"/>
          <p:cNvSpPr>
            <a:spLocks noChangeShapeType="1"/>
          </p:cNvSpPr>
          <p:nvPr userDrawn="1"/>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26" name="Rectangle 25"/>
          <p:cNvSpPr>
            <a:spLocks noChangeArrowheads="1"/>
          </p:cNvSpPr>
          <p:nvPr userDrawn="1"/>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7" name="Rectangle 26"/>
          <p:cNvSpPr>
            <a:spLocks noChangeArrowheads="1"/>
          </p:cNvSpPr>
          <p:nvPr userDrawn="1"/>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8"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40"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
        <p:nvSpPr>
          <p:cNvPr id="41" name="Line 6"/>
          <p:cNvSpPr>
            <a:spLocks noChangeShapeType="1"/>
          </p:cNvSpPr>
          <p:nvPr userDrawn="1"/>
        </p:nvSpPr>
        <p:spPr bwMode="auto">
          <a:xfrm>
            <a:off x="5552330" y="3626223"/>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42" name="Rectangle 41"/>
          <p:cNvSpPr>
            <a:spLocks noChangeArrowheads="1"/>
          </p:cNvSpPr>
          <p:nvPr userDrawn="1"/>
        </p:nvSpPr>
        <p:spPr bwMode="auto">
          <a:xfrm>
            <a:off x="6033246" y="2851197"/>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3" name="Rectangle 42"/>
          <p:cNvSpPr>
            <a:spLocks noChangeArrowheads="1"/>
          </p:cNvSpPr>
          <p:nvPr userDrawn="1"/>
        </p:nvSpPr>
        <p:spPr bwMode="auto">
          <a:xfrm>
            <a:off x="292100" y="2851197"/>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4" name="Text Placeholder 8"/>
          <p:cNvSpPr>
            <a:spLocks noGrp="1"/>
          </p:cNvSpPr>
          <p:nvPr>
            <p:ph type="body" sz="quarter" idx="18"/>
          </p:nvPr>
        </p:nvSpPr>
        <p:spPr>
          <a:xfrm>
            <a:off x="424703" y="3001145"/>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45" name="Text Placeholder 8"/>
          <p:cNvSpPr>
            <a:spLocks noGrp="1"/>
          </p:cNvSpPr>
          <p:nvPr>
            <p:ph type="body" sz="quarter" idx="19"/>
          </p:nvPr>
        </p:nvSpPr>
        <p:spPr>
          <a:xfrm>
            <a:off x="6172200" y="3001145"/>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
        <p:nvSpPr>
          <p:cNvPr id="46" name="Line 6"/>
          <p:cNvSpPr>
            <a:spLocks noChangeShapeType="1"/>
          </p:cNvSpPr>
          <p:nvPr userDrawn="1"/>
        </p:nvSpPr>
        <p:spPr bwMode="auto">
          <a:xfrm>
            <a:off x="5552330" y="5351508"/>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47" name="Rectangle 46"/>
          <p:cNvSpPr>
            <a:spLocks noChangeArrowheads="1"/>
          </p:cNvSpPr>
          <p:nvPr userDrawn="1"/>
        </p:nvSpPr>
        <p:spPr bwMode="auto">
          <a:xfrm>
            <a:off x="6033246" y="4545105"/>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8" name="Rectangle 47"/>
          <p:cNvSpPr>
            <a:spLocks noChangeArrowheads="1"/>
          </p:cNvSpPr>
          <p:nvPr userDrawn="1"/>
        </p:nvSpPr>
        <p:spPr bwMode="auto">
          <a:xfrm>
            <a:off x="292100" y="4545105"/>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9" name="Text Placeholder 8"/>
          <p:cNvSpPr>
            <a:spLocks noGrp="1"/>
          </p:cNvSpPr>
          <p:nvPr>
            <p:ph type="body" sz="quarter" idx="20"/>
          </p:nvPr>
        </p:nvSpPr>
        <p:spPr>
          <a:xfrm>
            <a:off x="424703" y="4695053"/>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50" name="Text Placeholder 8"/>
          <p:cNvSpPr>
            <a:spLocks noGrp="1"/>
          </p:cNvSpPr>
          <p:nvPr>
            <p:ph type="body" sz="quarter" idx="21"/>
          </p:nvPr>
        </p:nvSpPr>
        <p:spPr>
          <a:xfrm>
            <a:off x="6172200" y="4695053"/>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9_Two Content">
    <p:spTree>
      <p:nvGrpSpPr>
        <p:cNvPr id="1" name=""/>
        <p:cNvGrpSpPr/>
        <p:nvPr/>
      </p:nvGrpSpPr>
      <p:grpSpPr>
        <a:xfrm>
          <a:off x="0" y="0"/>
          <a:ext cx="0" cy="0"/>
          <a:chOff x="0" y="0"/>
          <a:chExt cx="0" cy="0"/>
        </a:xfrm>
      </p:grpSpPr>
      <p:sp>
        <p:nvSpPr>
          <p:cNvPr id="23" name="Text Placeholder 11"/>
          <p:cNvSpPr>
            <a:spLocks noGrp="1"/>
          </p:cNvSpPr>
          <p:nvPr>
            <p:ph type="body" sz="quarter" idx="12"/>
          </p:nvPr>
        </p:nvSpPr>
        <p:spPr>
          <a:xfrm>
            <a:off x="5593977" y="1143000"/>
            <a:ext cx="3249986" cy="4959350"/>
          </a:xfrm>
        </p:spPr>
        <p:txBody>
          <a:bodyPr tIns="0" rIns="0" bIns="0" anchor="ctr"/>
          <a:lstStyle>
            <a:lvl1pPr marL="0" indent="-173736" algn="ctr">
              <a:lnSpc>
                <a:spcPct val="100000"/>
              </a:lnSpc>
              <a:spcBef>
                <a:spcPts val="0"/>
              </a:spcBef>
              <a:spcAft>
                <a:spcPts val="0"/>
              </a:spcAft>
              <a:buNone/>
              <a:defRPr sz="3200" b="0"/>
            </a:lvl1pPr>
          </a:lstStyle>
          <a:p>
            <a:pPr lvl="0"/>
            <a:r>
              <a:rPr lang="en-US" smtClean="0"/>
              <a:t>Click to edit Master text styles</a:t>
            </a:r>
          </a:p>
        </p:txBody>
      </p:sp>
      <p:sp>
        <p:nvSpPr>
          <p:cNvPr id="12" name="Title 11"/>
          <p:cNvSpPr>
            <a:spLocks noGrp="1"/>
          </p:cNvSpPr>
          <p:nvPr>
            <p:ph type="title"/>
          </p:nvPr>
        </p:nvSpPr>
        <p:spPr>
          <a:xfrm>
            <a:off x="304799" y="469484"/>
            <a:ext cx="8539163" cy="338554"/>
          </a:xfrm>
        </p:spPr>
        <p:txBody>
          <a:bodyPr/>
          <a:lstStyle/>
          <a:p>
            <a:r>
              <a:rPr lang="en-US" smtClean="0"/>
              <a:t>Click to edit Master title style</a:t>
            </a:r>
            <a:endParaRPr lang="en-US"/>
          </a:p>
        </p:txBody>
      </p:sp>
      <p:sp>
        <p:nvSpPr>
          <p:cNvPr id="10" name="Rectangle 9"/>
          <p:cNvSpPr>
            <a:spLocks noChangeArrowheads="1"/>
          </p:cNvSpPr>
          <p:nvPr userDrawn="1"/>
        </p:nvSpPr>
        <p:spPr bwMode="auto">
          <a:xfrm>
            <a:off x="292100" y="1157288"/>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3" name="Text Placeholder 8"/>
          <p:cNvSpPr>
            <a:spLocks noGrp="1"/>
          </p:cNvSpPr>
          <p:nvPr>
            <p:ph type="body" sz="quarter" idx="16"/>
          </p:nvPr>
        </p:nvSpPr>
        <p:spPr>
          <a:xfrm>
            <a:off x="424702" y="1307236"/>
            <a:ext cx="4869095"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14" name="Rectangle 13"/>
          <p:cNvSpPr>
            <a:spLocks noChangeArrowheads="1"/>
          </p:cNvSpPr>
          <p:nvPr userDrawn="1"/>
        </p:nvSpPr>
        <p:spPr bwMode="auto">
          <a:xfrm>
            <a:off x="292100" y="2851197"/>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5" name="Text Placeholder 8"/>
          <p:cNvSpPr>
            <a:spLocks noGrp="1"/>
          </p:cNvSpPr>
          <p:nvPr>
            <p:ph type="body" sz="quarter" idx="18"/>
          </p:nvPr>
        </p:nvSpPr>
        <p:spPr>
          <a:xfrm>
            <a:off x="424702" y="3001145"/>
            <a:ext cx="4869095"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16" name="Rectangle 15"/>
          <p:cNvSpPr>
            <a:spLocks noChangeArrowheads="1"/>
          </p:cNvSpPr>
          <p:nvPr userDrawn="1"/>
        </p:nvSpPr>
        <p:spPr bwMode="auto">
          <a:xfrm>
            <a:off x="292100" y="4545105"/>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8" name="Text Placeholder 8"/>
          <p:cNvSpPr>
            <a:spLocks noGrp="1"/>
          </p:cNvSpPr>
          <p:nvPr>
            <p:ph type="body" sz="quarter" idx="20"/>
          </p:nvPr>
        </p:nvSpPr>
        <p:spPr>
          <a:xfrm>
            <a:off x="424702" y="4695053"/>
            <a:ext cx="4869095" cy="1250156"/>
          </a:xfrm>
        </p:spPr>
        <p:txBody>
          <a:bodyPr anchor="ctr">
            <a:noAutofit/>
          </a:bodyPr>
          <a:lstStyle>
            <a:lvl1pPr algn="ctr">
              <a:buNone/>
              <a:defRPr>
                <a:solidFill>
                  <a:schemeClr val="tx1"/>
                </a:solidFill>
              </a:defRPr>
            </a:lvl1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5" name="Rectangle 4"/>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6" name="Rectangle 5"/>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304800" y="3325904"/>
            <a:ext cx="8556626" cy="2779059"/>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5" name="Rectangle 4"/>
          <p:cNvSpPr>
            <a:spLocks noChangeArrowheads="1"/>
          </p:cNvSpPr>
          <p:nvPr userDrawn="1"/>
        </p:nvSpPr>
        <p:spPr bwMode="auto">
          <a:xfrm>
            <a:off x="304800" y="1157288"/>
            <a:ext cx="8556626" cy="2052077"/>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5"/>
          <p:cNvSpPr>
            <a:spLocks noGrp="1"/>
          </p:cNvSpPr>
          <p:nvPr>
            <p:ph type="body" sz="quarter" idx="10"/>
          </p:nvPr>
        </p:nvSpPr>
        <p:spPr>
          <a:xfrm>
            <a:off x="424656" y="1287134"/>
            <a:ext cx="8293100" cy="1796725"/>
          </a:xfrm>
        </p:spPr>
        <p:txBody>
          <a:bodyPr/>
          <a:lstStyle/>
          <a:p>
            <a:pPr lvl="0"/>
            <a:r>
              <a:rPr lang="en-US" smtClean="0"/>
              <a:t>Click to edit Master text styles</a:t>
            </a:r>
          </a:p>
        </p:txBody>
      </p:sp>
      <p:sp>
        <p:nvSpPr>
          <p:cNvPr id="13" name="Text Placeholder 7"/>
          <p:cNvSpPr>
            <a:spLocks noGrp="1"/>
          </p:cNvSpPr>
          <p:nvPr>
            <p:ph type="body" sz="quarter" idx="11"/>
          </p:nvPr>
        </p:nvSpPr>
        <p:spPr>
          <a:xfrm>
            <a:off x="414338" y="3427458"/>
            <a:ext cx="8293100" cy="2534071"/>
          </a:xfrm>
        </p:spPr>
        <p:txBody>
          <a:bodyPr/>
          <a:lstStyle/>
          <a:p>
            <a:pPr lvl="0"/>
            <a:r>
              <a:rPr lang="en-US" smtClean="0"/>
              <a:t>Click to edit Master text styles</a:t>
            </a:r>
          </a:p>
        </p:txBody>
      </p:sp>
      <p:sp>
        <p:nvSpPr>
          <p:cNvPr id="10" name="Title 9"/>
          <p:cNvSpPr>
            <a:spLocks noGrp="1"/>
          </p:cNvSpPr>
          <p:nvPr>
            <p:ph type="title"/>
          </p:nvPr>
        </p:nvSpPr>
        <p:spPr>
          <a:xfrm>
            <a:off x="304799" y="469484"/>
            <a:ext cx="8539163" cy="338554"/>
          </a:xfrm>
        </p:spPr>
        <p:txBody>
          <a:bodyPr/>
          <a:lstStyle/>
          <a:p>
            <a:r>
              <a:rPr lang="en-US" smtClean="0"/>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675120"/>
            <a:ext cx="7315200" cy="182880"/>
          </a:xfrm>
          <a:prstGeom prst="rect">
            <a:avLst/>
          </a:prstGeom>
          <a:solidFill>
            <a:srgbClr val="DC41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10" name="Slide Number Placeholder 5"/>
          <p:cNvSpPr txBox="1">
            <a:spLocks/>
          </p:cNvSpPr>
          <p:nvPr/>
        </p:nvSpPr>
        <p:spPr bwMode="auto">
          <a:xfrm>
            <a:off x="4511864" y="6705005"/>
            <a:ext cx="125034" cy="123111"/>
          </a:xfrm>
          <a:prstGeom prst="rect">
            <a:avLst/>
          </a:prstGeom>
          <a:noFill/>
          <a:ln w="9525">
            <a:noFill/>
            <a:miter lim="800000"/>
            <a:headEnd/>
            <a:tailEnd/>
          </a:ln>
        </p:spPr>
        <p:txBody>
          <a:bodyPr wrap="none" lIns="0" tIns="0" rIns="0" bIns="0" anchor="ctr">
            <a:spAutoFit/>
          </a:bodyPr>
          <a:lstStyle/>
          <a:p>
            <a:pPr algn="ctr">
              <a:defRPr/>
            </a:pPr>
            <a:fld id="{6856ECDB-1CEE-4F69-ADCA-557460F2116E}" type="slidenum">
              <a:rPr lang="en-US" sz="800">
                <a:solidFill>
                  <a:schemeClr val="bg1"/>
                </a:solidFill>
              </a:rPr>
              <a:pPr algn="ctr">
                <a:defRPr/>
              </a:pPr>
              <a:t>‹#›</a:t>
            </a:fld>
            <a:endParaRPr lang="en-US" sz="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49" r:id="rId7"/>
    <p:sldLayoutId id="2147483657"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58" r:id="rId27"/>
    <p:sldLayoutId id="2147483650" r:id="rId28"/>
    <p:sldLayoutId id="2147483656" r:id="rId29"/>
  </p:sldLayoutIdLst>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ctr"/>
            <a:r>
              <a:rPr lang="en-US" b="1" i="1" dirty="0" smtClean="0">
                <a:solidFill>
                  <a:schemeClr val="tx1"/>
                </a:solidFill>
              </a:rPr>
              <a:t>Java Serverside Programming Technology</a:t>
            </a:r>
            <a:endParaRPr lang="en-US" b="1" i="1" dirty="0">
              <a:solidFill>
                <a:schemeClr val="tx1"/>
              </a:solidFill>
            </a:endParaRPr>
          </a:p>
        </p:txBody>
      </p:sp>
      <p:sp>
        <p:nvSpPr>
          <p:cNvPr id="4" name="Title 3"/>
          <p:cNvSpPr>
            <a:spLocks noGrp="1"/>
          </p:cNvSpPr>
          <p:nvPr>
            <p:ph type="title"/>
          </p:nvPr>
        </p:nvSpPr>
        <p:spPr/>
        <p:txBody>
          <a:bodyPr/>
          <a:lstStyle/>
          <a:p>
            <a:pPr algn="ctr"/>
            <a:r>
              <a:rPr lang="en-US" dirty="0" smtClean="0"/>
              <a:t>Servlet</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Disadvantages of CGI</a:t>
            </a:r>
            <a:endParaRPr lang="en-US" dirty="0"/>
          </a:p>
        </p:txBody>
      </p:sp>
      <p:sp>
        <p:nvSpPr>
          <p:cNvPr id="3" name="Text Placeholder 2"/>
          <p:cNvSpPr>
            <a:spLocks noGrp="1"/>
          </p:cNvSpPr>
          <p:nvPr>
            <p:ph type="body" sz="quarter" idx="10"/>
          </p:nvPr>
        </p:nvSpPr>
        <p:spPr>
          <a:xfrm>
            <a:off x="302931" y="1465507"/>
            <a:ext cx="8544207" cy="830997"/>
          </a:xfrm>
        </p:spPr>
        <p:txBody>
          <a:bodyPr/>
          <a:lstStyle/>
          <a:p>
            <a:pPr>
              <a:buFont typeface="Arial" pitchFamily="34" charset="0"/>
              <a:buChar char="•"/>
            </a:pPr>
            <a:r>
              <a:rPr lang="en-US" dirty="0" smtClean="0">
                <a:latin typeface="Calibri" pitchFamily="34" charset="0"/>
              </a:rPr>
              <a:t> CGI programs are slow since they need to fork a new process for every HTTP request and the database connection must be reopened for the next instance of the program, which is quite costly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Advantages of Servlets </a:t>
            </a:r>
            <a:endParaRPr lang="en-US" dirty="0"/>
          </a:p>
        </p:txBody>
      </p:sp>
      <p:sp>
        <p:nvSpPr>
          <p:cNvPr id="3" name="Text Placeholder 2"/>
          <p:cNvSpPr>
            <a:spLocks noGrp="1"/>
          </p:cNvSpPr>
          <p:nvPr>
            <p:ph type="body" sz="quarter" idx="10"/>
          </p:nvPr>
        </p:nvSpPr>
        <p:spPr>
          <a:xfrm>
            <a:off x="302931" y="1465507"/>
            <a:ext cx="8544207" cy="4708981"/>
          </a:xfrm>
        </p:spPr>
        <p:txBody>
          <a:bodyPr/>
          <a:lstStyle/>
          <a:p>
            <a:pPr>
              <a:buFont typeface="Arial" pitchFamily="34" charset="0"/>
              <a:buChar char="•"/>
            </a:pPr>
            <a:endParaRPr lang="en-US" dirty="0" smtClean="0">
              <a:latin typeface="Calibri" pitchFamily="34" charset="0"/>
            </a:endParaRPr>
          </a:p>
          <a:p>
            <a:pPr>
              <a:buFont typeface="Arial" pitchFamily="34" charset="0"/>
              <a:buChar char="•"/>
            </a:pPr>
            <a:r>
              <a:rPr lang="en-US" dirty="0" smtClean="0">
                <a:latin typeface="Calibri" pitchFamily="34" charset="0"/>
              </a:rPr>
              <a:t>One of the key advantage of a Servlet is Multithreading  based service.  </a:t>
            </a:r>
          </a:p>
          <a:p>
            <a:pPr>
              <a:buFont typeface="Arial" pitchFamily="34" charset="0"/>
              <a:buChar char="•"/>
            </a:pPr>
            <a:endParaRPr lang="en-US" dirty="0" smtClean="0">
              <a:latin typeface="Calibri" pitchFamily="34" charset="0"/>
            </a:endParaRPr>
          </a:p>
          <a:p>
            <a:pPr>
              <a:buFont typeface="Arial" pitchFamily="34" charset="0"/>
              <a:buChar char="•"/>
            </a:pPr>
            <a:r>
              <a:rPr lang="en-US" dirty="0" smtClean="0">
                <a:latin typeface="Calibri" pitchFamily="34" charset="0"/>
              </a:rPr>
              <a:t>It provides service to the client using a thread. </a:t>
            </a:r>
          </a:p>
          <a:p>
            <a:pPr>
              <a:buFont typeface="Arial" pitchFamily="34" charset="0"/>
              <a:buChar char="•"/>
            </a:pPr>
            <a:endParaRPr lang="en-US" dirty="0" smtClean="0">
              <a:latin typeface="Calibri" pitchFamily="34" charset="0"/>
            </a:endParaRPr>
          </a:p>
          <a:p>
            <a:pPr>
              <a:buFont typeface="Arial" pitchFamily="34" charset="0"/>
              <a:buChar char="•"/>
            </a:pPr>
            <a:r>
              <a:rPr lang="en-US" dirty="0" smtClean="0">
                <a:latin typeface="Calibri" pitchFamily="34" charset="0"/>
              </a:rPr>
              <a:t>Server doesn’t create a new  process for each http request for a servlet received from a client. Instead ,it create's a new dedicated thread for each new request comes from the client and kills the thread after sending response back to the client. </a:t>
            </a:r>
          </a:p>
          <a:p>
            <a:pPr>
              <a:buFont typeface="Arial" pitchFamily="34" charset="0"/>
              <a:buChar char="•"/>
            </a:pPr>
            <a:endParaRPr lang="en-US" dirty="0" smtClean="0">
              <a:latin typeface="Calibri" pitchFamily="34" charset="0"/>
            </a:endParaRPr>
          </a:p>
          <a:p>
            <a:pPr>
              <a:buFont typeface="Arial" pitchFamily="34" charset="0"/>
              <a:buChar char="•"/>
            </a:pPr>
            <a:r>
              <a:rPr lang="en-US" dirty="0" smtClean="0">
                <a:latin typeface="Calibri" pitchFamily="34" charset="0"/>
              </a:rPr>
              <a:t>So using multithreading concept one servlet  object can serve different  client requests Simultaneously. Server doesn’t create multiple servlet objects for serving multiple client request.</a:t>
            </a:r>
          </a:p>
          <a:p>
            <a:pPr>
              <a:buFont typeface="Arial" pitchFamily="34" charset="0"/>
              <a:buChar char="•"/>
            </a:pPr>
            <a:endParaRPr lang="en-US" dirty="0" smtClean="0">
              <a:latin typeface="Calibri" pitchFamily="34" charset="0"/>
            </a:endParaRPr>
          </a:p>
          <a:p>
            <a:pPr>
              <a:buFont typeface="Arial" pitchFamily="34" charset="0"/>
              <a:buChar char="•"/>
            </a:pPr>
            <a:r>
              <a:rPr lang="en-US" dirty="0" smtClean="0">
                <a:latin typeface="Calibri" pitchFamily="34" charset="0"/>
              </a:rPr>
              <a:t>Portability</a:t>
            </a:r>
          </a:p>
          <a:p>
            <a:pPr>
              <a:buFont typeface="Arial" pitchFamily="34" charset="0"/>
              <a:buChar char="•"/>
            </a:pPr>
            <a:r>
              <a:rPr lang="en-US" dirty="0" smtClean="0">
                <a:latin typeface="Calibri" pitchFamily="34" charset="0"/>
              </a:rPr>
              <a:t>Secured</a:t>
            </a:r>
          </a:p>
          <a:p>
            <a:pPr>
              <a:buFont typeface="Arial" pitchFamily="34" charset="0"/>
              <a:buChar char="•"/>
            </a:pPr>
            <a:r>
              <a:rPr lang="en-US" dirty="0" smtClean="0">
                <a:latin typeface="Calibri" pitchFamily="34" charset="0"/>
              </a:rPr>
              <a:t>Extensibility and Flexibility</a:t>
            </a:r>
          </a:p>
          <a:p>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Servlet API</a:t>
            </a:r>
            <a:endParaRPr lang="en-US" dirty="0"/>
          </a:p>
        </p:txBody>
      </p:sp>
      <p:sp>
        <p:nvSpPr>
          <p:cNvPr id="3" name="Text Placeholder 2"/>
          <p:cNvSpPr>
            <a:spLocks noGrp="1"/>
          </p:cNvSpPr>
          <p:nvPr>
            <p:ph type="body" sz="quarter" idx="10"/>
          </p:nvPr>
        </p:nvSpPr>
        <p:spPr>
          <a:xfrm>
            <a:off x="599793" y="1143000"/>
            <a:ext cx="8544207" cy="5262979"/>
          </a:xfrm>
        </p:spPr>
        <p:txBody>
          <a:bodyPr/>
          <a:lstStyle/>
          <a:p>
            <a:pPr marL="342900" indent="-342900"/>
            <a:r>
              <a:rPr lang="en-US" b="1" i="1" dirty="0" smtClean="0">
                <a:solidFill>
                  <a:srgbClr val="FF0000"/>
                </a:solidFill>
                <a:latin typeface="Calibri" pitchFamily="34" charset="0"/>
              </a:rPr>
              <a:t>javax.servlet .* </a:t>
            </a:r>
            <a:r>
              <a:rPr lang="en-US" dirty="0" smtClean="0">
                <a:latin typeface="Calibri" pitchFamily="34" charset="0"/>
              </a:rPr>
              <a:t>   (package )</a:t>
            </a:r>
          </a:p>
          <a:p>
            <a:pPr marL="342900" indent="-342900"/>
            <a:r>
              <a:rPr lang="en-US" dirty="0" smtClean="0">
                <a:latin typeface="Calibri" pitchFamily="34" charset="0"/>
              </a:rPr>
              <a:t>     </a:t>
            </a:r>
          </a:p>
          <a:p>
            <a:pPr marL="342900" indent="-342900"/>
            <a:r>
              <a:rPr lang="en-US" b="1" i="1" dirty="0" smtClean="0">
                <a:latin typeface="Calibri" pitchFamily="34" charset="0"/>
              </a:rPr>
              <a:t>interfaces</a:t>
            </a:r>
          </a:p>
          <a:p>
            <a:pPr marL="342900" indent="-342900">
              <a:buFont typeface="Arial" pitchFamily="34" charset="0"/>
              <a:buChar char="•"/>
            </a:pPr>
            <a:r>
              <a:rPr lang="en-US" dirty="0" smtClean="0">
                <a:latin typeface="Calibri" pitchFamily="34" charset="0"/>
              </a:rPr>
              <a:t>Servlet</a:t>
            </a:r>
          </a:p>
          <a:p>
            <a:pPr marL="342900" indent="-342900">
              <a:buFont typeface="Arial" pitchFamily="34" charset="0"/>
              <a:buChar char="•"/>
            </a:pPr>
            <a:r>
              <a:rPr lang="en-US" dirty="0" smtClean="0">
                <a:latin typeface="Calibri" pitchFamily="34" charset="0"/>
              </a:rPr>
              <a:t>ServletRequest</a:t>
            </a:r>
          </a:p>
          <a:p>
            <a:pPr marL="342900" indent="-342900">
              <a:buFont typeface="Arial" pitchFamily="34" charset="0"/>
              <a:buChar char="•"/>
            </a:pPr>
            <a:r>
              <a:rPr lang="en-US" dirty="0" smtClean="0">
                <a:latin typeface="Calibri" pitchFamily="34" charset="0"/>
              </a:rPr>
              <a:t>ServletResponse</a:t>
            </a:r>
          </a:p>
          <a:p>
            <a:pPr marL="342900" indent="-342900">
              <a:buFont typeface="Arial" pitchFamily="34" charset="0"/>
              <a:buChar char="•"/>
            </a:pPr>
            <a:r>
              <a:rPr lang="en-US" dirty="0" smtClean="0">
                <a:latin typeface="Calibri" pitchFamily="34" charset="0"/>
              </a:rPr>
              <a:t>RequestDispatcher</a:t>
            </a:r>
          </a:p>
          <a:p>
            <a:pPr marL="342900" indent="-342900">
              <a:buFont typeface="Arial" pitchFamily="34" charset="0"/>
              <a:buChar char="•"/>
            </a:pPr>
            <a:r>
              <a:rPr lang="en-US" dirty="0" smtClean="0">
                <a:latin typeface="Calibri" pitchFamily="34" charset="0"/>
              </a:rPr>
              <a:t>SingleThreadModel</a:t>
            </a:r>
          </a:p>
          <a:p>
            <a:pPr marL="342900" indent="-342900">
              <a:buFont typeface="Arial" pitchFamily="34" charset="0"/>
              <a:buChar char="•"/>
            </a:pPr>
            <a:r>
              <a:rPr lang="en-US" dirty="0" smtClean="0">
                <a:latin typeface="Calibri" pitchFamily="34" charset="0"/>
              </a:rPr>
              <a:t>ServletConfig</a:t>
            </a:r>
          </a:p>
          <a:p>
            <a:pPr marL="342900" indent="-342900">
              <a:buFont typeface="Arial" pitchFamily="34" charset="0"/>
              <a:buChar char="•"/>
            </a:pPr>
            <a:r>
              <a:rPr lang="en-US" dirty="0" smtClean="0">
                <a:latin typeface="Calibri" pitchFamily="34" charset="0"/>
              </a:rPr>
              <a:t>ServletContext</a:t>
            </a:r>
          </a:p>
          <a:p>
            <a:pPr marL="342900" indent="-342900">
              <a:buFont typeface="Arial" pitchFamily="34" charset="0"/>
              <a:buChar char="•"/>
            </a:pPr>
            <a:r>
              <a:rPr lang="en-US" dirty="0" smtClean="0">
                <a:latin typeface="Calibri" pitchFamily="34" charset="0"/>
              </a:rPr>
              <a:t>Filter</a:t>
            </a:r>
          </a:p>
          <a:p>
            <a:pPr marL="342900" indent="-342900">
              <a:buFont typeface="Arial" pitchFamily="34" charset="0"/>
              <a:buChar char="•"/>
            </a:pPr>
            <a:r>
              <a:rPr lang="en-US" dirty="0" smtClean="0">
                <a:latin typeface="Calibri" pitchFamily="34" charset="0"/>
              </a:rPr>
              <a:t>FilterConfig</a:t>
            </a:r>
          </a:p>
          <a:p>
            <a:pPr marL="342900" indent="-342900">
              <a:buFont typeface="Arial" pitchFamily="34" charset="0"/>
              <a:buChar char="•"/>
            </a:pPr>
            <a:r>
              <a:rPr lang="en-US" dirty="0" smtClean="0">
                <a:latin typeface="Calibri" pitchFamily="34" charset="0"/>
              </a:rPr>
              <a:t>FilterChain</a:t>
            </a:r>
          </a:p>
          <a:p>
            <a:pPr marL="342900" indent="-342900"/>
            <a:r>
              <a:rPr lang="en-US" dirty="0" smtClean="0">
                <a:latin typeface="Calibri" pitchFamily="34" charset="0"/>
              </a:rPr>
              <a:t>  </a:t>
            </a:r>
            <a:r>
              <a:rPr lang="en-US" b="1" i="1" dirty="0" smtClean="0">
                <a:latin typeface="Calibri" pitchFamily="34" charset="0"/>
              </a:rPr>
              <a:t>classes</a:t>
            </a:r>
          </a:p>
          <a:p>
            <a:pPr marL="342900" indent="-342900">
              <a:buFont typeface="Arial" pitchFamily="34" charset="0"/>
              <a:buChar char="•"/>
            </a:pPr>
            <a:r>
              <a:rPr lang="en-US" dirty="0" smtClean="0">
                <a:latin typeface="Calibri" pitchFamily="34" charset="0"/>
              </a:rPr>
              <a:t>GenericServlet</a:t>
            </a:r>
          </a:p>
          <a:p>
            <a:pPr marL="342900" indent="-342900">
              <a:buFont typeface="Arial" pitchFamily="34" charset="0"/>
              <a:buChar char="•"/>
            </a:pPr>
            <a:r>
              <a:rPr lang="en-US" dirty="0" smtClean="0">
                <a:latin typeface="Calibri" pitchFamily="34" charset="0"/>
              </a:rPr>
              <a:t>ServletInputStream</a:t>
            </a:r>
          </a:p>
          <a:p>
            <a:pPr marL="342900" indent="-342900">
              <a:buFont typeface="Arial" pitchFamily="34" charset="0"/>
              <a:buChar char="•"/>
            </a:pPr>
            <a:r>
              <a:rPr lang="en-US" dirty="0" smtClean="0">
                <a:latin typeface="Calibri" pitchFamily="34" charset="0"/>
              </a:rPr>
              <a:t>ServletOutputStream</a:t>
            </a:r>
          </a:p>
          <a:p>
            <a:pPr marL="342900" indent="-342900">
              <a:buFont typeface="Arial" pitchFamily="34" charset="0"/>
              <a:buChar char="•"/>
            </a:pPr>
            <a:r>
              <a:rPr lang="en-US" dirty="0" smtClean="0">
                <a:latin typeface="Calibri" pitchFamily="34" charset="0"/>
              </a:rPr>
              <a:t>ServletException</a:t>
            </a:r>
          </a:p>
          <a:p>
            <a:pPr marL="342900" indent="-342900"/>
            <a:endParaRPr lang="en-US" dirty="0" smtClean="0">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Servlet API</a:t>
            </a:r>
            <a:endParaRPr lang="en-US" dirty="0"/>
          </a:p>
        </p:txBody>
      </p:sp>
      <p:sp>
        <p:nvSpPr>
          <p:cNvPr id="3" name="Text Placeholder 2"/>
          <p:cNvSpPr>
            <a:spLocks noGrp="1"/>
          </p:cNvSpPr>
          <p:nvPr>
            <p:ph type="body" sz="quarter" idx="10"/>
          </p:nvPr>
        </p:nvSpPr>
        <p:spPr>
          <a:xfrm>
            <a:off x="302931" y="1465507"/>
            <a:ext cx="8544207" cy="3323987"/>
          </a:xfrm>
        </p:spPr>
        <p:txBody>
          <a:bodyPr/>
          <a:lstStyle/>
          <a:p>
            <a:pPr marL="342900" indent="-342900"/>
            <a:r>
              <a:rPr lang="en-US" b="1" i="1" dirty="0" smtClean="0">
                <a:solidFill>
                  <a:srgbClr val="FF0000"/>
                </a:solidFill>
                <a:latin typeface="Calibri" pitchFamily="34" charset="0"/>
              </a:rPr>
              <a:t>javax.servlet .http.* </a:t>
            </a:r>
            <a:r>
              <a:rPr lang="en-US" dirty="0" smtClean="0">
                <a:latin typeface="Calibri" pitchFamily="34" charset="0"/>
              </a:rPr>
              <a:t>   (package )</a:t>
            </a:r>
          </a:p>
          <a:p>
            <a:pPr marL="342900" indent="-342900"/>
            <a:r>
              <a:rPr lang="en-US" dirty="0" smtClean="0">
                <a:latin typeface="Calibri" pitchFamily="34" charset="0"/>
              </a:rPr>
              <a:t>     </a:t>
            </a:r>
          </a:p>
          <a:p>
            <a:pPr marL="342900" indent="-342900"/>
            <a:r>
              <a:rPr lang="en-US" b="1" i="1" dirty="0" smtClean="0">
                <a:latin typeface="Calibri" pitchFamily="34" charset="0"/>
              </a:rPr>
              <a:t>Interfaces</a:t>
            </a:r>
          </a:p>
          <a:p>
            <a:pPr marL="342900" indent="-342900">
              <a:buFont typeface="Arial" pitchFamily="34" charset="0"/>
              <a:buChar char="•"/>
            </a:pPr>
            <a:r>
              <a:rPr lang="en-US" dirty="0" smtClean="0">
                <a:latin typeface="Calibri" pitchFamily="34" charset="0"/>
              </a:rPr>
              <a:t>HttpSerlvetRequest</a:t>
            </a:r>
          </a:p>
          <a:p>
            <a:pPr marL="342900" indent="-342900">
              <a:buFont typeface="Arial" pitchFamily="34" charset="0"/>
              <a:buChar char="•"/>
            </a:pPr>
            <a:r>
              <a:rPr lang="en-US" dirty="0" smtClean="0">
                <a:latin typeface="Calibri" pitchFamily="34" charset="0"/>
              </a:rPr>
              <a:t>HttpServletResponse</a:t>
            </a:r>
          </a:p>
          <a:p>
            <a:pPr marL="342900" indent="-342900">
              <a:buFont typeface="Arial" pitchFamily="34" charset="0"/>
              <a:buChar char="•"/>
            </a:pPr>
            <a:r>
              <a:rPr lang="en-US" dirty="0" smtClean="0">
                <a:latin typeface="Calibri" pitchFamily="34" charset="0"/>
              </a:rPr>
              <a:t>HttpSession</a:t>
            </a:r>
          </a:p>
          <a:p>
            <a:pPr marL="342900" indent="-342900"/>
            <a:r>
              <a:rPr lang="en-US" b="1" i="1" dirty="0" smtClean="0">
                <a:latin typeface="Calibri" pitchFamily="34" charset="0"/>
              </a:rPr>
              <a:t>Classes</a:t>
            </a:r>
          </a:p>
          <a:p>
            <a:pPr marL="342900" indent="-342900">
              <a:buFont typeface="Arial" pitchFamily="34" charset="0"/>
              <a:buChar char="•"/>
            </a:pPr>
            <a:r>
              <a:rPr lang="en-US" dirty="0" smtClean="0">
                <a:latin typeface="Calibri" pitchFamily="34" charset="0"/>
              </a:rPr>
              <a:t>Cookie</a:t>
            </a:r>
          </a:p>
          <a:p>
            <a:pPr marL="342900" indent="-342900">
              <a:buFont typeface="Arial" pitchFamily="34" charset="0"/>
              <a:buChar char="•"/>
            </a:pPr>
            <a:r>
              <a:rPr lang="en-US" dirty="0" smtClean="0">
                <a:latin typeface="Calibri" pitchFamily="34" charset="0"/>
              </a:rPr>
              <a:t>HttpSerlvet</a:t>
            </a:r>
          </a:p>
          <a:p>
            <a:pPr marL="342900" indent="-342900"/>
            <a:endParaRPr lang="en-US" b="1" i="1" dirty="0" smtClean="0">
              <a:latin typeface="Calibri" pitchFamily="34" charset="0"/>
            </a:endParaRPr>
          </a:p>
          <a:p>
            <a:pPr marL="342900" indent="-342900"/>
            <a:endParaRPr lang="en-US" dirty="0" smtClean="0">
              <a:latin typeface="Calibri" pitchFamily="34" charset="0"/>
            </a:endParaRP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Steps for Creating a Java Web application in NetBeans IDE</a:t>
            </a:r>
            <a:endParaRPr lang="en-US" dirty="0"/>
          </a:p>
        </p:txBody>
      </p:sp>
      <p:sp>
        <p:nvSpPr>
          <p:cNvPr id="5" name="Text Placeholder 4"/>
          <p:cNvSpPr>
            <a:spLocks noGrp="1"/>
          </p:cNvSpPr>
          <p:nvPr>
            <p:ph type="body" sz="quarter" idx="10"/>
          </p:nvPr>
        </p:nvSpPr>
        <p:spPr>
          <a:xfrm>
            <a:off x="302931" y="1465507"/>
            <a:ext cx="8544207" cy="276999"/>
          </a:xfrm>
        </p:spPr>
        <p:txBody>
          <a:bodyPr/>
          <a:lstStyle/>
          <a:p>
            <a:r>
              <a:rPr lang="en-US" dirty="0" smtClean="0">
                <a:latin typeface="Calibri" pitchFamily="34" charset="0"/>
              </a:rPr>
              <a:t>1.Click on File Menu and select NewProject Option.</a:t>
            </a:r>
            <a:endParaRPr lang="en-US" dirty="0">
              <a:latin typeface="Calibri" pitchFamily="34" charset="0"/>
            </a:endParaRPr>
          </a:p>
        </p:txBody>
      </p:sp>
      <p:pic>
        <p:nvPicPr>
          <p:cNvPr id="1027" name="Picture 3"/>
          <p:cNvPicPr>
            <a:picLocks noChangeAspect="1" noChangeArrowheads="1"/>
          </p:cNvPicPr>
          <p:nvPr/>
        </p:nvPicPr>
        <p:blipFill>
          <a:blip r:embed="rId2"/>
          <a:srcRect/>
          <a:stretch>
            <a:fillRect/>
          </a:stretch>
        </p:blipFill>
        <p:spPr bwMode="auto">
          <a:xfrm>
            <a:off x="914400" y="1828800"/>
            <a:ext cx="6934200" cy="4181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Steps for Creating a Java Web application in NetBeans IDE</a:t>
            </a:r>
            <a:endParaRPr lang="en-US" dirty="0"/>
          </a:p>
        </p:txBody>
      </p:sp>
      <p:sp>
        <p:nvSpPr>
          <p:cNvPr id="3" name="Text Placeholder 2"/>
          <p:cNvSpPr>
            <a:spLocks noGrp="1"/>
          </p:cNvSpPr>
          <p:nvPr>
            <p:ph type="body" sz="quarter" idx="10"/>
          </p:nvPr>
        </p:nvSpPr>
        <p:spPr>
          <a:xfrm>
            <a:off x="302931" y="1465507"/>
            <a:ext cx="8544207" cy="276999"/>
          </a:xfrm>
        </p:spPr>
        <p:txBody>
          <a:bodyPr/>
          <a:lstStyle/>
          <a:p>
            <a:r>
              <a:rPr lang="en-US" dirty="0" smtClean="0">
                <a:latin typeface="Calibri" pitchFamily="34" charset="0"/>
              </a:rPr>
              <a:t>2. Select the Web as Category, Webapplication as projects and click next button.</a:t>
            </a:r>
            <a:endParaRPr lang="en-US" dirty="0">
              <a:latin typeface="Calibri" pitchFamily="34" charset="0"/>
            </a:endParaRPr>
          </a:p>
        </p:txBody>
      </p:sp>
      <p:pic>
        <p:nvPicPr>
          <p:cNvPr id="2051" name="Picture 3"/>
          <p:cNvPicPr>
            <a:picLocks noChangeAspect="1" noChangeArrowheads="1"/>
          </p:cNvPicPr>
          <p:nvPr/>
        </p:nvPicPr>
        <p:blipFill>
          <a:blip r:embed="rId2"/>
          <a:srcRect/>
          <a:stretch>
            <a:fillRect/>
          </a:stretch>
        </p:blipFill>
        <p:spPr bwMode="auto">
          <a:xfrm>
            <a:off x="685800" y="1828800"/>
            <a:ext cx="7924800" cy="4629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Steps for Creating a Java Web application in NetBeans IDE</a:t>
            </a:r>
            <a:endParaRPr lang="en-US" dirty="0"/>
          </a:p>
        </p:txBody>
      </p:sp>
      <p:sp>
        <p:nvSpPr>
          <p:cNvPr id="3" name="Text Placeholder 2"/>
          <p:cNvSpPr>
            <a:spLocks noGrp="1"/>
          </p:cNvSpPr>
          <p:nvPr>
            <p:ph type="body" sz="quarter" idx="10"/>
          </p:nvPr>
        </p:nvSpPr>
        <p:spPr>
          <a:xfrm>
            <a:off x="599793" y="1295400"/>
            <a:ext cx="8544207" cy="276999"/>
          </a:xfrm>
        </p:spPr>
        <p:txBody>
          <a:bodyPr/>
          <a:lstStyle/>
          <a:p>
            <a:r>
              <a:rPr lang="en-US" dirty="0" smtClean="0">
                <a:latin typeface="Calibri" pitchFamily="34" charset="0"/>
              </a:rPr>
              <a:t>3. Specify project name and click next button</a:t>
            </a:r>
            <a:endParaRPr lang="en-US" dirty="0">
              <a:latin typeface="Calibri" pitchFamily="34" charset="0"/>
            </a:endParaRPr>
          </a:p>
        </p:txBody>
      </p:sp>
      <p:pic>
        <p:nvPicPr>
          <p:cNvPr id="3075" name="Picture 3"/>
          <p:cNvPicPr>
            <a:picLocks noChangeAspect="1" noChangeArrowheads="1"/>
          </p:cNvPicPr>
          <p:nvPr/>
        </p:nvPicPr>
        <p:blipFill>
          <a:blip r:embed="rId2"/>
          <a:srcRect/>
          <a:stretch>
            <a:fillRect/>
          </a:stretch>
        </p:blipFill>
        <p:spPr bwMode="auto">
          <a:xfrm>
            <a:off x="685800" y="1600200"/>
            <a:ext cx="7620000" cy="4819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Steps for creating a Web application in NetBeans IDE</a:t>
            </a:r>
            <a:endParaRPr lang="en-US" dirty="0"/>
          </a:p>
        </p:txBody>
      </p:sp>
      <p:sp>
        <p:nvSpPr>
          <p:cNvPr id="3" name="Text Placeholder 2"/>
          <p:cNvSpPr>
            <a:spLocks noGrp="1"/>
          </p:cNvSpPr>
          <p:nvPr>
            <p:ph type="body" sz="quarter" idx="10"/>
          </p:nvPr>
        </p:nvSpPr>
        <p:spPr>
          <a:xfrm>
            <a:off x="599793" y="1066800"/>
            <a:ext cx="8544207" cy="276999"/>
          </a:xfrm>
        </p:spPr>
        <p:txBody>
          <a:bodyPr/>
          <a:lstStyle/>
          <a:p>
            <a:r>
              <a:rPr lang="en-US" dirty="0" smtClean="0">
                <a:latin typeface="Calibri" pitchFamily="34" charset="0"/>
              </a:rPr>
              <a:t>4. Select the Server and click on finish button</a:t>
            </a:r>
            <a:endParaRPr lang="en-US" dirty="0">
              <a:latin typeface="Calibri" pitchFamily="34" charset="0"/>
            </a:endParaRPr>
          </a:p>
        </p:txBody>
      </p:sp>
      <p:pic>
        <p:nvPicPr>
          <p:cNvPr id="4098" name="Picture 2"/>
          <p:cNvPicPr>
            <a:picLocks noChangeAspect="1" noChangeArrowheads="1"/>
          </p:cNvPicPr>
          <p:nvPr/>
        </p:nvPicPr>
        <p:blipFill>
          <a:blip r:embed="rId2"/>
          <a:srcRect/>
          <a:stretch>
            <a:fillRect/>
          </a:stretch>
        </p:blipFill>
        <p:spPr bwMode="auto">
          <a:xfrm>
            <a:off x="914400" y="1371600"/>
            <a:ext cx="7019925" cy="5153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Output Screen after creating a new web application in NetBeans</a:t>
            </a:r>
            <a:endParaRPr lang="en-US" dirty="0"/>
          </a:p>
        </p:txBody>
      </p:sp>
      <p:sp>
        <p:nvSpPr>
          <p:cNvPr id="3" name="Text Placeholder 2"/>
          <p:cNvSpPr>
            <a:spLocks noGrp="1"/>
          </p:cNvSpPr>
          <p:nvPr>
            <p:ph type="body" sz="quarter" idx="10"/>
          </p:nvPr>
        </p:nvSpPr>
        <p:spPr/>
        <p:txBody>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685800" y="838200"/>
            <a:ext cx="76200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Steps for Creating a new Servlet</a:t>
            </a:r>
            <a:endParaRPr lang="en-US" dirty="0"/>
          </a:p>
        </p:txBody>
      </p:sp>
      <p:sp>
        <p:nvSpPr>
          <p:cNvPr id="3" name="Text Placeholder 2"/>
          <p:cNvSpPr>
            <a:spLocks noGrp="1"/>
          </p:cNvSpPr>
          <p:nvPr>
            <p:ph type="body" sz="quarter" idx="10"/>
          </p:nvPr>
        </p:nvSpPr>
        <p:spPr>
          <a:xfrm>
            <a:off x="302931" y="1465507"/>
            <a:ext cx="8544207" cy="276999"/>
          </a:xfrm>
        </p:spPr>
        <p:txBody>
          <a:bodyPr/>
          <a:lstStyle/>
          <a:p>
            <a:r>
              <a:rPr lang="en-US" dirty="0" smtClean="0">
                <a:latin typeface="Calibri" pitchFamily="34" charset="0"/>
              </a:rPr>
              <a:t>1. Right click on Project , select New and then select Servlet option.</a:t>
            </a:r>
            <a:endParaRPr lang="en-US" dirty="0">
              <a:latin typeface="Calibri" pitchFamily="34" charset="0"/>
            </a:endParaRPr>
          </a:p>
        </p:txBody>
      </p:sp>
      <p:pic>
        <p:nvPicPr>
          <p:cNvPr id="6146" name="Picture 2"/>
          <p:cNvPicPr>
            <a:picLocks noChangeAspect="1" noChangeArrowheads="1"/>
          </p:cNvPicPr>
          <p:nvPr/>
        </p:nvPicPr>
        <p:blipFill>
          <a:blip r:embed="rId2"/>
          <a:srcRect/>
          <a:stretch>
            <a:fillRect/>
          </a:stretch>
        </p:blipFill>
        <p:spPr bwMode="auto">
          <a:xfrm>
            <a:off x="914400" y="1828800"/>
            <a:ext cx="7162800" cy="4076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Objectives</a:t>
            </a:r>
            <a:endParaRPr lang="en-US" dirty="0"/>
          </a:p>
        </p:txBody>
      </p:sp>
      <p:sp>
        <p:nvSpPr>
          <p:cNvPr id="3" name="Text Placeholder 2"/>
          <p:cNvSpPr>
            <a:spLocks noGrp="1"/>
          </p:cNvSpPr>
          <p:nvPr>
            <p:ph type="body" sz="quarter" idx="10"/>
          </p:nvPr>
        </p:nvSpPr>
        <p:spPr>
          <a:xfrm>
            <a:off x="302931" y="1465507"/>
            <a:ext cx="8544207" cy="3600986"/>
          </a:xfrm>
        </p:spPr>
        <p:txBody>
          <a:bodyPr/>
          <a:lstStyle/>
          <a:p>
            <a:pPr>
              <a:buFont typeface="Arial" pitchFamily="34" charset="0"/>
              <a:buChar char="•"/>
            </a:pPr>
            <a:endParaRPr lang="en-US" dirty="0" smtClean="0">
              <a:latin typeface="Calibri" pitchFamily="34" charset="0"/>
            </a:endParaRPr>
          </a:p>
          <a:p>
            <a:pPr>
              <a:buFont typeface="Arial" pitchFamily="34" charset="0"/>
              <a:buChar char="•"/>
            </a:pPr>
            <a:r>
              <a:rPr lang="en-US" dirty="0" smtClean="0">
                <a:latin typeface="Calibri" pitchFamily="34" charset="0"/>
              </a:rPr>
              <a:t>Concept of static page and dynamic page.</a:t>
            </a:r>
          </a:p>
          <a:p>
            <a:pPr>
              <a:buFont typeface="Arial" pitchFamily="34" charset="0"/>
              <a:buChar char="•"/>
            </a:pPr>
            <a:r>
              <a:rPr lang="en-US" dirty="0" smtClean="0">
                <a:latin typeface="Calibri" pitchFamily="34" charset="0"/>
              </a:rPr>
              <a:t>Different Server side technologies.</a:t>
            </a:r>
          </a:p>
          <a:p>
            <a:pPr>
              <a:buFont typeface="Arial" pitchFamily="34" charset="0"/>
              <a:buChar char="•"/>
            </a:pPr>
            <a:r>
              <a:rPr lang="en-US" dirty="0" smtClean="0">
                <a:latin typeface="Calibri" pitchFamily="34" charset="0"/>
              </a:rPr>
              <a:t>What is a Servlet and its advantages.</a:t>
            </a:r>
          </a:p>
          <a:p>
            <a:pPr>
              <a:buFont typeface="Arial" pitchFamily="34" charset="0"/>
              <a:buChar char="•"/>
            </a:pPr>
            <a:r>
              <a:rPr lang="en-US" dirty="0" smtClean="0">
                <a:latin typeface="Calibri" pitchFamily="34" charset="0"/>
              </a:rPr>
              <a:t>Servlet API</a:t>
            </a:r>
          </a:p>
          <a:p>
            <a:pPr>
              <a:buFont typeface="Arial" pitchFamily="34" charset="0"/>
              <a:buChar char="•"/>
            </a:pPr>
            <a:r>
              <a:rPr lang="en-US" dirty="0" smtClean="0">
                <a:latin typeface="Calibri" pitchFamily="34" charset="0"/>
              </a:rPr>
              <a:t>Lifecycle of a servlet</a:t>
            </a:r>
          </a:p>
          <a:p>
            <a:pPr>
              <a:buFont typeface="Arial" pitchFamily="34" charset="0"/>
              <a:buChar char="•"/>
            </a:pPr>
            <a:r>
              <a:rPr lang="en-US" dirty="0" smtClean="0">
                <a:latin typeface="Calibri" pitchFamily="34" charset="0"/>
              </a:rPr>
              <a:t>How to create a  new webapplication project  and servlet in NetBeans.</a:t>
            </a:r>
          </a:p>
          <a:p>
            <a:pPr>
              <a:buFont typeface="Arial" pitchFamily="34" charset="0"/>
              <a:buChar char="•"/>
            </a:pPr>
            <a:r>
              <a:rPr lang="en-US" dirty="0" smtClean="0">
                <a:latin typeface="Calibri" pitchFamily="34" charset="0"/>
              </a:rPr>
              <a:t>GET vs POST</a:t>
            </a:r>
          </a:p>
          <a:p>
            <a:pPr>
              <a:buFont typeface="Arial" pitchFamily="34" charset="0"/>
              <a:buChar char="•"/>
            </a:pPr>
            <a:r>
              <a:rPr lang="en-US" dirty="0" smtClean="0">
                <a:latin typeface="Calibri" pitchFamily="34" charset="0"/>
              </a:rPr>
              <a:t>RequestDispatcher</a:t>
            </a:r>
          </a:p>
          <a:p>
            <a:pPr>
              <a:buFont typeface="Arial" pitchFamily="34" charset="0"/>
              <a:buChar char="•"/>
            </a:pPr>
            <a:r>
              <a:rPr lang="en-US" dirty="0" smtClean="0">
                <a:latin typeface="Calibri" pitchFamily="34" charset="0"/>
              </a:rPr>
              <a:t>sendRedirect</a:t>
            </a:r>
          </a:p>
          <a:p>
            <a:pPr>
              <a:buFont typeface="Arial" pitchFamily="34" charset="0"/>
              <a:buChar char="•"/>
            </a:pPr>
            <a:r>
              <a:rPr lang="en-US" dirty="0" smtClean="0">
                <a:latin typeface="Calibri" pitchFamily="34" charset="0"/>
              </a:rPr>
              <a:t>Accessing database from Servlet.</a:t>
            </a:r>
          </a:p>
          <a:p>
            <a:pPr>
              <a:buFont typeface="Arial" pitchFamily="34" charset="0"/>
              <a:buChar char="•"/>
            </a:pPr>
            <a:r>
              <a:rPr lang="en-US" dirty="0" smtClean="0">
                <a:latin typeface="Calibri" pitchFamily="34" charset="0"/>
              </a:rPr>
              <a:t>SingleThreadModel </a:t>
            </a:r>
          </a:p>
          <a:p>
            <a:pPr>
              <a:buFont typeface="Arial" pitchFamily="34" charset="0"/>
              <a:buChar char="•"/>
            </a:pPr>
            <a:r>
              <a:rPr lang="en-US" dirty="0" smtClean="0">
                <a:latin typeface="Calibri" pitchFamily="34" charset="0"/>
              </a:rPr>
              <a:t>About Deployment Descriptor ( web.xml )</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Steps for creating a new Servlet</a:t>
            </a:r>
            <a:endParaRPr lang="en-US" dirty="0"/>
          </a:p>
        </p:txBody>
      </p:sp>
      <p:sp>
        <p:nvSpPr>
          <p:cNvPr id="3" name="Text Placeholder 2"/>
          <p:cNvSpPr>
            <a:spLocks noGrp="1"/>
          </p:cNvSpPr>
          <p:nvPr>
            <p:ph type="body" sz="quarter" idx="10"/>
          </p:nvPr>
        </p:nvSpPr>
        <p:spPr>
          <a:xfrm>
            <a:off x="599793" y="1143000"/>
            <a:ext cx="8544207" cy="276999"/>
          </a:xfrm>
        </p:spPr>
        <p:txBody>
          <a:bodyPr/>
          <a:lstStyle/>
          <a:p>
            <a:r>
              <a:rPr lang="en-US" dirty="0" smtClean="0">
                <a:latin typeface="Calibri" pitchFamily="34" charset="0"/>
              </a:rPr>
              <a:t>2. Specify the Servlet class name ,its package and press Next button.</a:t>
            </a:r>
            <a:endParaRPr lang="en-US" dirty="0">
              <a:latin typeface="Calibri" pitchFamily="34" charset="0"/>
            </a:endParaRPr>
          </a:p>
        </p:txBody>
      </p:sp>
      <p:pic>
        <p:nvPicPr>
          <p:cNvPr id="7170" name="Picture 2"/>
          <p:cNvPicPr>
            <a:picLocks noChangeAspect="1" noChangeArrowheads="1"/>
          </p:cNvPicPr>
          <p:nvPr/>
        </p:nvPicPr>
        <p:blipFill>
          <a:blip r:embed="rId2"/>
          <a:srcRect/>
          <a:stretch>
            <a:fillRect/>
          </a:stretch>
        </p:blipFill>
        <p:spPr bwMode="auto">
          <a:xfrm>
            <a:off x="1447800" y="1447800"/>
            <a:ext cx="6829425"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Steps for creating a new Servlet</a:t>
            </a:r>
            <a:endParaRPr lang="en-US" dirty="0"/>
          </a:p>
        </p:txBody>
      </p:sp>
      <p:sp>
        <p:nvSpPr>
          <p:cNvPr id="3" name="Text Placeholder 2"/>
          <p:cNvSpPr>
            <a:spLocks noGrp="1"/>
          </p:cNvSpPr>
          <p:nvPr>
            <p:ph type="body" sz="quarter" idx="10"/>
          </p:nvPr>
        </p:nvSpPr>
        <p:spPr>
          <a:xfrm>
            <a:off x="599793" y="990600"/>
            <a:ext cx="8544207" cy="276999"/>
          </a:xfrm>
        </p:spPr>
        <p:txBody>
          <a:bodyPr/>
          <a:lstStyle/>
          <a:p>
            <a:r>
              <a:rPr lang="en-US" dirty="0" smtClean="0">
                <a:latin typeface="Calibri" pitchFamily="34" charset="0"/>
              </a:rPr>
              <a:t>3. Specify Serlvet name, url pattern and click finsih button</a:t>
            </a:r>
            <a:endParaRPr lang="en-US" dirty="0">
              <a:latin typeface="Calibri" pitchFamily="34" charset="0"/>
            </a:endParaRPr>
          </a:p>
        </p:txBody>
      </p:sp>
      <p:pic>
        <p:nvPicPr>
          <p:cNvPr id="8194" name="Picture 2"/>
          <p:cNvPicPr>
            <a:picLocks noChangeAspect="1" noChangeArrowheads="1"/>
          </p:cNvPicPr>
          <p:nvPr/>
        </p:nvPicPr>
        <p:blipFill>
          <a:blip r:embed="rId2"/>
          <a:srcRect/>
          <a:stretch>
            <a:fillRect/>
          </a:stretch>
        </p:blipFill>
        <p:spPr bwMode="auto">
          <a:xfrm>
            <a:off x="838200" y="1371600"/>
            <a:ext cx="7467600" cy="4876800"/>
          </a:xfrm>
          <a:prstGeom prst="rect">
            <a:avLst/>
          </a:prstGeom>
          <a:noFill/>
          <a:ln w="9525">
            <a:noFill/>
            <a:miter lim="800000"/>
            <a:headEnd/>
            <a:tailEnd/>
          </a:ln>
        </p:spPr>
      </p:pic>
      <p:cxnSp>
        <p:nvCxnSpPr>
          <p:cNvPr id="6" name="Straight Arrow Connector 5"/>
          <p:cNvCxnSpPr/>
          <p:nvPr/>
        </p:nvCxnSpPr>
        <p:spPr>
          <a:xfrm flipV="1">
            <a:off x="5486400" y="1981200"/>
            <a:ext cx="1447800" cy="1371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Explosion 2 7"/>
          <p:cNvSpPr/>
          <p:nvPr/>
        </p:nvSpPr>
        <p:spPr>
          <a:xfrm>
            <a:off x="6324600" y="0"/>
            <a:ext cx="3429000" cy="22098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ibri" pitchFamily="34" charset="0"/>
              </a:rPr>
              <a:t>Servlet name for deployment team</a:t>
            </a:r>
            <a:endParaRPr lang="en-US" dirty="0">
              <a:solidFill>
                <a:srgbClr val="FF0000"/>
              </a:solidFill>
              <a:latin typeface="Calibri" pitchFamily="34" charset="0"/>
            </a:endParaRPr>
          </a:p>
        </p:txBody>
      </p:sp>
      <p:cxnSp>
        <p:nvCxnSpPr>
          <p:cNvPr id="11" name="Straight Arrow Connector 10"/>
          <p:cNvCxnSpPr/>
          <p:nvPr/>
        </p:nvCxnSpPr>
        <p:spPr>
          <a:xfrm rot="10800000" flipV="1">
            <a:off x="2514600" y="3733800"/>
            <a:ext cx="2286000" cy="990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Explosion 2 11"/>
          <p:cNvSpPr/>
          <p:nvPr/>
        </p:nvSpPr>
        <p:spPr>
          <a:xfrm>
            <a:off x="-381000" y="3505200"/>
            <a:ext cx="3962400" cy="24384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ibri" pitchFamily="34" charset="0"/>
              </a:rPr>
              <a:t>Servlet name visible in the browser URL</a:t>
            </a:r>
            <a:endParaRPr lang="en-US" dirty="0">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Sample Servlet Program</a:t>
            </a:r>
            <a:endParaRPr lang="en-US" dirty="0"/>
          </a:p>
        </p:txBody>
      </p:sp>
      <p:pic>
        <p:nvPicPr>
          <p:cNvPr id="9218" name="Picture 2"/>
          <p:cNvPicPr>
            <a:picLocks noChangeAspect="1" noChangeArrowheads="1"/>
          </p:cNvPicPr>
          <p:nvPr/>
        </p:nvPicPr>
        <p:blipFill>
          <a:blip r:embed="rId2"/>
          <a:srcRect/>
          <a:stretch>
            <a:fillRect/>
          </a:stretch>
        </p:blipFill>
        <p:spPr bwMode="auto">
          <a:xfrm>
            <a:off x="762000" y="1062038"/>
            <a:ext cx="7772400" cy="473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Steps for running sample servlet program</a:t>
            </a:r>
            <a:endParaRPr lang="en-US" dirty="0"/>
          </a:p>
        </p:txBody>
      </p:sp>
      <p:sp>
        <p:nvSpPr>
          <p:cNvPr id="3" name="Text Placeholder 2"/>
          <p:cNvSpPr>
            <a:spLocks noGrp="1"/>
          </p:cNvSpPr>
          <p:nvPr>
            <p:ph type="body" sz="quarter" idx="10"/>
          </p:nvPr>
        </p:nvSpPr>
        <p:spPr>
          <a:xfrm>
            <a:off x="599793" y="1066800"/>
            <a:ext cx="8544207" cy="276999"/>
          </a:xfrm>
        </p:spPr>
        <p:txBody>
          <a:bodyPr/>
          <a:lstStyle/>
          <a:p>
            <a:r>
              <a:rPr lang="en-US" dirty="0" smtClean="0">
                <a:latin typeface="Calibri" pitchFamily="34" charset="0"/>
              </a:rPr>
              <a:t>1. Click on run button .</a:t>
            </a:r>
            <a:endParaRPr lang="en-US" dirty="0">
              <a:latin typeface="Calibri" pitchFamily="34" charset="0"/>
            </a:endParaRPr>
          </a:p>
        </p:txBody>
      </p:sp>
      <p:pic>
        <p:nvPicPr>
          <p:cNvPr id="10242" name="Picture 2"/>
          <p:cNvPicPr>
            <a:picLocks noChangeAspect="1" noChangeArrowheads="1"/>
          </p:cNvPicPr>
          <p:nvPr/>
        </p:nvPicPr>
        <p:blipFill>
          <a:blip r:embed="rId2"/>
          <a:srcRect/>
          <a:stretch>
            <a:fillRect/>
          </a:stretch>
        </p:blipFill>
        <p:spPr bwMode="auto">
          <a:xfrm>
            <a:off x="762000" y="1524000"/>
            <a:ext cx="7543800" cy="4733925"/>
          </a:xfrm>
          <a:prstGeom prst="rect">
            <a:avLst/>
          </a:prstGeom>
          <a:noFill/>
          <a:ln w="9525">
            <a:noFill/>
            <a:miter lim="800000"/>
            <a:headEnd/>
            <a:tailEnd/>
          </a:ln>
        </p:spPr>
      </p:pic>
      <p:cxnSp>
        <p:nvCxnSpPr>
          <p:cNvPr id="7" name="Straight Arrow Connector 6"/>
          <p:cNvCxnSpPr/>
          <p:nvPr/>
        </p:nvCxnSpPr>
        <p:spPr>
          <a:xfrm flipV="1">
            <a:off x="4648200" y="1219200"/>
            <a:ext cx="1219200" cy="7620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Explosion 2 7"/>
          <p:cNvSpPr/>
          <p:nvPr/>
        </p:nvSpPr>
        <p:spPr>
          <a:xfrm>
            <a:off x="5791200" y="762000"/>
            <a:ext cx="2895600" cy="9144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ibri" pitchFamily="34" charset="0"/>
              </a:rPr>
              <a:t>Project run button</a:t>
            </a:r>
            <a:endParaRPr lang="en-US" dirty="0">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Steps for running sample servlet</a:t>
            </a:r>
            <a:endParaRPr lang="en-US" dirty="0"/>
          </a:p>
        </p:txBody>
      </p:sp>
      <p:sp>
        <p:nvSpPr>
          <p:cNvPr id="3" name="Text Placeholder 2"/>
          <p:cNvSpPr>
            <a:spLocks noGrp="1"/>
          </p:cNvSpPr>
          <p:nvPr>
            <p:ph type="body" sz="quarter" idx="10"/>
          </p:nvPr>
        </p:nvSpPr>
        <p:spPr>
          <a:xfrm>
            <a:off x="0" y="1066800"/>
            <a:ext cx="8544207" cy="276999"/>
          </a:xfrm>
        </p:spPr>
        <p:txBody>
          <a:bodyPr/>
          <a:lstStyle/>
          <a:p>
            <a:r>
              <a:rPr lang="en-US" dirty="0" smtClean="0">
                <a:latin typeface="Calibri" pitchFamily="34" charset="0"/>
              </a:rPr>
              <a:t>Browser window will be opened and  project home page( index.jsp ) page will be displayed</a:t>
            </a:r>
            <a:endParaRPr lang="en-US" dirty="0">
              <a:latin typeface="Calibri" pitchFamily="34" charset="0"/>
            </a:endParaRPr>
          </a:p>
        </p:txBody>
      </p:sp>
      <p:pic>
        <p:nvPicPr>
          <p:cNvPr id="11266" name="Picture 2"/>
          <p:cNvPicPr>
            <a:picLocks noChangeAspect="1" noChangeArrowheads="1"/>
          </p:cNvPicPr>
          <p:nvPr/>
        </p:nvPicPr>
        <p:blipFill>
          <a:blip r:embed="rId2"/>
          <a:srcRect/>
          <a:stretch>
            <a:fillRect/>
          </a:stretch>
        </p:blipFill>
        <p:spPr bwMode="auto">
          <a:xfrm>
            <a:off x="762000" y="1371600"/>
            <a:ext cx="7848600" cy="4686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Steps for running sample servlet </a:t>
            </a:r>
            <a:endParaRPr lang="en-US" dirty="0"/>
          </a:p>
        </p:txBody>
      </p:sp>
      <p:sp>
        <p:nvSpPr>
          <p:cNvPr id="3" name="Text Placeholder 2"/>
          <p:cNvSpPr>
            <a:spLocks noGrp="1"/>
          </p:cNvSpPr>
          <p:nvPr>
            <p:ph type="body" sz="quarter" idx="10"/>
          </p:nvPr>
        </p:nvSpPr>
        <p:spPr>
          <a:xfrm>
            <a:off x="599793" y="1219200"/>
            <a:ext cx="8544207" cy="276999"/>
          </a:xfrm>
        </p:spPr>
        <p:txBody>
          <a:bodyPr/>
          <a:lstStyle/>
          <a:p>
            <a:r>
              <a:rPr lang="en-US" dirty="0" smtClean="0">
                <a:latin typeface="Calibri" pitchFamily="34" charset="0"/>
              </a:rPr>
              <a:t>2. Change the url to Sample servlet url pattern and press enter key.</a:t>
            </a:r>
            <a:endParaRPr lang="en-US" dirty="0">
              <a:latin typeface="Calibri" pitchFamily="34" charset="0"/>
            </a:endParaRPr>
          </a:p>
        </p:txBody>
      </p:sp>
      <p:pic>
        <p:nvPicPr>
          <p:cNvPr id="12290" name="Picture 2"/>
          <p:cNvPicPr>
            <a:picLocks noChangeAspect="1" noChangeArrowheads="1"/>
          </p:cNvPicPr>
          <p:nvPr/>
        </p:nvPicPr>
        <p:blipFill>
          <a:blip r:embed="rId2"/>
          <a:srcRect/>
          <a:stretch>
            <a:fillRect/>
          </a:stretch>
        </p:blipFill>
        <p:spPr bwMode="auto">
          <a:xfrm>
            <a:off x="457200" y="1752600"/>
            <a:ext cx="8001000" cy="4210050"/>
          </a:xfrm>
          <a:prstGeom prst="rect">
            <a:avLst/>
          </a:prstGeom>
          <a:noFill/>
          <a:ln w="9525">
            <a:noFill/>
            <a:miter lim="800000"/>
            <a:headEnd/>
            <a:tailEnd/>
          </a:ln>
        </p:spPr>
      </p:pic>
      <p:cxnSp>
        <p:nvCxnSpPr>
          <p:cNvPr id="10" name="Straight Arrow Connector 9"/>
          <p:cNvCxnSpPr/>
          <p:nvPr/>
        </p:nvCxnSpPr>
        <p:spPr>
          <a:xfrm rot="16200000" flipH="1">
            <a:off x="3467100" y="2781300"/>
            <a:ext cx="2057400" cy="914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Explosion 2 10"/>
          <p:cNvSpPr/>
          <p:nvPr/>
        </p:nvSpPr>
        <p:spPr>
          <a:xfrm>
            <a:off x="4038600" y="4191000"/>
            <a:ext cx="4343400" cy="13716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ibri" pitchFamily="34" charset="0"/>
              </a:rPr>
              <a:t>url pattern of sample servlet</a:t>
            </a:r>
            <a:endParaRPr lang="en-US" dirty="0">
              <a:solidFill>
                <a:srgbClr val="FF0000"/>
              </a:solidFill>
              <a:latin typeface="Calibri" pitchFamily="34" charset="0"/>
            </a:endParaRPr>
          </a:p>
        </p:txBody>
      </p:sp>
      <p:cxnSp>
        <p:nvCxnSpPr>
          <p:cNvPr id="13" name="Straight Arrow Connector 12"/>
          <p:cNvCxnSpPr/>
          <p:nvPr/>
        </p:nvCxnSpPr>
        <p:spPr>
          <a:xfrm rot="5400000">
            <a:off x="1143000" y="3886200"/>
            <a:ext cx="9144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Explosion 2 13"/>
          <p:cNvSpPr/>
          <p:nvPr/>
        </p:nvSpPr>
        <p:spPr>
          <a:xfrm>
            <a:off x="0" y="3810000"/>
            <a:ext cx="3886200" cy="23622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ibri" pitchFamily="34" charset="0"/>
              </a:rPr>
              <a:t>HTML output returned by sample serlvlet</a:t>
            </a:r>
            <a:endParaRPr lang="en-US" dirty="0">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Life Cycle of a Servlet</a:t>
            </a:r>
            <a:endParaRPr lang="en-US" dirty="0"/>
          </a:p>
        </p:txBody>
      </p:sp>
      <p:sp>
        <p:nvSpPr>
          <p:cNvPr id="3" name="Text Placeholder 2"/>
          <p:cNvSpPr>
            <a:spLocks noGrp="1"/>
          </p:cNvSpPr>
          <p:nvPr>
            <p:ph type="body" sz="quarter" idx="10"/>
          </p:nvPr>
        </p:nvSpPr>
        <p:spPr>
          <a:xfrm>
            <a:off x="0" y="2590800"/>
            <a:ext cx="8544207" cy="1384995"/>
          </a:xfrm>
        </p:spPr>
        <p:txBody>
          <a:bodyPr/>
          <a:lstStyle/>
          <a:p>
            <a:pPr algn="ctr"/>
            <a:r>
              <a:rPr lang="en-US" b="1" dirty="0" smtClean="0">
                <a:latin typeface="Calibri" pitchFamily="34" charset="0"/>
              </a:rPr>
              <a:t>Servlet Life Cycle Methods</a:t>
            </a:r>
          </a:p>
          <a:p>
            <a:pPr algn="ctr">
              <a:buFont typeface="Arial" pitchFamily="34" charset="0"/>
              <a:buChar char="•"/>
            </a:pPr>
            <a:r>
              <a:rPr lang="en-US" i="1" dirty="0" smtClean="0">
                <a:latin typeface="Calibri" pitchFamily="34" charset="0"/>
              </a:rPr>
              <a:t>init()</a:t>
            </a:r>
            <a:r>
              <a:rPr lang="en-US" dirty="0" smtClean="0">
                <a:latin typeface="Calibri" pitchFamily="34" charset="0"/>
              </a:rPr>
              <a:t> </a:t>
            </a:r>
          </a:p>
          <a:p>
            <a:pPr algn="ctr">
              <a:buFont typeface="Arial" pitchFamily="34" charset="0"/>
              <a:buChar char="•"/>
            </a:pPr>
            <a:r>
              <a:rPr lang="en-US" i="1" dirty="0" smtClean="0">
                <a:latin typeface="Calibri" pitchFamily="34" charset="0"/>
              </a:rPr>
              <a:t>service()</a:t>
            </a:r>
            <a:r>
              <a:rPr lang="en-US" dirty="0" smtClean="0">
                <a:latin typeface="Calibri" pitchFamily="34" charset="0"/>
              </a:rPr>
              <a:t> </a:t>
            </a:r>
          </a:p>
          <a:p>
            <a:pPr algn="ctr">
              <a:buFont typeface="Arial" pitchFamily="34" charset="0"/>
              <a:buChar char="•"/>
            </a:pPr>
            <a:r>
              <a:rPr lang="en-US" i="1" dirty="0" smtClean="0">
                <a:latin typeface="Calibri" pitchFamily="34" charset="0"/>
              </a:rPr>
              <a:t>destroy()</a:t>
            </a:r>
            <a:r>
              <a:rPr lang="en-US" dirty="0" smtClean="0">
                <a:latin typeface="Calibri" pitchFamily="34" charset="0"/>
              </a:rPr>
              <a:t> </a:t>
            </a:r>
          </a:p>
          <a:p>
            <a:pPr algn="ctr">
              <a:buFont typeface="Arial" pitchFamily="34" charset="0"/>
              <a:buChar char="•"/>
            </a:pP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Servlet Life Cycle Methods</a:t>
            </a:r>
            <a:endParaRPr lang="en-US" dirty="0"/>
          </a:p>
        </p:txBody>
      </p:sp>
      <p:sp>
        <p:nvSpPr>
          <p:cNvPr id="3" name="Text Placeholder 2"/>
          <p:cNvSpPr>
            <a:spLocks noGrp="1"/>
          </p:cNvSpPr>
          <p:nvPr>
            <p:ph type="body" sz="quarter" idx="10"/>
          </p:nvPr>
        </p:nvSpPr>
        <p:spPr>
          <a:xfrm>
            <a:off x="302931" y="1465507"/>
            <a:ext cx="8544207" cy="2523768"/>
          </a:xfrm>
        </p:spPr>
        <p:txBody>
          <a:bodyPr/>
          <a:lstStyle/>
          <a:p>
            <a:pPr>
              <a:buFont typeface="Arial" pitchFamily="34" charset="0"/>
              <a:buChar char="•"/>
            </a:pPr>
            <a:r>
              <a:rPr lang="en-US" sz="2000" b="1" i="1" dirty="0" smtClean="0">
                <a:latin typeface="Calibri" pitchFamily="34" charset="0"/>
              </a:rPr>
              <a:t>init()</a:t>
            </a:r>
            <a:endParaRPr lang="en-US" sz="2000" dirty="0" smtClean="0">
              <a:latin typeface="Calibri" pitchFamily="34" charset="0"/>
            </a:endParaRPr>
          </a:p>
          <a:p>
            <a:pPr marL="342900" indent="-342900">
              <a:buFont typeface="+mj-lt"/>
              <a:buAutoNum type="arabicPeriod"/>
            </a:pPr>
            <a:r>
              <a:rPr lang="en-US" dirty="0" smtClean="0">
                <a:latin typeface="Calibri" pitchFamily="34" charset="0"/>
              </a:rPr>
              <a:t>This method is called once for a servlet instance. </a:t>
            </a:r>
          </a:p>
          <a:p>
            <a:pPr marL="342900" indent="-342900">
              <a:buFont typeface="+mj-lt"/>
              <a:buAutoNum type="arabicPeriod"/>
            </a:pPr>
            <a:r>
              <a:rPr lang="en-US" dirty="0" smtClean="0">
                <a:latin typeface="Calibri" pitchFamily="34" charset="0"/>
              </a:rPr>
              <a:t>When first time servlet is called, servlet container creates instance of that servlet and loaded into the memory. Future requests will be served by the same instance without creating the new instance. </a:t>
            </a:r>
          </a:p>
          <a:p>
            <a:pPr marL="342900" indent="-342900">
              <a:buFont typeface="+mj-lt"/>
              <a:buAutoNum type="arabicPeriod"/>
            </a:pPr>
            <a:r>
              <a:rPr lang="en-US" dirty="0" smtClean="0">
                <a:latin typeface="Calibri" pitchFamily="34" charset="0"/>
              </a:rPr>
              <a:t>Servlet by default multithreaded application.</a:t>
            </a:r>
          </a:p>
          <a:p>
            <a:pPr marL="342900" indent="-342900">
              <a:buFont typeface="+mj-lt"/>
              <a:buAutoNum type="arabicPeriod"/>
            </a:pPr>
            <a:r>
              <a:rPr lang="en-US" dirty="0" smtClean="0">
                <a:latin typeface="Calibri" pitchFamily="34" charset="0"/>
              </a:rPr>
              <a:t>init() method is used for inilializing resources.</a:t>
            </a:r>
          </a:p>
          <a:p>
            <a:pPr marL="342900" indent="-342900"/>
            <a:r>
              <a:rPr lang="en-US" dirty="0" smtClean="0">
                <a:latin typeface="Calibri" pitchFamily="34" charset="0"/>
              </a:rPr>
              <a:t>           Ex:- Database connections, IO resources</a:t>
            </a:r>
          </a:p>
          <a:p>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Servlet Life Cycle Methods</a:t>
            </a:r>
            <a:endParaRPr lang="en-US" dirty="0"/>
          </a:p>
        </p:txBody>
      </p:sp>
      <p:sp>
        <p:nvSpPr>
          <p:cNvPr id="3" name="Text Placeholder 2"/>
          <p:cNvSpPr>
            <a:spLocks noGrp="1"/>
          </p:cNvSpPr>
          <p:nvPr>
            <p:ph type="body" sz="quarter" idx="10"/>
          </p:nvPr>
        </p:nvSpPr>
        <p:spPr>
          <a:xfrm>
            <a:off x="302931" y="1465507"/>
            <a:ext cx="8544207" cy="2523768"/>
          </a:xfrm>
        </p:spPr>
        <p:txBody>
          <a:bodyPr/>
          <a:lstStyle/>
          <a:p>
            <a:pPr>
              <a:buFont typeface="Arial" pitchFamily="34" charset="0"/>
              <a:buChar char="•"/>
            </a:pPr>
            <a:r>
              <a:rPr lang="en-US" sz="2000" b="1" i="1" dirty="0" smtClean="0">
                <a:latin typeface="Calibri" pitchFamily="34" charset="0"/>
              </a:rPr>
              <a:t>service()</a:t>
            </a:r>
            <a:endParaRPr lang="en-US" sz="2000" dirty="0" smtClean="0">
              <a:latin typeface="Calibri" pitchFamily="34" charset="0"/>
            </a:endParaRPr>
          </a:p>
          <a:p>
            <a:pPr marL="342900" indent="-342900">
              <a:buFont typeface="+mj-lt"/>
              <a:buAutoNum type="arabicPeriod"/>
            </a:pPr>
            <a:r>
              <a:rPr lang="en-US" dirty="0" smtClean="0">
                <a:latin typeface="Calibri" pitchFamily="34" charset="0"/>
              </a:rPr>
              <a:t>This method is called for the each request. </a:t>
            </a:r>
          </a:p>
          <a:p>
            <a:pPr marL="342900" indent="-342900">
              <a:buFont typeface="+mj-lt"/>
              <a:buAutoNum type="arabicPeriod"/>
            </a:pPr>
            <a:r>
              <a:rPr lang="en-US" dirty="0" smtClean="0">
                <a:latin typeface="Calibri" pitchFamily="34" charset="0"/>
              </a:rPr>
              <a:t>This is the entry point for the every servlet request and here we have to write our business logic or any other processes. </a:t>
            </a:r>
          </a:p>
          <a:p>
            <a:pPr marL="342900" indent="-342900">
              <a:buFont typeface="+mj-lt"/>
              <a:buAutoNum type="arabicPeriod"/>
            </a:pPr>
            <a:r>
              <a:rPr lang="en-US" dirty="0" smtClean="0">
                <a:latin typeface="Calibri" pitchFamily="34" charset="0"/>
              </a:rPr>
              <a:t>This method takes HttpServletRequest and HttpServletresponse as the parameters. </a:t>
            </a:r>
          </a:p>
          <a:p>
            <a:pPr marL="342900" indent="-342900">
              <a:buFont typeface="+mj-lt"/>
              <a:buAutoNum type="arabicPeriod"/>
            </a:pPr>
            <a:r>
              <a:rPr lang="en-US" dirty="0" smtClean="0">
                <a:latin typeface="Calibri" pitchFamily="34" charset="0"/>
              </a:rPr>
              <a:t>It is not mandatory to write this method, normally developers are interested in writing doGet() or doPost() methods which is by default called from the service() method. </a:t>
            </a:r>
          </a:p>
          <a:p>
            <a:r>
              <a:rPr lang="en-US" dirty="0" smtClean="0">
                <a:latin typeface="Calibri" pitchFamily="34" charset="0"/>
              </a:rPr>
              <a:t>5. When we extend GenericServlet, then we need to overide service( ) method.</a:t>
            </a:r>
          </a:p>
          <a:p>
            <a:r>
              <a:rPr lang="en-US" dirty="0" smtClean="0">
                <a:latin typeface="Calibri" pitchFamily="34" charset="0"/>
              </a:rPr>
              <a:t>6. </a:t>
            </a:r>
            <a:r>
              <a:rPr lang="en-US" smtClean="0">
                <a:latin typeface="Calibri" pitchFamily="34" charset="0"/>
              </a:rPr>
              <a:t>When we </a:t>
            </a:r>
            <a:r>
              <a:rPr lang="en-US" dirty="0" smtClean="0">
                <a:latin typeface="Calibri" pitchFamily="34" charset="0"/>
              </a:rPr>
              <a:t>extend HttpServlet, then we need to overide doGet( ) or doPost() method.</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Servlet Life Cycle Methods</a:t>
            </a:r>
            <a:endParaRPr lang="en-US" dirty="0"/>
          </a:p>
        </p:txBody>
      </p:sp>
      <p:sp>
        <p:nvSpPr>
          <p:cNvPr id="3" name="Text Placeholder 2"/>
          <p:cNvSpPr>
            <a:spLocks noGrp="1"/>
          </p:cNvSpPr>
          <p:nvPr>
            <p:ph type="body" sz="quarter" idx="10"/>
          </p:nvPr>
        </p:nvSpPr>
        <p:spPr>
          <a:xfrm>
            <a:off x="302931" y="1465507"/>
            <a:ext cx="8544207" cy="2523768"/>
          </a:xfrm>
        </p:spPr>
        <p:txBody>
          <a:bodyPr/>
          <a:lstStyle/>
          <a:p>
            <a:pPr>
              <a:buFont typeface="Arial" pitchFamily="34" charset="0"/>
              <a:buChar char="•"/>
            </a:pPr>
            <a:r>
              <a:rPr lang="en-US" sz="2000" i="1" dirty="0" smtClean="0">
                <a:latin typeface="Calibri" pitchFamily="34" charset="0"/>
              </a:rPr>
              <a:t>destroy()</a:t>
            </a:r>
            <a:endParaRPr lang="en-US" sz="2000" dirty="0" smtClean="0">
              <a:latin typeface="Calibri" pitchFamily="34" charset="0"/>
            </a:endParaRPr>
          </a:p>
          <a:p>
            <a:pPr marL="342900" indent="-342900">
              <a:buFont typeface="+mj-lt"/>
              <a:buAutoNum type="arabicPeriod"/>
            </a:pPr>
            <a:r>
              <a:rPr lang="en-US" dirty="0" smtClean="0">
                <a:latin typeface="Calibri" pitchFamily="34" charset="0"/>
              </a:rPr>
              <a:t>This method will be called once for a instance. </a:t>
            </a:r>
          </a:p>
          <a:p>
            <a:pPr marL="342900" indent="-342900">
              <a:buFont typeface="+mj-lt"/>
              <a:buAutoNum type="arabicPeriod"/>
            </a:pPr>
            <a:r>
              <a:rPr lang="en-US" dirty="0" smtClean="0">
                <a:latin typeface="Calibri" pitchFamily="34" charset="0"/>
              </a:rPr>
              <a:t>It is used for releasing any resources used by the servlet instance. Most of the times it could be database connections, IO operations, etc. </a:t>
            </a:r>
          </a:p>
          <a:p>
            <a:pPr marL="342900" indent="-342900">
              <a:buFont typeface="+mj-lt"/>
              <a:buAutoNum type="arabicPeriod"/>
            </a:pPr>
            <a:r>
              <a:rPr lang="en-US" dirty="0" smtClean="0">
                <a:latin typeface="Calibri" pitchFamily="34" charset="0"/>
              </a:rPr>
              <a:t>destroy() is called by the container when it is removing the instance from the servlet container. </a:t>
            </a:r>
          </a:p>
          <a:p>
            <a:pPr marL="342900" indent="-342900">
              <a:buFont typeface="+mj-lt"/>
              <a:buAutoNum type="arabicPeriod"/>
            </a:pPr>
            <a:r>
              <a:rPr lang="en-US" dirty="0" smtClean="0">
                <a:latin typeface="Calibri" pitchFamily="34" charset="0"/>
              </a:rPr>
              <a:t>Servlet instance is deleted or garbage collected by the container only when the web server issues shut down or the instance is not used for a long time. </a:t>
            </a:r>
          </a:p>
          <a:p>
            <a:endParaRPr lang="en-US" i="1" dirty="0">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Servlet Definition</a:t>
            </a:r>
            <a:endParaRPr lang="en-US" dirty="0"/>
          </a:p>
        </p:txBody>
      </p:sp>
      <p:sp>
        <p:nvSpPr>
          <p:cNvPr id="3" name="Text Placeholder 2"/>
          <p:cNvSpPr>
            <a:spLocks noGrp="1"/>
          </p:cNvSpPr>
          <p:nvPr>
            <p:ph type="body" sz="quarter" idx="10"/>
          </p:nvPr>
        </p:nvSpPr>
        <p:spPr>
          <a:xfrm>
            <a:off x="302931" y="1465507"/>
            <a:ext cx="8544207" cy="1661993"/>
          </a:xfrm>
        </p:spPr>
        <p:txBody>
          <a:bodyPr/>
          <a:lstStyle/>
          <a:p>
            <a:pPr>
              <a:buFont typeface="Arial" pitchFamily="34" charset="0"/>
              <a:buChar char="•"/>
            </a:pPr>
            <a:endParaRPr lang="en-US" dirty="0" smtClean="0">
              <a:latin typeface="Calibri" pitchFamily="34" charset="0"/>
            </a:endParaRPr>
          </a:p>
          <a:p>
            <a:pPr>
              <a:buFont typeface="Arial" pitchFamily="34" charset="0"/>
              <a:buChar char="•"/>
            </a:pPr>
            <a:endParaRPr lang="en-US" dirty="0" smtClean="0">
              <a:latin typeface="Calibri" pitchFamily="34" charset="0"/>
            </a:endParaRPr>
          </a:p>
          <a:p>
            <a:pPr>
              <a:buFont typeface="Arial" pitchFamily="34" charset="0"/>
              <a:buChar char="•"/>
            </a:pPr>
            <a:r>
              <a:rPr lang="en-US" dirty="0" smtClean="0">
                <a:latin typeface="Calibri" pitchFamily="34" charset="0"/>
              </a:rPr>
              <a:t>A Java program, running in a Internet server, that generates web content dynamically depending on the content of a request from a client</a:t>
            </a:r>
            <a:br>
              <a:rPr lang="en-US" dirty="0" smtClean="0">
                <a:latin typeface="Calibri" pitchFamily="34" charset="0"/>
              </a:rPr>
            </a:br>
            <a:r>
              <a:rPr lang="en-US" dirty="0" smtClean="0">
                <a:latin typeface="Calibri" pitchFamily="34" charset="0"/>
              </a:rPr>
              <a:t/>
            </a:r>
            <a:br>
              <a:rPr lang="en-US" dirty="0" smtClean="0">
                <a:latin typeface="Calibri" pitchFamily="34" charset="0"/>
              </a:rPr>
            </a:b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Servlet Life cycle flow chart</a:t>
            </a:r>
            <a:endParaRPr lang="en-US" dirty="0"/>
          </a:p>
        </p:txBody>
      </p:sp>
      <p:pic>
        <p:nvPicPr>
          <p:cNvPr id="106523" name="Picture 27"/>
          <p:cNvPicPr>
            <a:picLocks noChangeAspect="1" noChangeArrowheads="1"/>
          </p:cNvPicPr>
          <p:nvPr/>
        </p:nvPicPr>
        <p:blipFill>
          <a:blip r:embed="rId2"/>
          <a:srcRect/>
          <a:stretch>
            <a:fillRect/>
          </a:stretch>
        </p:blipFill>
        <p:spPr bwMode="auto">
          <a:xfrm>
            <a:off x="2195513" y="1190625"/>
            <a:ext cx="4752975" cy="4476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Sample program to demonstrate GET Method</a:t>
            </a:r>
            <a:endParaRPr lang="en-US" dirty="0"/>
          </a:p>
        </p:txBody>
      </p:sp>
      <p:sp>
        <p:nvSpPr>
          <p:cNvPr id="3" name="Text Placeholder 2"/>
          <p:cNvSpPr>
            <a:spLocks noGrp="1"/>
          </p:cNvSpPr>
          <p:nvPr>
            <p:ph type="body" sz="quarter" idx="10"/>
          </p:nvPr>
        </p:nvSpPr>
        <p:spPr/>
        <p:txBody>
          <a:bodyPr/>
          <a:lstStyle/>
          <a:p>
            <a:pPr>
              <a:buFont typeface="Arial" pitchFamily="34" charset="0"/>
              <a:buChar char="•"/>
            </a:pPr>
            <a:r>
              <a:rPr lang="en-US" dirty="0" smtClean="0">
                <a:latin typeface="Calibri" pitchFamily="34" charset="0"/>
              </a:rPr>
              <a:t>Let us take a Scenario, where we have one HomePage in which we enter login credentials and submit the login form using GET method.</a:t>
            </a:r>
          </a:p>
          <a:p>
            <a:pPr>
              <a:buFont typeface="Arial" pitchFamily="34" charset="0"/>
              <a:buChar char="•"/>
            </a:pPr>
            <a:r>
              <a:rPr lang="en-US" dirty="0" smtClean="0">
                <a:latin typeface="Calibri" pitchFamily="34" charset="0"/>
              </a:rPr>
              <a:t>LoginServlet will be invoked on server side after submitting login form.</a:t>
            </a:r>
          </a:p>
          <a:p>
            <a:pPr>
              <a:buFont typeface="Arial" pitchFamily="34" charset="0"/>
              <a:buChar char="•"/>
            </a:pPr>
            <a:r>
              <a:rPr lang="en-US" dirty="0" smtClean="0">
                <a:latin typeface="Calibri" pitchFamily="34" charset="0"/>
              </a:rPr>
              <a:t>LoginServlet sends HTML page back to the client which contains the user login details.</a:t>
            </a:r>
          </a:p>
          <a:p>
            <a:pPr>
              <a:buFont typeface="Arial" pitchFamily="34" charset="0"/>
              <a:buChar char="•"/>
            </a:pPr>
            <a:r>
              <a:rPr lang="en-US" dirty="0" smtClean="0">
                <a:latin typeface="Calibri" pitchFamily="34" charset="0"/>
              </a:rPr>
              <a:t>We need two programs.</a:t>
            </a:r>
          </a:p>
          <a:p>
            <a:pPr lvl="1">
              <a:buFont typeface="Arial" pitchFamily="34" charset="0"/>
              <a:buChar char="•"/>
            </a:pPr>
            <a:r>
              <a:rPr lang="en-US" dirty="0" smtClean="0">
                <a:latin typeface="Calibri" pitchFamily="34" charset="0"/>
              </a:rPr>
              <a:t>HomePage.html</a:t>
            </a:r>
          </a:p>
          <a:p>
            <a:pPr lvl="1">
              <a:buFont typeface="Arial" pitchFamily="34" charset="0"/>
              <a:buChar char="•"/>
            </a:pPr>
            <a:r>
              <a:rPr lang="en-US" dirty="0" smtClean="0">
                <a:latin typeface="Calibri" pitchFamily="34" charset="0"/>
              </a:rPr>
              <a:t>LoginServlet.java</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GET Method</a:t>
            </a:r>
            <a:endParaRPr lang="en-US" dirty="0"/>
          </a:p>
        </p:txBody>
      </p:sp>
      <p:sp>
        <p:nvSpPr>
          <p:cNvPr id="3" name="Text Placeholder 2"/>
          <p:cNvSpPr>
            <a:spLocks noGrp="1"/>
          </p:cNvSpPr>
          <p:nvPr>
            <p:ph type="body" sz="quarter" idx="10"/>
          </p:nvPr>
        </p:nvSpPr>
        <p:spPr>
          <a:xfrm>
            <a:off x="302931" y="1465507"/>
            <a:ext cx="8544207" cy="276999"/>
          </a:xfrm>
        </p:spPr>
        <p:txBody>
          <a:bodyPr/>
          <a:lstStyle/>
          <a:p>
            <a:r>
              <a:rPr lang="en-US" dirty="0" smtClean="0">
                <a:latin typeface="Calibri" pitchFamily="34" charset="0"/>
              </a:rPr>
              <a:t>HomePage.html</a:t>
            </a:r>
            <a:endParaRPr lang="en-US" dirty="0">
              <a:latin typeface="Calibri" pitchFamily="34" charset="0"/>
            </a:endParaRPr>
          </a:p>
        </p:txBody>
      </p:sp>
      <p:pic>
        <p:nvPicPr>
          <p:cNvPr id="1026" name="Picture 2"/>
          <p:cNvPicPr>
            <a:picLocks noChangeAspect="1" noChangeArrowheads="1"/>
          </p:cNvPicPr>
          <p:nvPr/>
        </p:nvPicPr>
        <p:blipFill>
          <a:blip r:embed="rId2"/>
          <a:srcRect/>
          <a:stretch>
            <a:fillRect/>
          </a:stretch>
        </p:blipFill>
        <p:spPr bwMode="auto">
          <a:xfrm>
            <a:off x="990600" y="2057400"/>
            <a:ext cx="7539038" cy="3886199"/>
          </a:xfrm>
          <a:prstGeom prst="rect">
            <a:avLst/>
          </a:prstGeom>
          <a:noFill/>
          <a:ln w="9525">
            <a:noFill/>
            <a:miter lim="800000"/>
            <a:headEnd/>
            <a:tailEnd/>
          </a:ln>
        </p:spPr>
      </p:pic>
      <p:cxnSp>
        <p:nvCxnSpPr>
          <p:cNvPr id="6" name="Straight Arrow Connector 5"/>
          <p:cNvCxnSpPr/>
          <p:nvPr/>
        </p:nvCxnSpPr>
        <p:spPr>
          <a:xfrm rot="5400000" flipH="1" flipV="1">
            <a:off x="5334000" y="2438400"/>
            <a:ext cx="1447800" cy="990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Explosion 1 6"/>
          <p:cNvSpPr/>
          <p:nvPr/>
        </p:nvSpPr>
        <p:spPr>
          <a:xfrm>
            <a:off x="5715000" y="685800"/>
            <a:ext cx="34290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ibri" pitchFamily="34" charset="0"/>
              </a:rPr>
              <a:t>Invoking LoginServlet using get method</a:t>
            </a:r>
            <a:endParaRPr lang="en-US" dirty="0">
              <a:solidFill>
                <a:srgbClr val="FF0000"/>
              </a:solidFill>
              <a:latin typeface="Calibri" pitchFamily="34" charset="0"/>
            </a:endParaRPr>
          </a:p>
        </p:txBody>
      </p:sp>
      <p:cxnSp>
        <p:nvCxnSpPr>
          <p:cNvPr id="9" name="Straight Arrow Connector 8"/>
          <p:cNvCxnSpPr/>
          <p:nvPr/>
        </p:nvCxnSpPr>
        <p:spPr>
          <a:xfrm rot="16200000" flipV="1">
            <a:off x="3238500" y="2857500"/>
            <a:ext cx="1676400" cy="228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Explosion 1 10"/>
          <p:cNvSpPr/>
          <p:nvPr/>
        </p:nvSpPr>
        <p:spPr>
          <a:xfrm>
            <a:off x="2667000" y="990600"/>
            <a:ext cx="2667000" cy="16002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ibri" pitchFamily="34" charset="0"/>
              </a:rPr>
              <a:t>url pattern of LoginServlet</a:t>
            </a:r>
            <a:endParaRPr lang="en-US" dirty="0">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GET Method</a:t>
            </a:r>
            <a:endParaRPr lang="en-US" dirty="0"/>
          </a:p>
        </p:txBody>
      </p:sp>
      <p:sp>
        <p:nvSpPr>
          <p:cNvPr id="3" name="Text Placeholder 2"/>
          <p:cNvSpPr>
            <a:spLocks noGrp="1"/>
          </p:cNvSpPr>
          <p:nvPr>
            <p:ph type="body" sz="quarter" idx="10"/>
          </p:nvPr>
        </p:nvSpPr>
        <p:spPr>
          <a:xfrm>
            <a:off x="599793" y="1170801"/>
            <a:ext cx="8544207" cy="276999"/>
          </a:xfrm>
        </p:spPr>
        <p:txBody>
          <a:bodyPr/>
          <a:lstStyle/>
          <a:p>
            <a:r>
              <a:rPr lang="en-US" dirty="0" smtClean="0">
                <a:latin typeface="Calibri" pitchFamily="34" charset="0"/>
              </a:rPr>
              <a:t>LoginSerlvet.java</a:t>
            </a:r>
            <a:endParaRPr lang="en-US" dirty="0">
              <a:latin typeface="Calibri" pitchFamily="34" charset="0"/>
            </a:endParaRPr>
          </a:p>
        </p:txBody>
      </p:sp>
      <p:pic>
        <p:nvPicPr>
          <p:cNvPr id="2050" name="Picture 2"/>
          <p:cNvPicPr>
            <a:picLocks noChangeAspect="1" noChangeArrowheads="1"/>
          </p:cNvPicPr>
          <p:nvPr/>
        </p:nvPicPr>
        <p:blipFill>
          <a:blip r:embed="rId2"/>
          <a:srcRect/>
          <a:stretch>
            <a:fillRect/>
          </a:stretch>
        </p:blipFill>
        <p:spPr bwMode="auto">
          <a:xfrm>
            <a:off x="1219200" y="1752600"/>
            <a:ext cx="7000875" cy="4781550"/>
          </a:xfrm>
          <a:prstGeom prst="rect">
            <a:avLst/>
          </a:prstGeom>
          <a:noFill/>
          <a:ln w="9525">
            <a:noFill/>
            <a:miter lim="800000"/>
            <a:headEnd/>
            <a:tailEnd/>
          </a:ln>
        </p:spPr>
      </p:pic>
      <p:cxnSp>
        <p:nvCxnSpPr>
          <p:cNvPr id="6" name="Straight Arrow Connector 5"/>
          <p:cNvCxnSpPr/>
          <p:nvPr/>
        </p:nvCxnSpPr>
        <p:spPr>
          <a:xfrm flipV="1">
            <a:off x="3124200" y="3276600"/>
            <a:ext cx="3124200" cy="457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Explosion 1 6"/>
          <p:cNvSpPr/>
          <p:nvPr/>
        </p:nvSpPr>
        <p:spPr>
          <a:xfrm>
            <a:off x="6248400" y="2209800"/>
            <a:ext cx="2895600" cy="1524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ibri" pitchFamily="34" charset="0"/>
              </a:rPr>
              <a:t>Overriding  doGet() method</a:t>
            </a:r>
            <a:endParaRPr lang="en-US" dirty="0">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GET Method</a:t>
            </a:r>
            <a:endParaRPr lang="en-US" dirty="0"/>
          </a:p>
        </p:txBody>
      </p:sp>
      <p:sp>
        <p:nvSpPr>
          <p:cNvPr id="3" name="Text Placeholder 2"/>
          <p:cNvSpPr>
            <a:spLocks noGrp="1"/>
          </p:cNvSpPr>
          <p:nvPr>
            <p:ph type="body" sz="quarter" idx="10"/>
          </p:nvPr>
        </p:nvSpPr>
        <p:spPr>
          <a:xfrm>
            <a:off x="599793" y="1371600"/>
            <a:ext cx="8544207" cy="276999"/>
          </a:xfrm>
        </p:spPr>
        <p:txBody>
          <a:bodyPr/>
          <a:lstStyle/>
          <a:p>
            <a:r>
              <a:rPr lang="en-US" dirty="0" smtClean="0">
                <a:latin typeface="Calibri" pitchFamily="34" charset="0"/>
              </a:rPr>
              <a:t>Run  the HomePage.html page pressing Shift +F6</a:t>
            </a:r>
            <a:endParaRPr lang="en-US" dirty="0">
              <a:latin typeface="Calibri" pitchFamily="34" charset="0"/>
            </a:endParaRPr>
          </a:p>
        </p:txBody>
      </p:sp>
      <p:pic>
        <p:nvPicPr>
          <p:cNvPr id="3075" name="Picture 3"/>
          <p:cNvPicPr>
            <a:picLocks noChangeAspect="1" noChangeArrowheads="1"/>
          </p:cNvPicPr>
          <p:nvPr/>
        </p:nvPicPr>
        <p:blipFill>
          <a:blip r:embed="rId2"/>
          <a:srcRect/>
          <a:stretch>
            <a:fillRect/>
          </a:stretch>
        </p:blipFill>
        <p:spPr bwMode="auto">
          <a:xfrm>
            <a:off x="1066800" y="1676400"/>
            <a:ext cx="7019925" cy="466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GET Method </a:t>
            </a:r>
            <a:endParaRPr lang="en-US" dirty="0"/>
          </a:p>
        </p:txBody>
      </p:sp>
      <p:sp>
        <p:nvSpPr>
          <p:cNvPr id="3" name="Text Placeholder 2"/>
          <p:cNvSpPr>
            <a:spLocks noGrp="1"/>
          </p:cNvSpPr>
          <p:nvPr>
            <p:ph type="body" sz="quarter" idx="10"/>
          </p:nvPr>
        </p:nvSpPr>
        <p:spPr>
          <a:xfrm>
            <a:off x="302931" y="1465507"/>
            <a:ext cx="8544207" cy="276999"/>
          </a:xfrm>
        </p:spPr>
        <p:txBody>
          <a:bodyPr/>
          <a:lstStyle/>
          <a:p>
            <a:r>
              <a:rPr lang="en-US" dirty="0" smtClean="0">
                <a:latin typeface="Calibri" pitchFamily="34" charset="0"/>
              </a:rPr>
              <a:t>Enter login credentials and click login button</a:t>
            </a:r>
            <a:endParaRPr lang="en-US" dirty="0">
              <a:latin typeface="Calibri" pitchFamily="34" charset="0"/>
            </a:endParaRPr>
          </a:p>
        </p:txBody>
      </p:sp>
      <p:pic>
        <p:nvPicPr>
          <p:cNvPr id="4098" name="Picture 2"/>
          <p:cNvPicPr>
            <a:picLocks noChangeAspect="1" noChangeArrowheads="1"/>
          </p:cNvPicPr>
          <p:nvPr/>
        </p:nvPicPr>
        <p:blipFill>
          <a:blip r:embed="rId2"/>
          <a:srcRect/>
          <a:stretch>
            <a:fillRect/>
          </a:stretch>
        </p:blipFill>
        <p:spPr bwMode="auto">
          <a:xfrm>
            <a:off x="609600" y="1828800"/>
            <a:ext cx="7924800" cy="4105275"/>
          </a:xfrm>
          <a:prstGeom prst="rect">
            <a:avLst/>
          </a:prstGeom>
          <a:noFill/>
          <a:ln w="9525">
            <a:noFill/>
            <a:miter lim="800000"/>
            <a:headEnd/>
            <a:tailEnd/>
          </a:ln>
        </p:spPr>
      </p:pic>
      <p:cxnSp>
        <p:nvCxnSpPr>
          <p:cNvPr id="6" name="Straight Arrow Connector 5"/>
          <p:cNvCxnSpPr/>
          <p:nvPr/>
        </p:nvCxnSpPr>
        <p:spPr>
          <a:xfrm flipV="1">
            <a:off x="4419600" y="1447800"/>
            <a:ext cx="1066800" cy="609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Explosion 1 6"/>
          <p:cNvSpPr/>
          <p:nvPr/>
        </p:nvSpPr>
        <p:spPr>
          <a:xfrm>
            <a:off x="5410200" y="304800"/>
            <a:ext cx="3733800" cy="18288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ibri" pitchFamily="34" charset="0"/>
              </a:rPr>
              <a:t>Observe the url before clicking Login button</a:t>
            </a:r>
            <a:endParaRPr lang="en-US" dirty="0">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GET Method</a:t>
            </a:r>
            <a:endParaRPr lang="en-US" dirty="0"/>
          </a:p>
        </p:txBody>
      </p:sp>
      <p:pic>
        <p:nvPicPr>
          <p:cNvPr id="5123" name="Picture 3"/>
          <p:cNvPicPr>
            <a:picLocks noChangeAspect="1" noChangeArrowheads="1"/>
          </p:cNvPicPr>
          <p:nvPr/>
        </p:nvPicPr>
        <p:blipFill>
          <a:blip r:embed="rId2"/>
          <a:srcRect/>
          <a:stretch>
            <a:fillRect/>
          </a:stretch>
        </p:blipFill>
        <p:spPr bwMode="auto">
          <a:xfrm>
            <a:off x="1066800" y="1143000"/>
            <a:ext cx="7019925" cy="5210175"/>
          </a:xfrm>
          <a:prstGeom prst="rect">
            <a:avLst/>
          </a:prstGeom>
          <a:noFill/>
          <a:ln w="9525">
            <a:noFill/>
            <a:miter lim="800000"/>
            <a:headEnd/>
            <a:tailEnd/>
          </a:ln>
        </p:spPr>
      </p:pic>
      <p:cxnSp>
        <p:nvCxnSpPr>
          <p:cNvPr id="7" name="Straight Arrow Connector 6"/>
          <p:cNvCxnSpPr/>
          <p:nvPr/>
        </p:nvCxnSpPr>
        <p:spPr>
          <a:xfrm rot="16200000" flipH="1">
            <a:off x="4305300" y="1790700"/>
            <a:ext cx="1600200" cy="7620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Smiley Face 8"/>
          <p:cNvSpPr/>
          <p:nvPr/>
        </p:nvSpPr>
        <p:spPr>
          <a:xfrm>
            <a:off x="4800600" y="3048000"/>
            <a:ext cx="3505200" cy="3124200"/>
          </a:xfrm>
          <a:prstGeom prst="smileyFac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ibri" pitchFamily="34" charset="0"/>
              </a:rPr>
              <a:t>Check the url . Form data is appended to the URL. Form Data is sent with URL</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Sample program to demonstrate POST method</a:t>
            </a:r>
            <a:endParaRPr lang="en-US" dirty="0"/>
          </a:p>
        </p:txBody>
      </p:sp>
      <p:sp>
        <p:nvSpPr>
          <p:cNvPr id="3" name="Text Placeholder 2"/>
          <p:cNvSpPr>
            <a:spLocks noGrp="1"/>
          </p:cNvSpPr>
          <p:nvPr>
            <p:ph type="body" sz="quarter" idx="10"/>
          </p:nvPr>
        </p:nvSpPr>
        <p:spPr>
          <a:xfrm>
            <a:off x="302931" y="1465507"/>
            <a:ext cx="8544207" cy="2215991"/>
          </a:xfrm>
        </p:spPr>
        <p:txBody>
          <a:bodyPr/>
          <a:lstStyle/>
          <a:p>
            <a:pPr>
              <a:buFont typeface="Arial" pitchFamily="34" charset="0"/>
              <a:buChar char="•"/>
            </a:pPr>
            <a:r>
              <a:rPr lang="en-US" dirty="0" smtClean="0">
                <a:latin typeface="Calibri" pitchFamily="34" charset="0"/>
              </a:rPr>
              <a:t>Let us take the same Scenario, where we have one HomePage in which we enter login credentials and submit the login form using POST method.</a:t>
            </a:r>
          </a:p>
          <a:p>
            <a:pPr>
              <a:buFont typeface="Arial" pitchFamily="34" charset="0"/>
              <a:buChar char="•"/>
            </a:pPr>
            <a:r>
              <a:rPr lang="en-US" dirty="0" smtClean="0">
                <a:latin typeface="Calibri" pitchFamily="34" charset="0"/>
              </a:rPr>
              <a:t>LoginServlet will be invoked on server side after submitting login form.</a:t>
            </a:r>
          </a:p>
          <a:p>
            <a:pPr>
              <a:buFont typeface="Arial" pitchFamily="34" charset="0"/>
              <a:buChar char="•"/>
            </a:pPr>
            <a:r>
              <a:rPr lang="en-US" dirty="0" smtClean="0">
                <a:latin typeface="Calibri" pitchFamily="34" charset="0"/>
              </a:rPr>
              <a:t>LoginServlet sends HTML page back to the client which contains the user login details.</a:t>
            </a:r>
          </a:p>
          <a:p>
            <a:pPr>
              <a:buFont typeface="Arial" pitchFamily="34" charset="0"/>
              <a:buChar char="•"/>
            </a:pPr>
            <a:r>
              <a:rPr lang="en-US" dirty="0" smtClean="0">
                <a:latin typeface="Calibri" pitchFamily="34" charset="0"/>
              </a:rPr>
              <a:t>We need two programs.</a:t>
            </a:r>
          </a:p>
          <a:p>
            <a:pPr lvl="1">
              <a:buFont typeface="Arial" pitchFamily="34" charset="0"/>
              <a:buChar char="•"/>
            </a:pPr>
            <a:r>
              <a:rPr lang="en-US" dirty="0" smtClean="0">
                <a:latin typeface="Calibri" pitchFamily="34" charset="0"/>
              </a:rPr>
              <a:t>HomePage.html</a:t>
            </a:r>
          </a:p>
          <a:p>
            <a:pPr lvl="1">
              <a:buFont typeface="Arial" pitchFamily="34" charset="0"/>
              <a:buChar char="•"/>
            </a:pPr>
            <a:r>
              <a:rPr lang="en-US" dirty="0" smtClean="0">
                <a:latin typeface="Calibri" pitchFamily="34" charset="0"/>
              </a:rPr>
              <a:t>LoginServlet.java</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POST Method</a:t>
            </a:r>
            <a:endParaRPr lang="en-US" dirty="0"/>
          </a:p>
        </p:txBody>
      </p:sp>
      <p:sp>
        <p:nvSpPr>
          <p:cNvPr id="3" name="Text Placeholder 2"/>
          <p:cNvSpPr>
            <a:spLocks noGrp="1"/>
          </p:cNvSpPr>
          <p:nvPr>
            <p:ph type="body" sz="quarter" idx="10"/>
          </p:nvPr>
        </p:nvSpPr>
        <p:spPr>
          <a:xfrm>
            <a:off x="302931" y="1465507"/>
            <a:ext cx="8544207" cy="276999"/>
          </a:xfrm>
        </p:spPr>
        <p:txBody>
          <a:bodyPr/>
          <a:lstStyle/>
          <a:p>
            <a:r>
              <a:rPr lang="en-US" dirty="0" smtClean="0">
                <a:latin typeface="Calibri" pitchFamily="34" charset="0"/>
              </a:rPr>
              <a:t> HomePage.html</a:t>
            </a:r>
            <a:endParaRPr lang="en-US" dirty="0">
              <a:latin typeface="Calibri" pitchFamily="34" charset="0"/>
            </a:endParaRPr>
          </a:p>
        </p:txBody>
      </p:sp>
      <p:pic>
        <p:nvPicPr>
          <p:cNvPr id="1026" name="Picture 2"/>
          <p:cNvPicPr>
            <a:picLocks noChangeAspect="1" noChangeArrowheads="1"/>
          </p:cNvPicPr>
          <p:nvPr/>
        </p:nvPicPr>
        <p:blipFill>
          <a:blip r:embed="rId2"/>
          <a:srcRect/>
          <a:stretch>
            <a:fillRect/>
          </a:stretch>
        </p:blipFill>
        <p:spPr bwMode="auto">
          <a:xfrm>
            <a:off x="1371600" y="2057400"/>
            <a:ext cx="5762625" cy="3324225"/>
          </a:xfrm>
          <a:prstGeom prst="rect">
            <a:avLst/>
          </a:prstGeom>
          <a:noFill/>
          <a:ln w="9525">
            <a:noFill/>
            <a:miter lim="800000"/>
            <a:headEnd/>
            <a:tailEnd/>
          </a:ln>
        </p:spPr>
      </p:pic>
      <p:cxnSp>
        <p:nvCxnSpPr>
          <p:cNvPr id="6" name="Straight Arrow Connector 5"/>
          <p:cNvCxnSpPr/>
          <p:nvPr/>
        </p:nvCxnSpPr>
        <p:spPr>
          <a:xfrm flipV="1">
            <a:off x="4724400" y="3124200"/>
            <a:ext cx="1295400" cy="457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Explosion 1 6"/>
          <p:cNvSpPr/>
          <p:nvPr/>
        </p:nvSpPr>
        <p:spPr>
          <a:xfrm>
            <a:off x="5638800" y="2438400"/>
            <a:ext cx="3505200" cy="20574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ibri" pitchFamily="34" charset="0"/>
              </a:rPr>
              <a:t>Invoking LoginServlet using POST  method.</a:t>
            </a:r>
            <a:endParaRPr lang="en-US" dirty="0">
              <a:solidFill>
                <a:srgbClr val="FF0000"/>
              </a:solidFill>
              <a:latin typeface="Calibri" pitchFamily="34" charset="0"/>
            </a:endParaRPr>
          </a:p>
        </p:txBody>
      </p:sp>
      <p:cxnSp>
        <p:nvCxnSpPr>
          <p:cNvPr id="9" name="Straight Arrow Connector 8"/>
          <p:cNvCxnSpPr/>
          <p:nvPr/>
        </p:nvCxnSpPr>
        <p:spPr>
          <a:xfrm rot="5400000" flipH="1" flipV="1">
            <a:off x="3124200" y="2286000"/>
            <a:ext cx="1447800" cy="11430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Explosion 1 9"/>
          <p:cNvSpPr/>
          <p:nvPr/>
        </p:nvSpPr>
        <p:spPr>
          <a:xfrm>
            <a:off x="4114800" y="1143000"/>
            <a:ext cx="3200400" cy="1371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ibri" pitchFamily="34" charset="0"/>
              </a:rPr>
              <a:t>url pattern of LoginServlet</a:t>
            </a:r>
            <a:endParaRPr lang="en-US" dirty="0">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POST Method</a:t>
            </a:r>
            <a:endParaRPr lang="en-US" dirty="0"/>
          </a:p>
        </p:txBody>
      </p:sp>
      <p:sp>
        <p:nvSpPr>
          <p:cNvPr id="3" name="Text Placeholder 2"/>
          <p:cNvSpPr>
            <a:spLocks noGrp="1"/>
          </p:cNvSpPr>
          <p:nvPr>
            <p:ph type="body" sz="quarter" idx="10"/>
          </p:nvPr>
        </p:nvSpPr>
        <p:spPr>
          <a:xfrm>
            <a:off x="599793" y="1295400"/>
            <a:ext cx="8544207" cy="276999"/>
          </a:xfrm>
        </p:spPr>
        <p:txBody>
          <a:bodyPr/>
          <a:lstStyle/>
          <a:p>
            <a:r>
              <a:rPr lang="en-US" dirty="0" smtClean="0">
                <a:latin typeface="Calibri" pitchFamily="34" charset="0"/>
              </a:rPr>
              <a:t>LoginServlet.java</a:t>
            </a:r>
            <a:endParaRPr lang="en-US" dirty="0">
              <a:latin typeface="Calibri" pitchFamily="34" charset="0"/>
            </a:endParaRPr>
          </a:p>
        </p:txBody>
      </p:sp>
      <p:pic>
        <p:nvPicPr>
          <p:cNvPr id="2052" name="Picture 4"/>
          <p:cNvPicPr>
            <a:picLocks noChangeAspect="1" noChangeArrowheads="1"/>
          </p:cNvPicPr>
          <p:nvPr/>
        </p:nvPicPr>
        <p:blipFill>
          <a:blip r:embed="rId2"/>
          <a:srcRect/>
          <a:stretch>
            <a:fillRect/>
          </a:stretch>
        </p:blipFill>
        <p:spPr bwMode="auto">
          <a:xfrm>
            <a:off x="1295400" y="1600200"/>
            <a:ext cx="6686550" cy="4810125"/>
          </a:xfrm>
          <a:prstGeom prst="rect">
            <a:avLst/>
          </a:prstGeom>
          <a:noFill/>
          <a:ln w="9525">
            <a:noFill/>
            <a:miter lim="800000"/>
            <a:headEnd/>
            <a:tailEnd/>
          </a:ln>
        </p:spPr>
      </p:pic>
      <p:cxnSp>
        <p:nvCxnSpPr>
          <p:cNvPr id="8" name="Straight Arrow Connector 7"/>
          <p:cNvCxnSpPr/>
          <p:nvPr/>
        </p:nvCxnSpPr>
        <p:spPr>
          <a:xfrm flipV="1">
            <a:off x="2743200" y="3352800"/>
            <a:ext cx="2362200" cy="457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Explosion 1 8"/>
          <p:cNvSpPr/>
          <p:nvPr/>
        </p:nvSpPr>
        <p:spPr>
          <a:xfrm>
            <a:off x="5029200" y="2286000"/>
            <a:ext cx="2895600" cy="16002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ibri" pitchFamily="34" charset="0"/>
              </a:rPr>
              <a:t>Overriding doPost() method</a:t>
            </a:r>
            <a:endParaRPr lang="en-US" dirty="0">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Static Page</a:t>
            </a:r>
            <a:endParaRPr lang="en-US" dirty="0"/>
          </a:p>
        </p:txBody>
      </p:sp>
      <p:sp>
        <p:nvSpPr>
          <p:cNvPr id="3" name="Text Placeholder 2"/>
          <p:cNvSpPr>
            <a:spLocks noGrp="1"/>
          </p:cNvSpPr>
          <p:nvPr>
            <p:ph type="body" sz="quarter" idx="10"/>
          </p:nvPr>
        </p:nvSpPr>
        <p:spPr>
          <a:xfrm>
            <a:off x="302931" y="1465507"/>
            <a:ext cx="8544207" cy="1384995"/>
          </a:xfrm>
        </p:spPr>
        <p:txBody>
          <a:bodyPr/>
          <a:lstStyle/>
          <a:p>
            <a:pPr>
              <a:buFont typeface="Arial" pitchFamily="34" charset="0"/>
              <a:buChar char="•"/>
            </a:pPr>
            <a:r>
              <a:rPr lang="en-US" dirty="0" smtClean="0">
                <a:latin typeface="Calibri" pitchFamily="34" charset="0"/>
              </a:rPr>
              <a:t>A web page that is not modified by an application /webserver before the page is sent to a browser. </a:t>
            </a:r>
          </a:p>
          <a:p>
            <a:pPr>
              <a:buFont typeface="Arial" pitchFamily="34" charset="0"/>
              <a:buChar char="•"/>
            </a:pPr>
            <a:endParaRPr lang="en-US" dirty="0" smtClean="0">
              <a:latin typeface="Calibri" pitchFamily="34" charset="0"/>
            </a:endParaRPr>
          </a:p>
          <a:p>
            <a:pPr>
              <a:buFont typeface="Arial" pitchFamily="34" charset="0"/>
              <a:buChar char="•"/>
            </a:pPr>
            <a:r>
              <a:rPr lang="en-US" dirty="0" smtClean="0">
                <a:latin typeface="Calibri" pitchFamily="34" charset="0"/>
              </a:rPr>
              <a:t> Static pages exist in server before client makes a http request.</a:t>
            </a:r>
            <a:br>
              <a:rPr lang="en-US" dirty="0" smtClean="0">
                <a:latin typeface="Calibri" pitchFamily="34" charset="0"/>
              </a:rPr>
            </a:b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POST Method</a:t>
            </a:r>
            <a:endParaRPr lang="en-US" dirty="0"/>
          </a:p>
        </p:txBody>
      </p:sp>
      <p:sp>
        <p:nvSpPr>
          <p:cNvPr id="3" name="Text Placeholder 2"/>
          <p:cNvSpPr>
            <a:spLocks noGrp="1"/>
          </p:cNvSpPr>
          <p:nvPr>
            <p:ph type="body" sz="quarter" idx="10"/>
          </p:nvPr>
        </p:nvSpPr>
        <p:spPr>
          <a:xfrm>
            <a:off x="599793" y="1295400"/>
            <a:ext cx="8544207" cy="276999"/>
          </a:xfrm>
        </p:spPr>
        <p:txBody>
          <a:bodyPr/>
          <a:lstStyle/>
          <a:p>
            <a:r>
              <a:rPr lang="en-US" dirty="0" smtClean="0">
                <a:latin typeface="Calibri" pitchFamily="34" charset="0"/>
              </a:rPr>
              <a:t>Run the HomePage.html pressing Shift+F6.</a:t>
            </a:r>
            <a:endParaRPr lang="en-US" dirty="0">
              <a:latin typeface="Calibri" pitchFamily="34" charset="0"/>
            </a:endParaRPr>
          </a:p>
        </p:txBody>
      </p:sp>
      <p:pic>
        <p:nvPicPr>
          <p:cNvPr id="3076" name="Picture 4"/>
          <p:cNvPicPr>
            <a:picLocks noChangeAspect="1" noChangeArrowheads="1"/>
          </p:cNvPicPr>
          <p:nvPr/>
        </p:nvPicPr>
        <p:blipFill>
          <a:blip r:embed="rId2"/>
          <a:srcRect/>
          <a:stretch>
            <a:fillRect/>
          </a:stretch>
        </p:blipFill>
        <p:spPr bwMode="auto">
          <a:xfrm>
            <a:off x="1143000" y="1600200"/>
            <a:ext cx="7000875" cy="4705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POST Method</a:t>
            </a:r>
            <a:endParaRPr lang="en-US" dirty="0"/>
          </a:p>
        </p:txBody>
      </p:sp>
      <p:sp>
        <p:nvSpPr>
          <p:cNvPr id="3" name="Text Placeholder 2"/>
          <p:cNvSpPr>
            <a:spLocks noGrp="1"/>
          </p:cNvSpPr>
          <p:nvPr>
            <p:ph type="body" sz="quarter" idx="10"/>
          </p:nvPr>
        </p:nvSpPr>
        <p:spPr>
          <a:xfrm>
            <a:off x="302931" y="1465507"/>
            <a:ext cx="8544207" cy="276999"/>
          </a:xfrm>
        </p:spPr>
        <p:txBody>
          <a:bodyPr/>
          <a:lstStyle/>
          <a:p>
            <a:r>
              <a:rPr lang="en-US" dirty="0" smtClean="0">
                <a:latin typeface="Calibri" pitchFamily="34" charset="0"/>
              </a:rPr>
              <a:t>Enter Login credentials and click Login button</a:t>
            </a:r>
            <a:endParaRPr lang="en-US" dirty="0">
              <a:latin typeface="Calibri" pitchFamily="34" charset="0"/>
            </a:endParaRPr>
          </a:p>
        </p:txBody>
      </p:sp>
      <p:pic>
        <p:nvPicPr>
          <p:cNvPr id="4098" name="Picture 2"/>
          <p:cNvPicPr>
            <a:picLocks noChangeAspect="1" noChangeArrowheads="1"/>
          </p:cNvPicPr>
          <p:nvPr/>
        </p:nvPicPr>
        <p:blipFill>
          <a:blip r:embed="rId2"/>
          <a:srcRect/>
          <a:stretch>
            <a:fillRect/>
          </a:stretch>
        </p:blipFill>
        <p:spPr bwMode="auto">
          <a:xfrm>
            <a:off x="1143000" y="1981200"/>
            <a:ext cx="6838950" cy="4048125"/>
          </a:xfrm>
          <a:prstGeom prst="rect">
            <a:avLst/>
          </a:prstGeom>
          <a:noFill/>
          <a:ln w="9525">
            <a:noFill/>
            <a:miter lim="800000"/>
            <a:headEnd/>
            <a:tailEnd/>
          </a:ln>
        </p:spPr>
      </p:pic>
      <p:cxnSp>
        <p:nvCxnSpPr>
          <p:cNvPr id="6" name="Straight Arrow Connector 5"/>
          <p:cNvCxnSpPr/>
          <p:nvPr/>
        </p:nvCxnSpPr>
        <p:spPr>
          <a:xfrm flipV="1">
            <a:off x="4419600" y="1447800"/>
            <a:ext cx="1066800" cy="7620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Explosion 1 6"/>
          <p:cNvSpPr/>
          <p:nvPr/>
        </p:nvSpPr>
        <p:spPr>
          <a:xfrm>
            <a:off x="5257800" y="609600"/>
            <a:ext cx="3886200" cy="1371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ibri" pitchFamily="34" charset="0"/>
              </a:rPr>
              <a:t>Check the url before clicking Login button</a:t>
            </a:r>
            <a:endParaRPr lang="en-US" dirty="0">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POST Method</a:t>
            </a:r>
            <a:endParaRPr lang="en-US" dirty="0"/>
          </a:p>
        </p:txBody>
      </p:sp>
      <p:pic>
        <p:nvPicPr>
          <p:cNvPr id="5122" name="Picture 2"/>
          <p:cNvPicPr>
            <a:picLocks noChangeAspect="1" noChangeArrowheads="1"/>
          </p:cNvPicPr>
          <p:nvPr/>
        </p:nvPicPr>
        <p:blipFill>
          <a:blip r:embed="rId3"/>
          <a:srcRect/>
          <a:stretch>
            <a:fillRect/>
          </a:stretch>
        </p:blipFill>
        <p:spPr bwMode="auto">
          <a:xfrm>
            <a:off x="1190625" y="1214438"/>
            <a:ext cx="6762750" cy="4429125"/>
          </a:xfrm>
          <a:prstGeom prst="rect">
            <a:avLst/>
          </a:prstGeom>
          <a:noFill/>
          <a:ln w="9525">
            <a:noFill/>
            <a:miter lim="800000"/>
            <a:headEnd/>
            <a:tailEnd/>
          </a:ln>
        </p:spPr>
      </p:pic>
      <p:cxnSp>
        <p:nvCxnSpPr>
          <p:cNvPr id="6" name="Straight Arrow Connector 5"/>
          <p:cNvCxnSpPr/>
          <p:nvPr/>
        </p:nvCxnSpPr>
        <p:spPr>
          <a:xfrm rot="16200000" flipH="1">
            <a:off x="4076700" y="2095500"/>
            <a:ext cx="1600200" cy="7620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Explosion 1 6"/>
          <p:cNvSpPr/>
          <p:nvPr/>
        </p:nvSpPr>
        <p:spPr>
          <a:xfrm>
            <a:off x="3886200" y="3200400"/>
            <a:ext cx="4038600" cy="2895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ibri" pitchFamily="34" charset="0"/>
              </a:rPr>
              <a:t>Check the URL.Form Data is not sent with URL .Data is sent with HTTP Headers</a:t>
            </a:r>
            <a:endParaRPr lang="en-US" dirty="0">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GET vs POST</a:t>
            </a:r>
            <a:endParaRPr lang="en-US" dirty="0"/>
          </a:p>
        </p:txBody>
      </p:sp>
      <p:sp>
        <p:nvSpPr>
          <p:cNvPr id="3" name="Text Placeholder 2"/>
          <p:cNvSpPr>
            <a:spLocks noGrp="1"/>
          </p:cNvSpPr>
          <p:nvPr>
            <p:ph type="body" sz="quarter" idx="10"/>
          </p:nvPr>
        </p:nvSpPr>
        <p:spPr>
          <a:xfrm>
            <a:off x="302931" y="1465507"/>
            <a:ext cx="8544207" cy="2492990"/>
          </a:xfrm>
        </p:spPr>
        <p:txBody>
          <a:bodyPr/>
          <a:lstStyle/>
          <a:p>
            <a:pPr>
              <a:buFont typeface="Arial" pitchFamily="34" charset="0"/>
              <a:buChar char="•"/>
            </a:pPr>
            <a:r>
              <a:rPr lang="en-US" dirty="0" smtClean="0">
                <a:latin typeface="Calibri" pitchFamily="34" charset="0"/>
              </a:rPr>
              <a:t>GET method is considered as ‘ idempotent’ method.</a:t>
            </a:r>
          </a:p>
          <a:p>
            <a:pPr>
              <a:buFont typeface="Arial" pitchFamily="34" charset="0"/>
              <a:buChar char="•"/>
            </a:pPr>
            <a:endParaRPr lang="en-US" dirty="0" smtClean="0">
              <a:latin typeface="Calibri" pitchFamily="34" charset="0"/>
            </a:endParaRPr>
          </a:p>
          <a:p>
            <a:pPr>
              <a:buFont typeface="Arial" pitchFamily="34" charset="0"/>
              <a:buChar char="•"/>
            </a:pPr>
            <a:r>
              <a:rPr lang="en-US" dirty="0" smtClean="0">
                <a:latin typeface="Calibri" pitchFamily="34" charset="0"/>
              </a:rPr>
              <a:t>POST is not  considered as ‘idempotent’.</a:t>
            </a:r>
          </a:p>
          <a:p>
            <a:pPr>
              <a:buFont typeface="Arial" pitchFamily="34" charset="0"/>
              <a:buChar char="•"/>
            </a:pPr>
            <a:endParaRPr lang="en-US" dirty="0" smtClean="0">
              <a:latin typeface="Calibri" pitchFamily="34" charset="0"/>
            </a:endParaRPr>
          </a:p>
          <a:p>
            <a:pPr>
              <a:buFont typeface="Arial" pitchFamily="34" charset="0"/>
              <a:buChar char="•"/>
            </a:pPr>
            <a:r>
              <a:rPr lang="en-US" dirty="0" smtClean="0">
                <a:latin typeface="Calibri" pitchFamily="34" charset="0"/>
              </a:rPr>
              <a:t>Use GET for getting the things from the server. </a:t>
            </a:r>
          </a:p>
          <a:p>
            <a:pPr>
              <a:buFont typeface="Arial" pitchFamily="34" charset="0"/>
              <a:buChar char="•"/>
            </a:pPr>
            <a:r>
              <a:rPr lang="en-US" dirty="0" smtClean="0">
                <a:latin typeface="Calibri" pitchFamily="34" charset="0"/>
              </a:rPr>
              <a:t>   Ex:- Downloading a file from the Server. </a:t>
            </a:r>
          </a:p>
          <a:p>
            <a:endParaRPr lang="en-US" dirty="0" smtClean="0">
              <a:latin typeface="Calibri" pitchFamily="34" charset="0"/>
            </a:endParaRPr>
          </a:p>
          <a:p>
            <a:pPr>
              <a:buFont typeface="Arial" pitchFamily="34" charset="0"/>
              <a:buChar char="•"/>
            </a:pPr>
            <a:r>
              <a:rPr lang="en-US" dirty="0" smtClean="0">
                <a:latin typeface="Calibri" pitchFamily="34" charset="0"/>
              </a:rPr>
              <a:t>Use POST for  posting data and changing something on server side.</a:t>
            </a:r>
          </a:p>
          <a:p>
            <a:pPr>
              <a:buFont typeface="Arial" pitchFamily="34" charset="0"/>
              <a:buChar char="•"/>
            </a:pP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RequestDispatcher</a:t>
            </a:r>
            <a:endParaRPr lang="en-US" dirty="0"/>
          </a:p>
        </p:txBody>
      </p:sp>
      <p:sp>
        <p:nvSpPr>
          <p:cNvPr id="3" name="Text Placeholder 2"/>
          <p:cNvSpPr>
            <a:spLocks noGrp="1"/>
          </p:cNvSpPr>
          <p:nvPr>
            <p:ph type="body" sz="quarter" idx="10"/>
          </p:nvPr>
        </p:nvSpPr>
        <p:spPr/>
        <p:txBody>
          <a:bodyPr/>
          <a:lstStyle/>
          <a:p>
            <a:pPr>
              <a:buFont typeface="Arial" pitchFamily="34" charset="0"/>
              <a:buChar char="•"/>
            </a:pPr>
            <a:r>
              <a:rPr lang="en-US" dirty="0" smtClean="0">
                <a:latin typeface="Calibri" pitchFamily="34" charset="0"/>
              </a:rPr>
              <a:t>Request Dispatcher is used to transfer  the same request to another page/servlet without user interaction.</a:t>
            </a:r>
          </a:p>
          <a:p>
            <a:pPr>
              <a:buFont typeface="Arial" pitchFamily="34" charset="0"/>
              <a:buChar char="•"/>
            </a:pPr>
            <a:r>
              <a:rPr lang="en-US" dirty="0" smtClean="0">
                <a:latin typeface="Calibri" pitchFamily="34" charset="0"/>
              </a:rPr>
              <a:t>Let us take a scenario where we have two servlets like ServletA and ServletB. We want to transfer the control from ServletA and ServletB.</a:t>
            </a:r>
          </a:p>
          <a:p>
            <a:pPr>
              <a:buFont typeface="Arial" pitchFamily="34" charset="0"/>
              <a:buChar char="•"/>
            </a:pPr>
            <a:r>
              <a:rPr lang="en-US" dirty="0" smtClean="0">
                <a:latin typeface="Calibri" pitchFamily="34" charset="0"/>
              </a:rPr>
              <a:t>We need two programs for demonstrating request dispatching.</a:t>
            </a:r>
          </a:p>
          <a:p>
            <a:r>
              <a:rPr lang="en-US" dirty="0" smtClean="0">
                <a:latin typeface="Calibri" pitchFamily="34" charset="0"/>
              </a:rPr>
              <a:t>	ServletA</a:t>
            </a:r>
          </a:p>
          <a:p>
            <a:pPr marL="342900" indent="-342900"/>
            <a:r>
              <a:rPr lang="en-US" dirty="0" smtClean="0">
                <a:latin typeface="Calibri" pitchFamily="34" charset="0"/>
              </a:rPr>
              <a:t>		ServletB</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Sample program demonstrating RequestDispatching</a:t>
            </a:r>
            <a:endParaRPr lang="en-US" dirty="0"/>
          </a:p>
        </p:txBody>
      </p:sp>
      <p:sp>
        <p:nvSpPr>
          <p:cNvPr id="3" name="Text Placeholder 2"/>
          <p:cNvSpPr>
            <a:spLocks noGrp="1"/>
          </p:cNvSpPr>
          <p:nvPr>
            <p:ph type="body" sz="quarter" idx="10"/>
          </p:nvPr>
        </p:nvSpPr>
        <p:spPr>
          <a:xfrm>
            <a:off x="599793" y="1295400"/>
            <a:ext cx="8544207" cy="276999"/>
          </a:xfrm>
        </p:spPr>
        <p:txBody>
          <a:bodyPr/>
          <a:lstStyle/>
          <a:p>
            <a:r>
              <a:rPr lang="en-US" dirty="0" smtClean="0">
                <a:latin typeface="Calibri" pitchFamily="34" charset="0"/>
              </a:rPr>
              <a:t>ServletA.java</a:t>
            </a:r>
            <a:endParaRPr lang="en-US" dirty="0">
              <a:latin typeface="Calibri" pitchFamily="34" charset="0"/>
            </a:endParaRPr>
          </a:p>
        </p:txBody>
      </p:sp>
      <p:pic>
        <p:nvPicPr>
          <p:cNvPr id="4" name="Picture 2"/>
          <p:cNvPicPr>
            <a:picLocks noChangeAspect="1" noChangeArrowheads="1"/>
          </p:cNvPicPr>
          <p:nvPr/>
        </p:nvPicPr>
        <p:blipFill>
          <a:blip r:embed="rId2"/>
          <a:srcRect/>
          <a:stretch>
            <a:fillRect/>
          </a:stretch>
        </p:blipFill>
        <p:spPr bwMode="auto">
          <a:xfrm>
            <a:off x="1295400" y="1600200"/>
            <a:ext cx="5724525" cy="4810125"/>
          </a:xfrm>
          <a:prstGeom prst="rect">
            <a:avLst/>
          </a:prstGeom>
          <a:noFill/>
          <a:ln w="9525">
            <a:noFill/>
            <a:miter lim="800000"/>
            <a:headEnd/>
            <a:tailEnd/>
          </a:ln>
        </p:spPr>
      </p:pic>
      <p:cxnSp>
        <p:nvCxnSpPr>
          <p:cNvPr id="9" name="Straight Arrow Connector 8"/>
          <p:cNvCxnSpPr/>
          <p:nvPr/>
        </p:nvCxnSpPr>
        <p:spPr>
          <a:xfrm flipV="1">
            <a:off x="5334000" y="4495800"/>
            <a:ext cx="1295400" cy="3810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Explosion 1 9"/>
          <p:cNvSpPr/>
          <p:nvPr/>
        </p:nvSpPr>
        <p:spPr>
          <a:xfrm>
            <a:off x="6553200" y="2286000"/>
            <a:ext cx="2057400" cy="33528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ibri" pitchFamily="34" charset="0"/>
              </a:rPr>
              <a:t>URL pattern of ServletB</a:t>
            </a:r>
            <a:endParaRPr lang="en-US" dirty="0">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Sample program demonstrating RequestDispatching</a:t>
            </a:r>
            <a:endParaRPr lang="en-US" dirty="0"/>
          </a:p>
        </p:txBody>
      </p:sp>
      <p:sp>
        <p:nvSpPr>
          <p:cNvPr id="3" name="Text Placeholder 2"/>
          <p:cNvSpPr>
            <a:spLocks noGrp="1"/>
          </p:cNvSpPr>
          <p:nvPr>
            <p:ph type="body" sz="quarter" idx="10"/>
          </p:nvPr>
        </p:nvSpPr>
        <p:spPr>
          <a:xfrm>
            <a:off x="302931" y="1465507"/>
            <a:ext cx="8544207" cy="276999"/>
          </a:xfrm>
        </p:spPr>
        <p:txBody>
          <a:bodyPr/>
          <a:lstStyle/>
          <a:p>
            <a:r>
              <a:rPr lang="en-US" dirty="0" smtClean="0">
                <a:latin typeface="Calibri" pitchFamily="34" charset="0"/>
              </a:rPr>
              <a:t>ServletB.java</a:t>
            </a:r>
            <a:endParaRPr lang="en-US" dirty="0">
              <a:latin typeface="Calibri" pitchFamily="34" charset="0"/>
            </a:endParaRPr>
          </a:p>
        </p:txBody>
      </p:sp>
      <p:pic>
        <p:nvPicPr>
          <p:cNvPr id="2050" name="Picture 2"/>
          <p:cNvPicPr>
            <a:picLocks noChangeAspect="1" noChangeArrowheads="1"/>
          </p:cNvPicPr>
          <p:nvPr/>
        </p:nvPicPr>
        <p:blipFill>
          <a:blip r:embed="rId2"/>
          <a:srcRect/>
          <a:stretch>
            <a:fillRect/>
          </a:stretch>
        </p:blipFill>
        <p:spPr bwMode="auto">
          <a:xfrm>
            <a:off x="1676400" y="1828800"/>
            <a:ext cx="5476875" cy="3800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Run the Sample program</a:t>
            </a:r>
            <a:endParaRPr lang="en-US" dirty="0"/>
          </a:p>
        </p:txBody>
      </p:sp>
      <p:sp>
        <p:nvSpPr>
          <p:cNvPr id="3" name="Text Placeholder 2"/>
          <p:cNvSpPr>
            <a:spLocks noGrp="1"/>
          </p:cNvSpPr>
          <p:nvPr>
            <p:ph type="body" sz="quarter" idx="10"/>
          </p:nvPr>
        </p:nvSpPr>
        <p:spPr>
          <a:xfrm>
            <a:off x="302931" y="1465507"/>
            <a:ext cx="8544207" cy="276999"/>
          </a:xfrm>
        </p:spPr>
        <p:txBody>
          <a:bodyPr/>
          <a:lstStyle/>
          <a:p>
            <a:r>
              <a:rPr lang="en-US" dirty="0" smtClean="0">
                <a:latin typeface="Calibri" pitchFamily="34" charset="0"/>
              </a:rPr>
              <a:t>Run ServletA by pressing Shift+F6 .</a:t>
            </a:r>
            <a:endParaRPr lang="en-US" dirty="0">
              <a:latin typeface="Calibri" pitchFamily="34" charset="0"/>
            </a:endParaRPr>
          </a:p>
        </p:txBody>
      </p:sp>
      <p:pic>
        <p:nvPicPr>
          <p:cNvPr id="3075" name="Picture 3"/>
          <p:cNvPicPr>
            <a:picLocks noChangeAspect="1" noChangeArrowheads="1"/>
          </p:cNvPicPr>
          <p:nvPr/>
        </p:nvPicPr>
        <p:blipFill>
          <a:blip r:embed="rId2"/>
          <a:srcRect/>
          <a:stretch>
            <a:fillRect/>
          </a:stretch>
        </p:blipFill>
        <p:spPr bwMode="auto">
          <a:xfrm>
            <a:off x="1219200" y="1828800"/>
            <a:ext cx="6867525" cy="4152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Output  </a:t>
            </a:r>
            <a:endParaRPr lang="en-US" dirty="0"/>
          </a:p>
        </p:txBody>
      </p:sp>
      <p:pic>
        <p:nvPicPr>
          <p:cNvPr id="2050" name="Picture 2"/>
          <p:cNvPicPr>
            <a:picLocks noChangeAspect="1" noChangeArrowheads="1"/>
          </p:cNvPicPr>
          <p:nvPr/>
        </p:nvPicPr>
        <p:blipFill>
          <a:blip r:embed="rId2"/>
          <a:srcRect/>
          <a:stretch>
            <a:fillRect/>
          </a:stretch>
        </p:blipFill>
        <p:spPr bwMode="auto">
          <a:xfrm>
            <a:off x="1304925" y="1381125"/>
            <a:ext cx="6534150" cy="4095750"/>
          </a:xfrm>
          <a:prstGeom prst="rect">
            <a:avLst/>
          </a:prstGeom>
          <a:noFill/>
          <a:ln w="9525">
            <a:noFill/>
            <a:miter lim="800000"/>
            <a:headEnd/>
            <a:tailEnd/>
          </a:ln>
        </p:spPr>
      </p:pic>
      <p:cxnSp>
        <p:nvCxnSpPr>
          <p:cNvPr id="6" name="Straight Arrow Connector 5"/>
          <p:cNvCxnSpPr/>
          <p:nvPr/>
        </p:nvCxnSpPr>
        <p:spPr>
          <a:xfrm>
            <a:off x="1905000" y="3048000"/>
            <a:ext cx="1600200" cy="914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6200000" flipH="1">
            <a:off x="4533900" y="2019300"/>
            <a:ext cx="1981200" cy="1752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Explosion 1 8"/>
          <p:cNvSpPr/>
          <p:nvPr/>
        </p:nvSpPr>
        <p:spPr>
          <a:xfrm>
            <a:off x="2514600" y="3962400"/>
            <a:ext cx="3276600" cy="1143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ibri" pitchFamily="34" charset="0"/>
              </a:rPr>
              <a:t>Output returned by ServletB</a:t>
            </a:r>
            <a:endParaRPr lang="en-US" dirty="0">
              <a:solidFill>
                <a:srgbClr val="FF0000"/>
              </a:solidFill>
              <a:latin typeface="Calibri" pitchFamily="34" charset="0"/>
            </a:endParaRPr>
          </a:p>
        </p:txBody>
      </p:sp>
      <p:sp>
        <p:nvSpPr>
          <p:cNvPr id="10" name="Explosion 1 9"/>
          <p:cNvSpPr/>
          <p:nvPr/>
        </p:nvSpPr>
        <p:spPr>
          <a:xfrm>
            <a:off x="5867400" y="2590800"/>
            <a:ext cx="2971800" cy="35052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libri" pitchFamily="34" charset="0"/>
              </a:rPr>
              <a:t>Check the URL. It shows the URL of ServletA and not URL of ServletB</a:t>
            </a:r>
            <a:endParaRPr lang="en-US" dirty="0">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More about RequestDispatcher</a:t>
            </a:r>
            <a:endParaRPr lang="en-US" dirty="0"/>
          </a:p>
        </p:txBody>
      </p:sp>
      <p:sp>
        <p:nvSpPr>
          <p:cNvPr id="3" name="Text Placeholder 2"/>
          <p:cNvSpPr>
            <a:spLocks noGrp="1"/>
          </p:cNvSpPr>
          <p:nvPr>
            <p:ph type="body" sz="quarter" idx="10"/>
          </p:nvPr>
        </p:nvSpPr>
        <p:spPr>
          <a:xfrm>
            <a:off x="302931" y="1465507"/>
            <a:ext cx="8544207" cy="2215991"/>
          </a:xfrm>
        </p:spPr>
        <p:txBody>
          <a:bodyPr/>
          <a:lstStyle/>
          <a:p>
            <a:pPr marL="342900" indent="-342900">
              <a:buAutoNum type="arabicPeriod"/>
            </a:pPr>
            <a:r>
              <a:rPr lang="en-US" dirty="0" smtClean="0">
                <a:latin typeface="Calibri" pitchFamily="34" charset="0"/>
              </a:rPr>
              <a:t>Getting a RequestDispatcher from a ServletRequest.</a:t>
            </a:r>
          </a:p>
          <a:p>
            <a:pPr marL="342900" indent="-342900"/>
            <a:r>
              <a:rPr lang="en-US" dirty="0" smtClean="0">
                <a:latin typeface="Calibri" pitchFamily="34" charset="0"/>
              </a:rPr>
              <a:t>   		RequestDispatcher rd = request.getRequestDispatcher(“result.jsp”);</a:t>
            </a:r>
          </a:p>
          <a:p>
            <a:pPr marL="342900" indent="-342900"/>
            <a:endParaRPr lang="en-US" dirty="0" smtClean="0">
              <a:latin typeface="Calibri" pitchFamily="34" charset="0"/>
            </a:endParaRPr>
          </a:p>
          <a:p>
            <a:pPr marL="342900" indent="-342900"/>
            <a:r>
              <a:rPr lang="en-US" dirty="0" smtClean="0">
                <a:latin typeface="Calibri" pitchFamily="34" charset="0"/>
              </a:rPr>
              <a:t>    The getRequestDispatcher () method in ServletRequest takes a String path for the</a:t>
            </a:r>
          </a:p>
          <a:p>
            <a:pPr marL="342900" indent="-342900"/>
            <a:r>
              <a:rPr lang="en-US" dirty="0" smtClean="0">
                <a:latin typeface="Calibri" pitchFamily="34" charset="0"/>
              </a:rPr>
              <a:t>resource to which your are forwarding the request. If the path starts with a forward</a:t>
            </a:r>
          </a:p>
          <a:p>
            <a:pPr marL="342900" indent="-342900"/>
            <a:r>
              <a:rPr lang="en-US" dirty="0" smtClean="0">
                <a:latin typeface="Calibri" pitchFamily="34" charset="0"/>
              </a:rPr>
              <a:t>slash(“/”), the container sees that as “starting from the root of this web app. If the path</a:t>
            </a:r>
          </a:p>
          <a:p>
            <a:pPr marL="342900" indent="-342900"/>
            <a:r>
              <a:rPr lang="en-US" dirty="0" smtClean="0">
                <a:latin typeface="Calibri" pitchFamily="34" charset="0"/>
              </a:rPr>
              <a:t>doesn’t start with a forward slash, it’s considered relative to the original request. </a:t>
            </a:r>
          </a:p>
          <a:p>
            <a:pPr marL="342900" indent="-342900"/>
            <a:r>
              <a:rPr lang="en-US" b="1" i="1" dirty="0" smtClean="0">
                <a:latin typeface="Calibri" pitchFamily="34" charset="0"/>
              </a:rPr>
              <a:t>      path may start or may not start with a forward slash</a:t>
            </a:r>
            <a:endParaRPr lang="en-US" b="1" i="1" dirty="0">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Dynamic Page</a:t>
            </a:r>
            <a:endParaRPr lang="en-US" dirty="0"/>
          </a:p>
        </p:txBody>
      </p:sp>
      <p:sp>
        <p:nvSpPr>
          <p:cNvPr id="3" name="Text Placeholder 2"/>
          <p:cNvSpPr>
            <a:spLocks noGrp="1"/>
          </p:cNvSpPr>
          <p:nvPr>
            <p:ph type="body" sz="quarter" idx="10"/>
          </p:nvPr>
        </p:nvSpPr>
        <p:spPr>
          <a:xfrm>
            <a:off x="302931" y="1465507"/>
            <a:ext cx="8544207" cy="1384995"/>
          </a:xfrm>
        </p:spPr>
        <p:txBody>
          <a:bodyPr/>
          <a:lstStyle/>
          <a:p>
            <a:pPr>
              <a:buFont typeface="Arial" pitchFamily="34" charset="0"/>
              <a:buChar char="•"/>
            </a:pPr>
            <a:r>
              <a:rPr lang="en-US" dirty="0" smtClean="0">
                <a:latin typeface="Calibri" pitchFamily="34" charset="0"/>
              </a:rPr>
              <a:t> An HTML page generated on the fly  by a server side program as a result of a request for data. </a:t>
            </a:r>
          </a:p>
          <a:p>
            <a:pPr>
              <a:buFont typeface="Arial" pitchFamily="34" charset="0"/>
              <a:buChar char="•"/>
            </a:pPr>
            <a:endParaRPr lang="en-US" dirty="0" smtClean="0">
              <a:latin typeface="Calibri" pitchFamily="34" charset="0"/>
            </a:endParaRPr>
          </a:p>
          <a:p>
            <a:pPr>
              <a:buFont typeface="Arial" pitchFamily="34" charset="0"/>
              <a:buChar char="•"/>
            </a:pPr>
            <a:r>
              <a:rPr lang="en-US" dirty="0" smtClean="0">
                <a:latin typeface="Calibri" pitchFamily="34" charset="0"/>
              </a:rPr>
              <a:t> Dynamic pages doesn’t exist  in server before client makes a  http request.</a:t>
            </a:r>
            <a:br>
              <a:rPr lang="en-US" dirty="0" smtClean="0">
                <a:latin typeface="Calibri" pitchFamily="34" charset="0"/>
              </a:rPr>
            </a:b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More about RequestDispatcher</a:t>
            </a:r>
            <a:endParaRPr lang="en-US" dirty="0"/>
          </a:p>
        </p:txBody>
      </p:sp>
      <p:sp>
        <p:nvSpPr>
          <p:cNvPr id="3" name="Text Placeholder 2"/>
          <p:cNvSpPr>
            <a:spLocks noGrp="1"/>
          </p:cNvSpPr>
          <p:nvPr>
            <p:ph type="body" sz="quarter" idx="10"/>
          </p:nvPr>
        </p:nvSpPr>
        <p:spPr/>
        <p:txBody>
          <a:bodyPr/>
          <a:lstStyle/>
          <a:p>
            <a:r>
              <a:rPr lang="en-US" dirty="0" smtClean="0">
                <a:latin typeface="Calibri" pitchFamily="34" charset="0"/>
              </a:rPr>
              <a:t>2. Getting the RequestDispatcher from a ServletContext.</a:t>
            </a:r>
          </a:p>
          <a:p>
            <a:r>
              <a:rPr lang="en-US" dirty="0" smtClean="0">
                <a:latin typeface="Calibri" pitchFamily="34" charset="0"/>
              </a:rPr>
              <a:t>     RequestDispatcher rd = getSerlvetContext().getRequestDispatcher(“/result.jsp”)</a:t>
            </a:r>
          </a:p>
          <a:p>
            <a:endParaRPr lang="en-US" dirty="0" smtClean="0">
              <a:latin typeface="Calibri" pitchFamily="34" charset="0"/>
            </a:endParaRPr>
          </a:p>
          <a:p>
            <a:r>
              <a:rPr lang="en-US" dirty="0" smtClean="0">
                <a:latin typeface="Calibri" pitchFamily="34" charset="0"/>
              </a:rPr>
              <a:t>Like the equalent method in ServletRequest, this getRequestDispatcher() method takes a String path for the resource to which your are forwarding the request, except you cannot specify a path relative to the current resource ( the one that received this request). That means </a:t>
            </a:r>
            <a:r>
              <a:rPr lang="en-US" b="1" i="1" dirty="0" smtClean="0">
                <a:latin typeface="Calibri" pitchFamily="34" charset="0"/>
              </a:rPr>
              <a:t>you must start the path with a forward slash</a:t>
            </a:r>
            <a:r>
              <a:rPr lang="en-US" b="1" dirty="0" smtClean="0">
                <a:latin typeface="Calibri" pitchFamily="34" charset="0"/>
              </a:rPr>
              <a:t>.</a:t>
            </a:r>
            <a:endParaRPr lang="en-US" b="1" dirty="0">
              <a:latin typeface="Calibri"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SingleThreadModel</a:t>
            </a:r>
            <a:endParaRPr lang="en-US" dirty="0"/>
          </a:p>
        </p:txBody>
      </p:sp>
      <p:sp>
        <p:nvSpPr>
          <p:cNvPr id="3" name="Text Placeholder 2"/>
          <p:cNvSpPr>
            <a:spLocks noGrp="1"/>
          </p:cNvSpPr>
          <p:nvPr>
            <p:ph type="body" sz="quarter" idx="10"/>
          </p:nvPr>
        </p:nvSpPr>
        <p:spPr>
          <a:xfrm>
            <a:off x="302931" y="1465507"/>
            <a:ext cx="8544207" cy="2215991"/>
          </a:xfrm>
        </p:spPr>
        <p:txBody>
          <a:bodyPr/>
          <a:lstStyle/>
          <a:p>
            <a:pPr>
              <a:buFont typeface="Arial" pitchFamily="34" charset="0"/>
              <a:buChar char="•"/>
            </a:pPr>
            <a:r>
              <a:rPr lang="en-US" dirty="0" smtClean="0">
                <a:latin typeface="Calibri" pitchFamily="34" charset="0"/>
              </a:rPr>
              <a:t>SingleThreadModel is a marker interface( it doesn’t have any methods ).</a:t>
            </a:r>
          </a:p>
          <a:p>
            <a:endParaRPr lang="en-US" dirty="0" smtClean="0">
              <a:latin typeface="Calibri" pitchFamily="34" charset="0"/>
            </a:endParaRPr>
          </a:p>
          <a:p>
            <a:pPr>
              <a:buFont typeface="Arial" pitchFamily="34" charset="0"/>
              <a:buChar char="•"/>
            </a:pPr>
            <a:r>
              <a:rPr lang="en-US" dirty="0" smtClean="0">
                <a:latin typeface="Calibri" pitchFamily="34" charset="0"/>
              </a:rPr>
              <a:t>If a servlet class implements SingleThreadModel interface, then only one thread can access that servlet instance at a given point of time.  Servlet  instance can’t be accessed  simultaneously by multiple threads at a time.</a:t>
            </a:r>
          </a:p>
          <a:p>
            <a:pPr>
              <a:buFont typeface="Arial" pitchFamily="34" charset="0"/>
              <a:buChar char="•"/>
            </a:pPr>
            <a:endParaRPr lang="en-US" dirty="0" smtClean="0">
              <a:latin typeface="Calibri" pitchFamily="34" charset="0"/>
            </a:endParaRPr>
          </a:p>
          <a:p>
            <a:pPr>
              <a:buFont typeface="Arial" pitchFamily="34" charset="0"/>
              <a:buChar char="•"/>
            </a:pPr>
            <a:r>
              <a:rPr lang="en-US" dirty="0" smtClean="0">
                <a:latin typeface="Calibri" pitchFamily="34" charset="0"/>
              </a:rPr>
              <a:t>Avoid implementing SingleThreadModel.</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About sendRedirect</a:t>
            </a:r>
            <a:endParaRPr lang="en-US" dirty="0"/>
          </a:p>
        </p:txBody>
      </p:sp>
      <p:sp>
        <p:nvSpPr>
          <p:cNvPr id="3" name="Text Placeholder 2"/>
          <p:cNvSpPr>
            <a:spLocks noGrp="1"/>
          </p:cNvSpPr>
          <p:nvPr>
            <p:ph type="body" sz="quarter" idx="10"/>
          </p:nvPr>
        </p:nvSpPr>
        <p:spPr>
          <a:xfrm>
            <a:off x="302931" y="1465507"/>
            <a:ext cx="8841069" cy="2492990"/>
          </a:xfrm>
        </p:spPr>
        <p:txBody>
          <a:bodyPr/>
          <a:lstStyle/>
          <a:p>
            <a:pPr>
              <a:buFont typeface="Arial" pitchFamily="34" charset="0"/>
              <a:buChar char="•"/>
            </a:pPr>
            <a:r>
              <a:rPr lang="en-US" dirty="0" smtClean="0">
                <a:latin typeface="Calibri" pitchFamily="34" charset="0"/>
              </a:rPr>
              <a:t>The source  servlet calls the </a:t>
            </a:r>
            <a:r>
              <a:rPr lang="en-US" b="1" dirty="0" smtClean="0">
                <a:latin typeface="Calibri" pitchFamily="34" charset="0"/>
              </a:rPr>
              <a:t>sendRedirect()</a:t>
            </a:r>
            <a:r>
              <a:rPr lang="en-US" dirty="0" smtClean="0">
                <a:latin typeface="Calibri" pitchFamily="34" charset="0"/>
              </a:rPr>
              <a:t> method of the response object and sends back the response to the browser along with the status code(along with URL of destination servlet or jsp. </a:t>
            </a:r>
          </a:p>
          <a:p>
            <a:pPr>
              <a:buFont typeface="Arial" pitchFamily="34" charset="0"/>
              <a:buChar char="•"/>
            </a:pPr>
            <a:r>
              <a:rPr lang="en-US" dirty="0" smtClean="0">
                <a:latin typeface="Calibri" pitchFamily="34" charset="0"/>
              </a:rPr>
              <a:t>Then the browser sees the status code and look for that destination servlet or jsp which can now handle the request.   </a:t>
            </a:r>
          </a:p>
          <a:p>
            <a:pPr>
              <a:buFont typeface="Arial" pitchFamily="34" charset="0"/>
              <a:buChar char="•"/>
            </a:pPr>
            <a:r>
              <a:rPr lang="en-US" dirty="0" smtClean="0">
                <a:latin typeface="Calibri" pitchFamily="34" charset="0"/>
              </a:rPr>
              <a:t>Again the browser makes a new request, but with the name of that destination servlet or jsp  and the result will be displayed to you by the browser. </a:t>
            </a:r>
          </a:p>
          <a:p>
            <a:pPr>
              <a:buFont typeface="Arial" pitchFamily="34" charset="0"/>
              <a:buChar char="•"/>
            </a:pPr>
            <a:r>
              <a:rPr lang="en-US" dirty="0" smtClean="0">
                <a:latin typeface="Calibri" pitchFamily="34" charset="0"/>
              </a:rPr>
              <a:t>In all this process the client is unaware of the processing. </a:t>
            </a:r>
          </a:p>
          <a:p>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Sample program demonstrating sendRedirect</a:t>
            </a:r>
            <a:endParaRPr lang="en-US" dirty="0"/>
          </a:p>
        </p:txBody>
      </p:sp>
      <p:sp>
        <p:nvSpPr>
          <p:cNvPr id="3" name="Text Placeholder 2"/>
          <p:cNvSpPr>
            <a:spLocks noGrp="1"/>
          </p:cNvSpPr>
          <p:nvPr>
            <p:ph type="body" sz="quarter" idx="10"/>
          </p:nvPr>
        </p:nvSpPr>
        <p:spPr>
          <a:xfrm>
            <a:off x="302931" y="1465507"/>
            <a:ext cx="8544207" cy="830997"/>
          </a:xfrm>
        </p:spPr>
        <p:txBody>
          <a:bodyPr/>
          <a:lstStyle/>
          <a:p>
            <a:r>
              <a:rPr lang="en-US" dirty="0" smtClean="0">
                <a:latin typeface="Calibri" pitchFamily="34" charset="0"/>
              </a:rPr>
              <a:t>Let us take two servlets. </a:t>
            </a:r>
          </a:p>
          <a:p>
            <a:pPr>
              <a:buFont typeface="Arial" pitchFamily="34" charset="0"/>
              <a:buChar char="•"/>
            </a:pPr>
            <a:r>
              <a:rPr lang="en-US" dirty="0" smtClean="0">
                <a:latin typeface="Calibri" pitchFamily="34" charset="0"/>
              </a:rPr>
              <a:t>SourceServlet.java</a:t>
            </a:r>
          </a:p>
          <a:p>
            <a:pPr>
              <a:buFont typeface="Arial" pitchFamily="34" charset="0"/>
              <a:buChar char="•"/>
            </a:pPr>
            <a:r>
              <a:rPr lang="en-US" dirty="0" smtClean="0">
                <a:latin typeface="Calibri" pitchFamily="34" charset="0"/>
              </a:rPr>
              <a:t>DestinationServlet.java</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Sample program demonstrating sendRedirect</a:t>
            </a:r>
            <a:endParaRPr lang="en-US" dirty="0"/>
          </a:p>
        </p:txBody>
      </p:sp>
      <p:sp>
        <p:nvSpPr>
          <p:cNvPr id="3" name="Text Placeholder 2"/>
          <p:cNvSpPr>
            <a:spLocks noGrp="1"/>
          </p:cNvSpPr>
          <p:nvPr>
            <p:ph type="body" sz="quarter" idx="10"/>
          </p:nvPr>
        </p:nvSpPr>
        <p:spPr>
          <a:xfrm>
            <a:off x="302931" y="1465507"/>
            <a:ext cx="8544207" cy="276999"/>
          </a:xfrm>
        </p:spPr>
        <p:txBody>
          <a:bodyPr/>
          <a:lstStyle/>
          <a:p>
            <a:r>
              <a:rPr lang="en-US" dirty="0" smtClean="0">
                <a:latin typeface="Calibri" pitchFamily="34" charset="0"/>
              </a:rPr>
              <a:t>SourceSerlvet.java</a:t>
            </a:r>
            <a:endParaRPr lang="en-US" dirty="0">
              <a:latin typeface="Calibri" pitchFamily="34" charset="0"/>
            </a:endParaRPr>
          </a:p>
        </p:txBody>
      </p:sp>
      <p:pic>
        <p:nvPicPr>
          <p:cNvPr id="1026" name="Picture 2"/>
          <p:cNvPicPr>
            <a:picLocks noChangeAspect="1" noChangeArrowheads="1"/>
          </p:cNvPicPr>
          <p:nvPr/>
        </p:nvPicPr>
        <p:blipFill>
          <a:blip r:embed="rId2"/>
          <a:srcRect/>
          <a:stretch>
            <a:fillRect/>
          </a:stretch>
        </p:blipFill>
        <p:spPr bwMode="auto">
          <a:xfrm>
            <a:off x="1524000" y="2047875"/>
            <a:ext cx="6705600" cy="4429125"/>
          </a:xfrm>
          <a:prstGeom prst="rect">
            <a:avLst/>
          </a:prstGeom>
          <a:noFill/>
          <a:ln w="9525">
            <a:noFill/>
            <a:miter lim="800000"/>
            <a:headEnd/>
            <a:tailEnd/>
          </a:ln>
        </p:spPr>
      </p:pic>
      <p:cxnSp>
        <p:nvCxnSpPr>
          <p:cNvPr id="6" name="Straight Arrow Connector 5"/>
          <p:cNvCxnSpPr/>
          <p:nvPr/>
        </p:nvCxnSpPr>
        <p:spPr>
          <a:xfrm rot="16200000" flipH="1">
            <a:off x="4457700" y="5143500"/>
            <a:ext cx="381000" cy="3048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Explosion 1 6"/>
          <p:cNvSpPr/>
          <p:nvPr/>
        </p:nvSpPr>
        <p:spPr>
          <a:xfrm>
            <a:off x="3124200" y="5029200"/>
            <a:ext cx="4953000" cy="18288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latin typeface="Calibri" pitchFamily="34" charset="0"/>
              </a:rPr>
              <a:t>Context root of  a project. We can also mention other project context root.</a:t>
            </a:r>
            <a:endParaRPr lang="en-US" dirty="0">
              <a:solidFill>
                <a:srgbClr val="C00000"/>
              </a:solidFill>
              <a:latin typeface="Calibri" pitchFamily="34" charset="0"/>
            </a:endParaRPr>
          </a:p>
        </p:txBody>
      </p:sp>
      <p:cxnSp>
        <p:nvCxnSpPr>
          <p:cNvPr id="9" name="Straight Arrow Connector 8"/>
          <p:cNvCxnSpPr/>
          <p:nvPr/>
        </p:nvCxnSpPr>
        <p:spPr>
          <a:xfrm flipV="1">
            <a:off x="5715000" y="4343400"/>
            <a:ext cx="1676400" cy="533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Explosion 1 9"/>
          <p:cNvSpPr/>
          <p:nvPr/>
        </p:nvSpPr>
        <p:spPr>
          <a:xfrm>
            <a:off x="6324600" y="2438400"/>
            <a:ext cx="2819400" cy="22098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latin typeface="Calibri" pitchFamily="34" charset="0"/>
              </a:rPr>
              <a:t>URL pattern of destination servlet.</a:t>
            </a:r>
            <a:endParaRPr lang="en-US" dirty="0">
              <a:solidFill>
                <a:srgbClr val="C00000"/>
              </a:solidFill>
              <a:latin typeface="Calibri"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Sample program demonstrating sendRedirect</a:t>
            </a:r>
            <a:endParaRPr lang="en-US" dirty="0"/>
          </a:p>
        </p:txBody>
      </p:sp>
      <p:sp>
        <p:nvSpPr>
          <p:cNvPr id="3" name="Text Placeholder 2"/>
          <p:cNvSpPr>
            <a:spLocks noGrp="1"/>
          </p:cNvSpPr>
          <p:nvPr>
            <p:ph type="body" sz="quarter" idx="10"/>
          </p:nvPr>
        </p:nvSpPr>
        <p:spPr>
          <a:xfrm>
            <a:off x="302931" y="1465507"/>
            <a:ext cx="8544207" cy="276999"/>
          </a:xfrm>
        </p:spPr>
        <p:txBody>
          <a:bodyPr/>
          <a:lstStyle/>
          <a:p>
            <a:r>
              <a:rPr lang="en-US" dirty="0" smtClean="0">
                <a:latin typeface="Calibri" pitchFamily="34" charset="0"/>
              </a:rPr>
              <a:t>DestinationServlet.java</a:t>
            </a:r>
            <a:endParaRPr lang="en-US" dirty="0">
              <a:latin typeface="Calibri" pitchFamily="34" charset="0"/>
            </a:endParaRPr>
          </a:p>
        </p:txBody>
      </p:sp>
      <p:pic>
        <p:nvPicPr>
          <p:cNvPr id="2050" name="Picture 2"/>
          <p:cNvPicPr>
            <a:picLocks noChangeAspect="1" noChangeArrowheads="1"/>
          </p:cNvPicPr>
          <p:nvPr/>
        </p:nvPicPr>
        <p:blipFill>
          <a:blip r:embed="rId2"/>
          <a:srcRect/>
          <a:stretch>
            <a:fillRect/>
          </a:stretch>
        </p:blipFill>
        <p:spPr bwMode="auto">
          <a:xfrm>
            <a:off x="1600200" y="2057400"/>
            <a:ext cx="67818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Run the Sample program demonstrating sendRedirect</a:t>
            </a:r>
            <a:endParaRPr lang="en-US" dirty="0"/>
          </a:p>
        </p:txBody>
      </p:sp>
      <p:sp>
        <p:nvSpPr>
          <p:cNvPr id="3" name="Text Placeholder 2"/>
          <p:cNvSpPr>
            <a:spLocks noGrp="1"/>
          </p:cNvSpPr>
          <p:nvPr>
            <p:ph type="body" sz="quarter" idx="10"/>
          </p:nvPr>
        </p:nvSpPr>
        <p:spPr>
          <a:xfrm>
            <a:off x="599793" y="1219200"/>
            <a:ext cx="8544207" cy="276999"/>
          </a:xfrm>
        </p:spPr>
        <p:txBody>
          <a:bodyPr/>
          <a:lstStyle/>
          <a:p>
            <a:r>
              <a:rPr lang="en-US" dirty="0" smtClean="0">
                <a:latin typeface="Calibri" pitchFamily="34" charset="0"/>
              </a:rPr>
              <a:t>Run the SourceSerlvet.java by pressing Shift+F6.</a:t>
            </a:r>
            <a:endParaRPr lang="en-US" dirty="0">
              <a:latin typeface="Calibri" pitchFamily="34" charset="0"/>
            </a:endParaRPr>
          </a:p>
        </p:txBody>
      </p:sp>
      <p:pic>
        <p:nvPicPr>
          <p:cNvPr id="3074" name="Picture 2"/>
          <p:cNvPicPr>
            <a:picLocks noChangeAspect="1" noChangeArrowheads="1"/>
          </p:cNvPicPr>
          <p:nvPr/>
        </p:nvPicPr>
        <p:blipFill>
          <a:blip r:embed="rId2"/>
          <a:srcRect/>
          <a:stretch>
            <a:fillRect/>
          </a:stretch>
        </p:blipFill>
        <p:spPr bwMode="auto">
          <a:xfrm>
            <a:off x="1066800" y="1638300"/>
            <a:ext cx="7000875" cy="438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Output</a:t>
            </a:r>
            <a:endParaRPr lang="en-US" dirty="0"/>
          </a:p>
        </p:txBody>
      </p:sp>
      <p:pic>
        <p:nvPicPr>
          <p:cNvPr id="4098" name="Picture 2"/>
          <p:cNvPicPr>
            <a:picLocks noChangeAspect="1" noChangeArrowheads="1"/>
          </p:cNvPicPr>
          <p:nvPr/>
        </p:nvPicPr>
        <p:blipFill>
          <a:blip r:embed="rId2"/>
          <a:srcRect/>
          <a:stretch>
            <a:fillRect/>
          </a:stretch>
        </p:blipFill>
        <p:spPr bwMode="auto">
          <a:xfrm>
            <a:off x="1371600" y="1371600"/>
            <a:ext cx="6391275" cy="4419600"/>
          </a:xfrm>
          <a:prstGeom prst="rect">
            <a:avLst/>
          </a:prstGeom>
          <a:noFill/>
          <a:ln w="9525">
            <a:noFill/>
            <a:miter lim="800000"/>
            <a:headEnd/>
            <a:tailEnd/>
          </a:ln>
        </p:spPr>
      </p:pic>
      <p:cxnSp>
        <p:nvCxnSpPr>
          <p:cNvPr id="6" name="Straight Arrow Connector 5"/>
          <p:cNvCxnSpPr/>
          <p:nvPr/>
        </p:nvCxnSpPr>
        <p:spPr>
          <a:xfrm rot="16200000" flipH="1">
            <a:off x="1714500" y="3771900"/>
            <a:ext cx="914400" cy="76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Explosion 1 6"/>
          <p:cNvSpPr/>
          <p:nvPr/>
        </p:nvSpPr>
        <p:spPr>
          <a:xfrm>
            <a:off x="1752600" y="4343400"/>
            <a:ext cx="4038600" cy="1905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latin typeface="Calibri" pitchFamily="34" charset="0"/>
              </a:rPr>
              <a:t>Output returned by DestinationServlet</a:t>
            </a:r>
            <a:endParaRPr lang="en-US" dirty="0">
              <a:solidFill>
                <a:srgbClr val="C00000"/>
              </a:solidFill>
              <a:latin typeface="Calibri" pitchFamily="34" charset="0"/>
            </a:endParaRPr>
          </a:p>
        </p:txBody>
      </p:sp>
      <p:cxnSp>
        <p:nvCxnSpPr>
          <p:cNvPr id="9" name="Straight Arrow Connector 8"/>
          <p:cNvCxnSpPr/>
          <p:nvPr/>
        </p:nvCxnSpPr>
        <p:spPr>
          <a:xfrm rot="16200000" flipH="1">
            <a:off x="4419600" y="2362200"/>
            <a:ext cx="1524000" cy="914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Explosion 1 9"/>
          <p:cNvSpPr/>
          <p:nvPr/>
        </p:nvSpPr>
        <p:spPr>
          <a:xfrm>
            <a:off x="5029200" y="2819400"/>
            <a:ext cx="4724400" cy="29718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latin typeface="Calibri" pitchFamily="34" charset="0"/>
              </a:rPr>
              <a:t>Check the URL.</a:t>
            </a:r>
          </a:p>
          <a:p>
            <a:pPr algn="ctr"/>
            <a:r>
              <a:rPr lang="en-US" dirty="0" smtClean="0">
                <a:solidFill>
                  <a:srgbClr val="C00000"/>
                </a:solidFill>
                <a:latin typeface="Calibri" pitchFamily="34" charset="0"/>
              </a:rPr>
              <a:t>Observe the difference between RequestDispatching and sendRedirect. In sendRedirect URL changes to DestinationServlet</a:t>
            </a:r>
            <a:endParaRPr lang="en-US" dirty="0">
              <a:solidFill>
                <a:srgbClr val="C00000"/>
              </a:solidFill>
              <a:latin typeface="Calibri"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Sample Servlet displaying Employee Details</a:t>
            </a:r>
            <a:endParaRPr lang="en-US" dirty="0"/>
          </a:p>
        </p:txBody>
      </p:sp>
      <p:pic>
        <p:nvPicPr>
          <p:cNvPr id="5122" name="Picture 2"/>
          <p:cNvPicPr>
            <a:picLocks noChangeAspect="1" noChangeArrowheads="1"/>
          </p:cNvPicPr>
          <p:nvPr/>
        </p:nvPicPr>
        <p:blipFill>
          <a:blip r:embed="rId2"/>
          <a:srcRect/>
          <a:stretch>
            <a:fillRect/>
          </a:stretch>
        </p:blipFill>
        <p:spPr bwMode="auto">
          <a:xfrm>
            <a:off x="1604963" y="1033463"/>
            <a:ext cx="5934075" cy="4791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469484"/>
            <a:ext cx="8539163" cy="246221"/>
          </a:xfrm>
        </p:spPr>
        <p:txBody>
          <a:bodyPr/>
          <a:lstStyle/>
          <a:p>
            <a:pPr algn="r"/>
            <a:r>
              <a:rPr lang="en-US" sz="1600" dirty="0" smtClean="0">
                <a:latin typeface="Calibri" pitchFamily="34" charset="0"/>
              </a:rPr>
              <a:t>….Continuation from previous page</a:t>
            </a:r>
            <a:endParaRPr lang="en-US" sz="1600" dirty="0">
              <a:latin typeface="Calibri" pitchFamily="34" charset="0"/>
            </a:endParaRPr>
          </a:p>
        </p:txBody>
      </p:sp>
      <p:pic>
        <p:nvPicPr>
          <p:cNvPr id="6146" name="Picture 2"/>
          <p:cNvPicPr>
            <a:picLocks noChangeAspect="1" noChangeArrowheads="1"/>
          </p:cNvPicPr>
          <p:nvPr/>
        </p:nvPicPr>
        <p:blipFill>
          <a:blip r:embed="rId2"/>
          <a:srcRect/>
          <a:stretch>
            <a:fillRect/>
          </a:stretch>
        </p:blipFill>
        <p:spPr bwMode="auto">
          <a:xfrm>
            <a:off x="1509713" y="1023938"/>
            <a:ext cx="6124575" cy="4810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Need for Serverside Programming</a:t>
            </a:r>
            <a:endParaRPr lang="en-US" dirty="0"/>
          </a:p>
        </p:txBody>
      </p:sp>
      <p:sp>
        <p:nvSpPr>
          <p:cNvPr id="3" name="Text Placeholder 2"/>
          <p:cNvSpPr>
            <a:spLocks noGrp="1"/>
          </p:cNvSpPr>
          <p:nvPr>
            <p:ph type="body" sz="quarter" idx="10"/>
          </p:nvPr>
        </p:nvSpPr>
        <p:spPr>
          <a:xfrm>
            <a:off x="302931" y="1465507"/>
            <a:ext cx="8544207" cy="3323987"/>
          </a:xfrm>
        </p:spPr>
        <p:txBody>
          <a:bodyPr/>
          <a:lstStyle/>
          <a:p>
            <a:pPr marL="342900" indent="-342900">
              <a:buFont typeface="Arial" pitchFamily="34" charset="0"/>
              <a:buChar char="•"/>
            </a:pPr>
            <a:r>
              <a:rPr lang="en-US" dirty="0" smtClean="0">
                <a:latin typeface="Calibri" pitchFamily="34" charset="0"/>
              </a:rPr>
              <a:t>We need  a server side program to process the submitted data on server side.</a:t>
            </a:r>
          </a:p>
          <a:p>
            <a:pPr marL="342900" indent="-342900"/>
            <a:r>
              <a:rPr lang="en-US" dirty="0" smtClean="0">
                <a:latin typeface="Calibri" pitchFamily="34" charset="0"/>
              </a:rPr>
              <a:t>          Ex:-  User enters data in a registration form designed in  HTML and submits, then the submitted  data needs to be processed on server side, like storing data into a database table and unique registration id needs to be displayed back to the new user. In this case we need some helper program sitting on server side and in  which we implement processing logic.</a:t>
            </a:r>
          </a:p>
          <a:p>
            <a:pPr marL="342900" indent="-342900"/>
            <a:endParaRPr lang="en-US" dirty="0" smtClean="0">
              <a:latin typeface="Calibri" pitchFamily="34" charset="0"/>
            </a:endParaRPr>
          </a:p>
          <a:p>
            <a:pPr marL="342900" indent="-342900">
              <a:buFont typeface="Arial" pitchFamily="34" charset="0"/>
              <a:buChar char="•"/>
            </a:pPr>
            <a:r>
              <a:rPr lang="en-US" dirty="0" smtClean="0">
                <a:latin typeface="Calibri" pitchFamily="34" charset="0"/>
              </a:rPr>
              <a:t>    We need a server side program to generate dynamic web pages  which publish data to the users.</a:t>
            </a:r>
          </a:p>
          <a:p>
            <a:pPr marL="342900" indent="-342900"/>
            <a:r>
              <a:rPr lang="en-US" dirty="0" smtClean="0">
                <a:latin typeface="Calibri" pitchFamily="34" charset="0"/>
              </a:rPr>
              <a:t>         Ex:- Web pages Display Employee Details by taking EMP_ID as input.</a:t>
            </a:r>
          </a:p>
          <a:p>
            <a:pPr marL="342900" indent="-342900"/>
            <a:endParaRPr lang="en-US" dirty="0" smtClean="0">
              <a:latin typeface="Calibri" pitchFamily="34" charset="0"/>
            </a:endParaRPr>
          </a:p>
          <a:p>
            <a:pPr marL="342900" indent="-342900">
              <a:buAutoNum type="arabicPeriod"/>
            </a:pP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469484"/>
            <a:ext cx="8539163" cy="246221"/>
          </a:xfrm>
        </p:spPr>
        <p:txBody>
          <a:bodyPr/>
          <a:lstStyle/>
          <a:p>
            <a:pPr algn="r"/>
            <a:r>
              <a:rPr lang="en-US" sz="1600" dirty="0" smtClean="0">
                <a:latin typeface="Calibri" pitchFamily="34" charset="0"/>
              </a:rPr>
              <a:t>….Continuation from previous page</a:t>
            </a:r>
            <a:endParaRPr lang="en-US" sz="1600" dirty="0"/>
          </a:p>
        </p:txBody>
      </p:sp>
      <p:pic>
        <p:nvPicPr>
          <p:cNvPr id="7170" name="Picture 2"/>
          <p:cNvPicPr>
            <a:picLocks noChangeAspect="1" noChangeArrowheads="1"/>
          </p:cNvPicPr>
          <p:nvPr/>
        </p:nvPicPr>
        <p:blipFill>
          <a:blip r:embed="rId2"/>
          <a:srcRect/>
          <a:stretch>
            <a:fillRect/>
          </a:stretch>
        </p:blipFill>
        <p:spPr bwMode="auto">
          <a:xfrm>
            <a:off x="1728788" y="1014413"/>
            <a:ext cx="5686425" cy="4829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469484"/>
            <a:ext cx="8539163" cy="246221"/>
          </a:xfrm>
        </p:spPr>
        <p:txBody>
          <a:bodyPr/>
          <a:lstStyle/>
          <a:p>
            <a:pPr algn="r"/>
            <a:r>
              <a:rPr lang="en-US" sz="1600" dirty="0" smtClean="0">
                <a:latin typeface="Calibri" pitchFamily="34" charset="0"/>
              </a:rPr>
              <a:t>….Continuation from previous page</a:t>
            </a:r>
            <a:endParaRPr lang="en-US" sz="1600" dirty="0"/>
          </a:p>
        </p:txBody>
      </p:sp>
      <p:pic>
        <p:nvPicPr>
          <p:cNvPr id="8194" name="Picture 2"/>
          <p:cNvPicPr>
            <a:picLocks noChangeAspect="1" noChangeArrowheads="1"/>
          </p:cNvPicPr>
          <p:nvPr/>
        </p:nvPicPr>
        <p:blipFill>
          <a:blip r:embed="rId2"/>
          <a:srcRect/>
          <a:stretch>
            <a:fillRect/>
          </a:stretch>
        </p:blipFill>
        <p:spPr bwMode="auto">
          <a:xfrm>
            <a:off x="2424113" y="1976438"/>
            <a:ext cx="4295775" cy="2905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Run the Program</a:t>
            </a:r>
            <a:endParaRPr lang="en-US" dirty="0"/>
          </a:p>
        </p:txBody>
      </p:sp>
      <p:sp>
        <p:nvSpPr>
          <p:cNvPr id="3" name="Text Placeholder 2"/>
          <p:cNvSpPr>
            <a:spLocks noGrp="1"/>
          </p:cNvSpPr>
          <p:nvPr>
            <p:ph type="body" sz="quarter" idx="10"/>
          </p:nvPr>
        </p:nvSpPr>
        <p:spPr>
          <a:xfrm>
            <a:off x="599793" y="1219200"/>
            <a:ext cx="8544207" cy="276999"/>
          </a:xfrm>
        </p:spPr>
        <p:txBody>
          <a:bodyPr/>
          <a:lstStyle/>
          <a:p>
            <a:r>
              <a:rPr lang="en-US" dirty="0" smtClean="0">
                <a:latin typeface="Calibri" pitchFamily="34" charset="0"/>
              </a:rPr>
              <a:t>Run the EmpServlet  by pressing Shift+F6</a:t>
            </a:r>
            <a:endParaRPr lang="en-US" dirty="0">
              <a:latin typeface="Calibri" pitchFamily="34" charset="0"/>
            </a:endParaRPr>
          </a:p>
        </p:txBody>
      </p:sp>
      <p:pic>
        <p:nvPicPr>
          <p:cNvPr id="10242" name="Picture 2"/>
          <p:cNvPicPr>
            <a:picLocks noChangeAspect="1" noChangeArrowheads="1"/>
          </p:cNvPicPr>
          <p:nvPr/>
        </p:nvPicPr>
        <p:blipFill>
          <a:blip r:embed="rId2"/>
          <a:srcRect/>
          <a:stretch>
            <a:fillRect/>
          </a:stretch>
        </p:blipFill>
        <p:spPr bwMode="auto">
          <a:xfrm>
            <a:off x="1143000" y="1752600"/>
            <a:ext cx="7019925" cy="4533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Output</a:t>
            </a:r>
            <a:endParaRPr lang="en-US" dirty="0"/>
          </a:p>
        </p:txBody>
      </p:sp>
      <p:pic>
        <p:nvPicPr>
          <p:cNvPr id="9218" name="Picture 2"/>
          <p:cNvPicPr>
            <a:picLocks noChangeAspect="1" noChangeArrowheads="1"/>
          </p:cNvPicPr>
          <p:nvPr/>
        </p:nvPicPr>
        <p:blipFill>
          <a:blip r:embed="rId2"/>
          <a:srcRect/>
          <a:stretch>
            <a:fillRect/>
          </a:stretch>
        </p:blipFill>
        <p:spPr bwMode="auto">
          <a:xfrm>
            <a:off x="1447800" y="1281113"/>
            <a:ext cx="6172200" cy="429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itchFamily="34" charset="0"/>
              </a:rPr>
              <a:t>About Deployment Descriptor (web.xml )</a:t>
            </a:r>
            <a:endParaRPr lang="en-US" dirty="0">
              <a:latin typeface="Calibri" pitchFamily="34" charset="0"/>
            </a:endParaRPr>
          </a:p>
        </p:txBody>
      </p:sp>
      <p:sp>
        <p:nvSpPr>
          <p:cNvPr id="3" name="Text Placeholder 2"/>
          <p:cNvSpPr>
            <a:spLocks noGrp="1"/>
          </p:cNvSpPr>
          <p:nvPr>
            <p:ph type="body" sz="quarter" idx="10"/>
          </p:nvPr>
        </p:nvSpPr>
        <p:spPr>
          <a:xfrm>
            <a:off x="599793" y="1219200"/>
            <a:ext cx="8544207" cy="4708981"/>
          </a:xfrm>
        </p:spPr>
        <p:txBody>
          <a:bodyPr/>
          <a:lstStyle/>
          <a:p>
            <a:pPr>
              <a:buFont typeface="Arial" pitchFamily="34" charset="0"/>
              <a:buChar char="•"/>
            </a:pPr>
            <a:r>
              <a:rPr lang="en-US" dirty="0" smtClean="0">
                <a:latin typeface="Calibri" pitchFamily="34" charset="0"/>
              </a:rPr>
              <a:t>Servlet mapping details are configured in DD.</a:t>
            </a:r>
          </a:p>
          <a:p>
            <a:pPr>
              <a:buFont typeface="Arial" pitchFamily="34" charset="0"/>
              <a:buChar char="•"/>
            </a:pPr>
            <a:endParaRPr lang="en-US" dirty="0" smtClean="0">
              <a:latin typeface="Calibri" pitchFamily="34" charset="0"/>
            </a:endParaRPr>
          </a:p>
          <a:p>
            <a:pPr>
              <a:buFont typeface="Arial" pitchFamily="34" charset="0"/>
              <a:buChar char="•"/>
            </a:pPr>
            <a:r>
              <a:rPr lang="en-US" dirty="0" smtClean="0">
                <a:latin typeface="Calibri" pitchFamily="34" charset="0"/>
              </a:rPr>
              <a:t>Filter  mapping information can be configured in DD.</a:t>
            </a:r>
          </a:p>
          <a:p>
            <a:pPr>
              <a:buFont typeface="Arial" pitchFamily="34" charset="0"/>
              <a:buChar char="•"/>
            </a:pPr>
            <a:endParaRPr lang="en-US" dirty="0" smtClean="0">
              <a:latin typeface="Calibri" pitchFamily="34" charset="0"/>
            </a:endParaRPr>
          </a:p>
          <a:p>
            <a:pPr>
              <a:buFont typeface="Arial" pitchFamily="34" charset="0"/>
              <a:buChar char="•"/>
            </a:pPr>
            <a:r>
              <a:rPr lang="en-US" dirty="0" smtClean="0">
                <a:latin typeface="Calibri" pitchFamily="34" charset="0"/>
              </a:rPr>
              <a:t>Home page  or default page can be specified </a:t>
            </a:r>
          </a:p>
          <a:p>
            <a:pPr>
              <a:buFont typeface="Arial" pitchFamily="34" charset="0"/>
              <a:buChar char="•"/>
            </a:pPr>
            <a:endParaRPr lang="en-US" dirty="0" smtClean="0">
              <a:latin typeface="Calibri" pitchFamily="34" charset="0"/>
            </a:endParaRPr>
          </a:p>
          <a:p>
            <a:pPr>
              <a:buFont typeface="Arial" pitchFamily="34" charset="0"/>
              <a:buChar char="•"/>
            </a:pPr>
            <a:r>
              <a:rPr lang="en-US" dirty="0" smtClean="0">
                <a:latin typeface="Calibri" pitchFamily="34" charset="0"/>
              </a:rPr>
              <a:t>We provide error page information .</a:t>
            </a:r>
          </a:p>
          <a:p>
            <a:pPr>
              <a:buFont typeface="Arial" pitchFamily="34" charset="0"/>
              <a:buChar char="•"/>
            </a:pPr>
            <a:endParaRPr lang="en-US" dirty="0" smtClean="0">
              <a:latin typeface="Calibri" pitchFamily="34" charset="0"/>
            </a:endParaRPr>
          </a:p>
          <a:p>
            <a:pPr>
              <a:buFont typeface="Arial" pitchFamily="34" charset="0"/>
              <a:buChar char="•"/>
            </a:pPr>
            <a:r>
              <a:rPr lang="en-US" dirty="0" smtClean="0">
                <a:latin typeface="Calibri" pitchFamily="34" charset="0"/>
              </a:rPr>
              <a:t>We can pass web application parameters( as context parameter)</a:t>
            </a:r>
          </a:p>
          <a:p>
            <a:pPr>
              <a:buFont typeface="Arial" pitchFamily="34" charset="0"/>
              <a:buChar char="•"/>
            </a:pPr>
            <a:endParaRPr lang="en-US" dirty="0" smtClean="0">
              <a:latin typeface="Calibri" pitchFamily="34" charset="0"/>
            </a:endParaRPr>
          </a:p>
          <a:p>
            <a:pPr>
              <a:buFont typeface="Arial" pitchFamily="34" charset="0"/>
              <a:buChar char="•"/>
            </a:pPr>
            <a:r>
              <a:rPr lang="en-US" dirty="0" smtClean="0">
                <a:latin typeface="Calibri" pitchFamily="34" charset="0"/>
              </a:rPr>
              <a:t>Servlet initialization parameters can be specified in DD.</a:t>
            </a:r>
          </a:p>
          <a:p>
            <a:pPr>
              <a:buFont typeface="Arial" pitchFamily="34" charset="0"/>
              <a:buChar char="•"/>
            </a:pPr>
            <a:endParaRPr lang="en-US" dirty="0" smtClean="0">
              <a:latin typeface="Calibri" pitchFamily="34" charset="0"/>
            </a:endParaRPr>
          </a:p>
          <a:p>
            <a:pPr>
              <a:buFont typeface="Arial" pitchFamily="34" charset="0"/>
              <a:buChar char="•"/>
            </a:pPr>
            <a:r>
              <a:rPr lang="en-US" dirty="0" smtClean="0">
                <a:latin typeface="Calibri" pitchFamily="34" charset="0"/>
              </a:rPr>
              <a:t>We can specify security roles.</a:t>
            </a:r>
          </a:p>
          <a:p>
            <a:pPr>
              <a:buFont typeface="Arial" pitchFamily="34" charset="0"/>
              <a:buChar char="•"/>
            </a:pPr>
            <a:endParaRPr lang="en-US" dirty="0" smtClean="0">
              <a:latin typeface="Calibri" pitchFamily="34" charset="0"/>
            </a:endParaRPr>
          </a:p>
          <a:p>
            <a:pPr>
              <a:buFont typeface="Arial" pitchFamily="34" charset="0"/>
              <a:buChar char="•"/>
            </a:pPr>
            <a:r>
              <a:rPr lang="en-US" dirty="0" smtClean="0">
                <a:latin typeface="Calibri" pitchFamily="34" charset="0"/>
              </a:rPr>
              <a:t>EJB reference details can be specified.</a:t>
            </a:r>
          </a:p>
          <a:p>
            <a:pPr>
              <a:buFont typeface="Arial" pitchFamily="34" charset="0"/>
              <a:buChar char="•"/>
            </a:pPr>
            <a:endParaRPr lang="en-US" dirty="0" smtClean="0">
              <a:latin typeface="Calibri" pitchFamily="34" charset="0"/>
            </a:endParaRPr>
          </a:p>
          <a:p>
            <a:pPr>
              <a:buFont typeface="Arial" pitchFamily="34" charset="0"/>
              <a:buChar char="•"/>
            </a:pPr>
            <a:r>
              <a:rPr lang="en-US" dirty="0" smtClean="0">
                <a:latin typeface="Calibri" pitchFamily="34" charset="0"/>
              </a:rPr>
              <a:t>We specify session timeout info.</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itchFamily="34" charset="0"/>
              </a:rPr>
              <a:t>Sample web.xml</a:t>
            </a:r>
            <a:endParaRPr lang="en-US" dirty="0">
              <a:latin typeface="Calibri" pitchFamily="34" charset="0"/>
            </a:endParaRPr>
          </a:p>
        </p:txBody>
      </p:sp>
      <p:pic>
        <p:nvPicPr>
          <p:cNvPr id="1026" name="Picture 2"/>
          <p:cNvPicPr>
            <a:picLocks noChangeAspect="1" noChangeArrowheads="1"/>
          </p:cNvPicPr>
          <p:nvPr/>
        </p:nvPicPr>
        <p:blipFill>
          <a:blip r:embed="rId2"/>
          <a:srcRect/>
          <a:stretch>
            <a:fillRect/>
          </a:stretch>
        </p:blipFill>
        <p:spPr bwMode="auto">
          <a:xfrm>
            <a:off x="1071563" y="1014413"/>
            <a:ext cx="7000875" cy="4829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itchFamily="34" charset="0"/>
              </a:rPr>
              <a:t>Sample web.xml</a:t>
            </a:r>
            <a:endParaRPr lang="en-US" dirty="0">
              <a:latin typeface="Calibri" pitchFamily="34" charset="0"/>
            </a:endParaRPr>
          </a:p>
        </p:txBody>
      </p:sp>
      <p:pic>
        <p:nvPicPr>
          <p:cNvPr id="2050" name="Picture 2"/>
          <p:cNvPicPr>
            <a:picLocks noChangeAspect="1" noChangeArrowheads="1"/>
          </p:cNvPicPr>
          <p:nvPr/>
        </p:nvPicPr>
        <p:blipFill>
          <a:blip r:embed="rId2"/>
          <a:srcRect/>
          <a:stretch>
            <a:fillRect/>
          </a:stretch>
        </p:blipFill>
        <p:spPr bwMode="auto">
          <a:xfrm>
            <a:off x="2486025" y="1323975"/>
            <a:ext cx="4171950" cy="4210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dirty="0" smtClean="0"/>
              <a:t>Thank you</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Serverside programming Technologies</a:t>
            </a:r>
            <a:endParaRPr lang="en-US" dirty="0"/>
          </a:p>
        </p:txBody>
      </p:sp>
      <p:sp>
        <p:nvSpPr>
          <p:cNvPr id="3" name="Text Placeholder 2"/>
          <p:cNvSpPr>
            <a:spLocks noGrp="1"/>
          </p:cNvSpPr>
          <p:nvPr>
            <p:ph type="body" sz="quarter" idx="10"/>
          </p:nvPr>
        </p:nvSpPr>
        <p:spPr>
          <a:xfrm>
            <a:off x="302931" y="1465507"/>
            <a:ext cx="8544207" cy="3600986"/>
          </a:xfrm>
        </p:spPr>
        <p:txBody>
          <a:bodyPr/>
          <a:lstStyle/>
          <a:p>
            <a:pPr>
              <a:buFont typeface="Arial" pitchFamily="34" charset="0"/>
              <a:buChar char="•"/>
            </a:pPr>
            <a:r>
              <a:rPr lang="en-US" dirty="0" smtClean="0">
                <a:latin typeface="Calibri" pitchFamily="34" charset="0"/>
              </a:rPr>
              <a:t> Common Gateway Interface ( CGI )</a:t>
            </a:r>
          </a:p>
          <a:p>
            <a:pPr>
              <a:buFont typeface="Arial" pitchFamily="34" charset="0"/>
              <a:buChar char="•"/>
            </a:pPr>
            <a:endParaRPr lang="en-US" dirty="0" smtClean="0">
              <a:latin typeface="Calibri" pitchFamily="34" charset="0"/>
            </a:endParaRPr>
          </a:p>
          <a:p>
            <a:pPr>
              <a:buFont typeface="Arial" pitchFamily="34" charset="0"/>
              <a:buChar char="•"/>
            </a:pPr>
            <a:r>
              <a:rPr lang="en-US" dirty="0" smtClean="0">
                <a:latin typeface="Calibri" pitchFamily="34" charset="0"/>
              </a:rPr>
              <a:t> ColdFusion(Allaire )</a:t>
            </a:r>
          </a:p>
          <a:p>
            <a:pPr>
              <a:buFont typeface="Arial" pitchFamily="34" charset="0"/>
              <a:buChar char="•"/>
            </a:pPr>
            <a:endParaRPr lang="en-US" dirty="0" smtClean="0">
              <a:latin typeface="Calibri" pitchFamily="34" charset="0"/>
            </a:endParaRPr>
          </a:p>
          <a:p>
            <a:pPr>
              <a:buFont typeface="Arial" pitchFamily="34" charset="0"/>
              <a:buChar char="•"/>
            </a:pPr>
            <a:r>
              <a:rPr lang="en-US" dirty="0" smtClean="0">
                <a:latin typeface="Calibri" pitchFamily="34" charset="0"/>
              </a:rPr>
              <a:t>Active Server Pages ( ASP )</a:t>
            </a:r>
          </a:p>
          <a:p>
            <a:pPr>
              <a:buFont typeface="Arial" pitchFamily="34" charset="0"/>
              <a:buChar char="•"/>
            </a:pPr>
            <a:endParaRPr lang="en-US" dirty="0" smtClean="0">
              <a:latin typeface="Calibri" pitchFamily="34" charset="0"/>
            </a:endParaRPr>
          </a:p>
          <a:p>
            <a:pPr>
              <a:buFont typeface="Arial" pitchFamily="34" charset="0"/>
              <a:buChar char="•"/>
            </a:pPr>
            <a:r>
              <a:rPr lang="en-US" dirty="0" smtClean="0">
                <a:latin typeface="Calibri" pitchFamily="34" charset="0"/>
              </a:rPr>
              <a:t>Server Side JavaScript </a:t>
            </a:r>
          </a:p>
          <a:p>
            <a:pPr>
              <a:buFont typeface="Arial" pitchFamily="34" charset="0"/>
              <a:buChar char="•"/>
            </a:pPr>
            <a:endParaRPr lang="en-US" dirty="0" smtClean="0">
              <a:latin typeface="Calibri" pitchFamily="34" charset="0"/>
            </a:endParaRPr>
          </a:p>
          <a:p>
            <a:pPr>
              <a:buFont typeface="Arial" pitchFamily="34" charset="0"/>
              <a:buChar char="•"/>
            </a:pPr>
            <a:r>
              <a:rPr lang="en-US" dirty="0" smtClean="0">
                <a:latin typeface="Calibri" pitchFamily="34" charset="0"/>
              </a:rPr>
              <a:t>Personal Home Page tools( PHP )</a:t>
            </a:r>
          </a:p>
          <a:p>
            <a:pPr>
              <a:buFont typeface="Arial" pitchFamily="34" charset="0"/>
              <a:buChar char="•"/>
            </a:pPr>
            <a:endParaRPr lang="en-US" dirty="0" smtClean="0">
              <a:latin typeface="Calibri" pitchFamily="34" charset="0"/>
            </a:endParaRPr>
          </a:p>
          <a:p>
            <a:pPr>
              <a:buFont typeface="Arial" pitchFamily="34" charset="0"/>
              <a:buChar char="•"/>
            </a:pPr>
            <a:r>
              <a:rPr lang="en-US" dirty="0" smtClean="0">
                <a:latin typeface="Calibri" pitchFamily="34" charset="0"/>
              </a:rPr>
              <a:t>Java Servlets</a:t>
            </a:r>
          </a:p>
          <a:p>
            <a:pPr>
              <a:buFont typeface="Arial" pitchFamily="34" charset="0"/>
              <a:buChar char="•"/>
            </a:pPr>
            <a:endParaRPr lang="en-US" dirty="0" smtClean="0">
              <a:latin typeface="Calibri" pitchFamily="34" charset="0"/>
            </a:endParaRPr>
          </a:p>
          <a:p>
            <a:pPr>
              <a:buFont typeface="Arial" pitchFamily="34" charset="0"/>
              <a:buChar char="•"/>
            </a:pPr>
            <a:r>
              <a:rPr lang="en-US" dirty="0" smtClean="0">
                <a:latin typeface="Calibri" pitchFamily="34" charset="0"/>
              </a:rPr>
              <a:t>Java Server Pages ( JSP )</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CGI</a:t>
            </a:r>
            <a:endParaRPr lang="en-US" dirty="0"/>
          </a:p>
        </p:txBody>
      </p:sp>
      <p:sp>
        <p:nvSpPr>
          <p:cNvPr id="3" name="Text Placeholder 2"/>
          <p:cNvSpPr>
            <a:spLocks noGrp="1"/>
          </p:cNvSpPr>
          <p:nvPr>
            <p:ph type="body" sz="quarter" idx="10"/>
          </p:nvPr>
        </p:nvSpPr>
        <p:spPr>
          <a:xfrm>
            <a:off x="302931" y="1465507"/>
            <a:ext cx="8544207" cy="4708981"/>
          </a:xfrm>
        </p:spPr>
        <p:txBody>
          <a:bodyPr/>
          <a:lstStyle/>
          <a:p>
            <a:pPr>
              <a:buFont typeface="Arial" pitchFamily="34" charset="0"/>
              <a:buChar char="•"/>
            </a:pPr>
            <a:r>
              <a:rPr lang="en-US" dirty="0" smtClean="0">
                <a:latin typeface="Calibri" pitchFamily="34" charset="0"/>
              </a:rPr>
              <a:t>The Common Gateway Interface (CGI) is a standard protocol that defines how webserver software can delegate the generation of webpages to a console application. Such applications are known as CGI scripts; they can be written in any programming language, although scripting languages are often used.</a:t>
            </a:r>
          </a:p>
          <a:p>
            <a:pPr>
              <a:buFont typeface="Arial" pitchFamily="34" charset="0"/>
              <a:buChar char="•"/>
            </a:pPr>
            <a:endParaRPr lang="en-US" dirty="0" smtClean="0">
              <a:latin typeface="Calibri" pitchFamily="34" charset="0"/>
            </a:endParaRPr>
          </a:p>
          <a:p>
            <a:pPr>
              <a:buFont typeface="Arial" pitchFamily="34" charset="0"/>
              <a:buChar char="•"/>
            </a:pPr>
            <a:r>
              <a:rPr lang="en-US" dirty="0" smtClean="0">
                <a:latin typeface="Calibri" pitchFamily="34" charset="0"/>
              </a:rPr>
              <a:t>A CGI script is a program written in one of several popular languages such as Perl, PHP, Python, etc. that can pass data between a web page and programs on the web server. CGI scripts are widely used to process forms such as search boxes.</a:t>
            </a:r>
          </a:p>
          <a:p>
            <a:pPr>
              <a:buFont typeface="Arial" pitchFamily="34" charset="0"/>
              <a:buChar char="•"/>
            </a:pPr>
            <a:endParaRPr lang="en-US" dirty="0" smtClean="0"/>
          </a:p>
          <a:p>
            <a:pPr>
              <a:buFont typeface="Arial" pitchFamily="34" charset="0"/>
              <a:buChar char="•"/>
            </a:pPr>
            <a:r>
              <a:rPr lang="en-US" dirty="0" smtClean="0">
                <a:latin typeface="Calibri" pitchFamily="34" charset="0"/>
              </a:rPr>
              <a:t>An application written in a programming language (often in PERL) used to create interactive and dynamic web pages. It has multiple purposes; it is often used to process the data entered by a visitor into a form, to search web pages, send newsletters, create polls and guest books.</a:t>
            </a:r>
            <a:br>
              <a:rPr lang="en-US" dirty="0" smtClean="0">
                <a:latin typeface="Calibri" pitchFamily="34" charset="0"/>
              </a:rPr>
            </a:br>
            <a:r>
              <a:rPr lang="en-US" dirty="0" smtClean="0">
                <a:latin typeface="Calibri" pitchFamily="34" charset="0"/>
              </a:rPr>
              <a:t/>
            </a:r>
            <a:br>
              <a:rPr lang="en-US" dirty="0" smtClean="0">
                <a:latin typeface="Calibri" pitchFamily="34" charset="0"/>
              </a:rPr>
            </a:br>
            <a:endParaRPr lang="en-US" dirty="0" smtClean="0">
              <a:latin typeface="Calibri" pitchFamily="34" charset="0"/>
            </a:endParaRPr>
          </a:p>
          <a:p>
            <a:endParaRPr lang="en-US" dirty="0" smtClean="0">
              <a:latin typeface="Calibri" pitchFamily="34" charset="0"/>
            </a:endParaRPr>
          </a:p>
          <a:p>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Advantages of CGI</a:t>
            </a:r>
            <a:endParaRPr lang="en-US" dirty="0"/>
          </a:p>
        </p:txBody>
      </p:sp>
      <p:sp>
        <p:nvSpPr>
          <p:cNvPr id="3" name="Text Placeholder 2"/>
          <p:cNvSpPr>
            <a:spLocks noGrp="1"/>
          </p:cNvSpPr>
          <p:nvPr>
            <p:ph type="body" sz="quarter" idx="10"/>
          </p:nvPr>
        </p:nvSpPr>
        <p:spPr>
          <a:xfrm>
            <a:off x="302931" y="1465507"/>
            <a:ext cx="8544207" cy="3046988"/>
          </a:xfrm>
        </p:spPr>
        <p:txBody>
          <a:bodyPr/>
          <a:lstStyle/>
          <a:p>
            <a:pPr>
              <a:buFont typeface="Arial" pitchFamily="34" charset="0"/>
              <a:buChar char="•"/>
            </a:pPr>
            <a:r>
              <a:rPr lang="en-US" dirty="0" smtClean="0">
                <a:latin typeface="Calibri" pitchFamily="34" charset="0"/>
              </a:rPr>
              <a:t>It has been widely used for implementing dynamic generated pages on the Web. </a:t>
            </a:r>
            <a:br>
              <a:rPr lang="en-US" dirty="0" smtClean="0">
                <a:latin typeface="Calibri" pitchFamily="34" charset="0"/>
              </a:rPr>
            </a:br>
            <a:r>
              <a:rPr lang="en-US" dirty="0" smtClean="0">
                <a:latin typeface="Calibri" pitchFamily="34" charset="0"/>
              </a:rPr>
              <a:t> One advantage of CGI programs is that they are language independent .</a:t>
            </a:r>
          </a:p>
          <a:p>
            <a:endParaRPr lang="en-US" dirty="0" smtClean="0">
              <a:latin typeface="Calibri" pitchFamily="34" charset="0"/>
            </a:endParaRPr>
          </a:p>
          <a:p>
            <a:pPr>
              <a:buFont typeface="Arial" pitchFamily="34" charset="0"/>
              <a:buChar char="•"/>
            </a:pPr>
            <a:r>
              <a:rPr lang="en-US" dirty="0" smtClean="0">
                <a:latin typeface="Calibri" pitchFamily="34" charset="0"/>
              </a:rPr>
              <a:t>CGI programs can be written in any language that allows one to write normal programs since they are executed in the same way as the normal programs. Another advantage of CGI is that it's a very simple interface.</a:t>
            </a:r>
          </a:p>
          <a:p>
            <a:endParaRPr lang="en-US" dirty="0" smtClean="0">
              <a:latin typeface="Calibri" pitchFamily="34" charset="0"/>
            </a:endParaRPr>
          </a:p>
          <a:p>
            <a:pPr>
              <a:buFont typeface="Arial" pitchFamily="34" charset="0"/>
              <a:buChar char="•"/>
            </a:pPr>
            <a:r>
              <a:rPr lang="en-US" dirty="0" smtClean="0">
                <a:latin typeface="Calibri" pitchFamily="34" charset="0"/>
              </a:rPr>
              <a:t> It's not necessary to have any special library to create a CGI program, or write programs using a particular API. Instead, CGI programs rely on the standard concepts of standard input, standard output, and environment variables to communicate with the Web server. </a:t>
            </a:r>
            <a:br>
              <a:rPr lang="en-US" dirty="0" smtClean="0">
                <a:latin typeface="Calibri" pitchFamily="34" charset="0"/>
              </a:rPr>
            </a:br>
            <a:endParaRPr lang="en-US" dirty="0">
              <a:latin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hindra Satyam PPT Template_2011">
  <a:themeElements>
    <a:clrScheme name="Custom 1">
      <a:dk1>
        <a:sysClr val="windowText" lastClr="000000"/>
      </a:dk1>
      <a:lt1>
        <a:sysClr val="window" lastClr="FFFFFF"/>
      </a:lt1>
      <a:dk2>
        <a:srgbClr val="DC4128"/>
      </a:dk2>
      <a:lt2>
        <a:srgbClr val="625756"/>
      </a:lt2>
      <a:accent1>
        <a:srgbClr val="E6E3E2"/>
      </a:accent1>
      <a:accent2>
        <a:srgbClr val="A092B4"/>
      </a:accent2>
      <a:accent3>
        <a:srgbClr val="625753"/>
      </a:accent3>
      <a:accent4>
        <a:srgbClr val="DC4128"/>
      </a:accent4>
      <a:accent5>
        <a:srgbClr val="FFC000"/>
      </a:accent5>
      <a:accent6>
        <a:srgbClr val="00B050"/>
      </a:accent6>
      <a:hlink>
        <a:srgbClr val="625753"/>
      </a:hlink>
      <a:folHlink>
        <a:srgbClr val="DC412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1371</TotalTime>
  <Words>2027</Words>
  <Application>Microsoft Office PowerPoint</Application>
  <PresentationFormat>On-screen Show (4:3)</PresentationFormat>
  <Paragraphs>299</Paragraphs>
  <Slides>67</Slides>
  <Notes>4</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Mahindra Satyam PPT Template_2011</vt:lpstr>
      <vt:lpstr>Servlet  </vt:lpstr>
      <vt:lpstr>Objectives</vt:lpstr>
      <vt:lpstr>Servlet Definition</vt:lpstr>
      <vt:lpstr>Static Page</vt:lpstr>
      <vt:lpstr>Dynamic Page</vt:lpstr>
      <vt:lpstr>Need for Serverside Programming</vt:lpstr>
      <vt:lpstr>Serverside programming Technologies</vt:lpstr>
      <vt:lpstr>CGI</vt:lpstr>
      <vt:lpstr>Advantages of CGI</vt:lpstr>
      <vt:lpstr>Disadvantages of CGI</vt:lpstr>
      <vt:lpstr>Advantages of Servlets </vt:lpstr>
      <vt:lpstr>Servlet API</vt:lpstr>
      <vt:lpstr>Servlet API</vt:lpstr>
      <vt:lpstr>Steps for Creating a Java Web application in NetBeans IDE</vt:lpstr>
      <vt:lpstr>Steps for Creating a Java Web application in NetBeans IDE</vt:lpstr>
      <vt:lpstr>Steps for Creating a Java Web application in NetBeans IDE</vt:lpstr>
      <vt:lpstr>Steps for creating a Web application in NetBeans IDE</vt:lpstr>
      <vt:lpstr>Output Screen after creating a new web application in NetBeans</vt:lpstr>
      <vt:lpstr>Steps for Creating a new Servlet</vt:lpstr>
      <vt:lpstr>Steps for creating a new Servlet</vt:lpstr>
      <vt:lpstr>Steps for creating a new Servlet</vt:lpstr>
      <vt:lpstr>Sample Servlet Program</vt:lpstr>
      <vt:lpstr>Steps for running sample servlet program</vt:lpstr>
      <vt:lpstr>Steps for running sample servlet</vt:lpstr>
      <vt:lpstr>Steps for running sample servlet </vt:lpstr>
      <vt:lpstr>Life Cycle of a Servlet</vt:lpstr>
      <vt:lpstr>Servlet Life Cycle Methods</vt:lpstr>
      <vt:lpstr>Servlet Life Cycle Methods</vt:lpstr>
      <vt:lpstr>Servlet Life Cycle Methods</vt:lpstr>
      <vt:lpstr>Servlet Life cycle flow chart</vt:lpstr>
      <vt:lpstr>Sample program to demonstrate GET Method</vt:lpstr>
      <vt:lpstr>GET Method</vt:lpstr>
      <vt:lpstr>GET Method</vt:lpstr>
      <vt:lpstr>GET Method</vt:lpstr>
      <vt:lpstr>GET Method </vt:lpstr>
      <vt:lpstr>GET Method</vt:lpstr>
      <vt:lpstr>Sample program to demonstrate POST method</vt:lpstr>
      <vt:lpstr>POST Method</vt:lpstr>
      <vt:lpstr> POST Method</vt:lpstr>
      <vt:lpstr>POST Method</vt:lpstr>
      <vt:lpstr>POST Method</vt:lpstr>
      <vt:lpstr>POST Method</vt:lpstr>
      <vt:lpstr>GET vs POST</vt:lpstr>
      <vt:lpstr>RequestDispatcher</vt:lpstr>
      <vt:lpstr>Sample program demonstrating RequestDispatching</vt:lpstr>
      <vt:lpstr>Sample program demonstrating RequestDispatching</vt:lpstr>
      <vt:lpstr>Run the Sample program</vt:lpstr>
      <vt:lpstr>Output  </vt:lpstr>
      <vt:lpstr>More about RequestDispatcher</vt:lpstr>
      <vt:lpstr>More about RequestDispatcher</vt:lpstr>
      <vt:lpstr>SingleThreadModel</vt:lpstr>
      <vt:lpstr>About sendRedirect</vt:lpstr>
      <vt:lpstr>Sample program demonstrating sendRedirect</vt:lpstr>
      <vt:lpstr>Sample program demonstrating sendRedirect</vt:lpstr>
      <vt:lpstr>Sample program demonstrating sendRedirect</vt:lpstr>
      <vt:lpstr>Run the Sample program demonstrating sendRedirect</vt:lpstr>
      <vt:lpstr>Output</vt:lpstr>
      <vt:lpstr>Sample Servlet displaying Employee Details</vt:lpstr>
      <vt:lpstr>….Continuation from previous page</vt:lpstr>
      <vt:lpstr>….Continuation from previous page</vt:lpstr>
      <vt:lpstr>….Continuation from previous page</vt:lpstr>
      <vt:lpstr>Run the Program</vt:lpstr>
      <vt:lpstr>Output</vt:lpstr>
      <vt:lpstr>About Deployment Descriptor (web.xml )</vt:lpstr>
      <vt:lpstr>Sample web.xml</vt:lpstr>
      <vt:lpstr>Sample web.xml</vt:lpstr>
      <vt:lpstr>Thank you</vt:lpstr>
    </vt:vector>
  </TitlesOfParts>
  <Company>scsl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uc90703</dc:creator>
  <cp:lastModifiedBy>chandra</cp:lastModifiedBy>
  <cp:revision>177</cp:revision>
  <dcterms:created xsi:type="dcterms:W3CDTF">2010-10-25T12:04:25Z</dcterms:created>
  <dcterms:modified xsi:type="dcterms:W3CDTF">2015-09-28T05:16:01Z</dcterms:modified>
</cp:coreProperties>
</file>