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35BDF-3945-457F-8D63-4E8B93729FCF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57D5-48A5-487A-8B77-705FA2965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04763" y="1146137"/>
            <a:ext cx="8535986" cy="150018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763" y="2632075"/>
            <a:ext cx="8535986" cy="3479800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144" y="1286330"/>
            <a:ext cx="8305800" cy="12192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9144" y="2810330"/>
            <a:ext cx="8305800" cy="3124200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3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56072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6"/>
          </p:nvPr>
        </p:nvSpPr>
        <p:spPr>
          <a:xfrm>
            <a:off x="4789159" y="1320799"/>
            <a:ext cx="3903726" cy="461383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1320799"/>
            <a:ext cx="3906510" cy="461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4631732" y="1144588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1320800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1320800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00037" y="4400550"/>
            <a:ext cx="8555038" cy="1701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43937" y="4527550"/>
            <a:ext cx="8252953" cy="1447800"/>
          </a:xfrm>
        </p:spPr>
        <p:txBody>
          <a:bodyPr anchor="ctr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8555038" cy="49577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504020" y="1343818"/>
            <a:ext cx="8175649" cy="4572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300037" y="1143000"/>
            <a:ext cx="8555038" cy="1657350"/>
          </a:xfrm>
          <a:prstGeom prst="rect">
            <a:avLst/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2800444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4631732" y="2800444"/>
            <a:ext cx="4218580" cy="3301906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62756" y="1302204"/>
            <a:ext cx="8229600" cy="133894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2949575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787767" y="2949575"/>
            <a:ext cx="3906510" cy="294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300037" y="1143000"/>
            <a:ext cx="4218580" cy="962025"/>
          </a:xfrm>
          <a:prstGeom prst="rect">
            <a:avLst/>
          </a:prstGeom>
          <a:solidFill>
            <a:schemeClr val="bg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4631732" y="1143000"/>
            <a:ext cx="4218580" cy="962025"/>
          </a:xfrm>
          <a:prstGeom prst="rect">
            <a:avLst/>
          </a:prstGeom>
          <a:solidFill>
            <a:schemeClr val="bg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81182" y="1312346"/>
            <a:ext cx="3581400" cy="623332"/>
          </a:xfrm>
        </p:spPr>
        <p:txBody>
          <a:bodyPr anchor="ctr">
            <a:noAutofit/>
          </a:bodyPr>
          <a:lstStyle>
            <a:lvl1pPr marL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AutoShape 39"/>
          <p:cNvSpPr>
            <a:spLocks noChangeArrowheads="1"/>
          </p:cNvSpPr>
          <p:nvPr userDrawn="1"/>
        </p:nvSpPr>
        <p:spPr bwMode="auto">
          <a:xfrm>
            <a:off x="381000" y="1285081"/>
            <a:ext cx="298450" cy="677862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00037" y="2095500"/>
            <a:ext cx="4218580" cy="4006850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4631732" y="2095500"/>
            <a:ext cx="4218580" cy="4006850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56072" y="2257425"/>
            <a:ext cx="3906510" cy="3665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87767" y="2257425"/>
            <a:ext cx="3906510" cy="3665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112877" y="1312346"/>
            <a:ext cx="3581400" cy="623332"/>
          </a:xfrm>
        </p:spPr>
        <p:txBody>
          <a:bodyPr anchor="ctr">
            <a:noAutofit/>
          </a:bodyPr>
          <a:lstStyle>
            <a:lvl1pPr marL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AutoShape 39"/>
          <p:cNvSpPr>
            <a:spLocks noChangeArrowheads="1"/>
          </p:cNvSpPr>
          <p:nvPr userDrawn="1"/>
        </p:nvSpPr>
        <p:spPr bwMode="auto">
          <a:xfrm>
            <a:off x="4714743" y="1285081"/>
            <a:ext cx="298450" cy="677862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300037" y="1157288"/>
            <a:ext cx="4218580" cy="494506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4631732" y="1157288"/>
            <a:ext cx="4218580" cy="49450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5819" y="1330324"/>
            <a:ext cx="3849006" cy="45751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87767" y="1330324"/>
            <a:ext cx="3906510" cy="45815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00036" y="1157288"/>
            <a:ext cx="4621587" cy="494506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47128" y="1157288"/>
            <a:ext cx="3803183" cy="4945062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5819" y="1330091"/>
            <a:ext cx="4294440" cy="45751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2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219275" y="1330091"/>
            <a:ext cx="3458889" cy="45815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00037" y="1144588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28602" y="1278124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00037" y="2829159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28602" y="2962695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300037" y="4513730"/>
            <a:ext cx="8555038" cy="1580683"/>
          </a:xfrm>
          <a:prstGeom prst="rect">
            <a:avLst/>
          </a:prstGeom>
          <a:solidFill>
            <a:srgbClr val="E6E3E2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602" y="4647266"/>
            <a:ext cx="8297909" cy="13136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3899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00038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25684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25684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Rectangle 5"/>
          <p:cNvSpPr>
            <a:spLocks noChangeArrowheads="1"/>
          </p:cNvSpPr>
          <p:nvPr userDrawn="1"/>
        </p:nvSpPr>
        <p:spPr bwMode="auto">
          <a:xfrm>
            <a:off x="3189335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1" name="Rectangle 5"/>
          <p:cNvSpPr>
            <a:spLocks noChangeArrowheads="1"/>
          </p:cNvSpPr>
          <p:nvPr userDrawn="1"/>
        </p:nvSpPr>
        <p:spPr bwMode="auto">
          <a:xfrm>
            <a:off x="3189335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2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3308806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3308806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ectangle 5"/>
          <p:cNvSpPr>
            <a:spLocks noChangeArrowheads="1"/>
          </p:cNvSpPr>
          <p:nvPr userDrawn="1"/>
        </p:nvSpPr>
        <p:spPr bwMode="auto">
          <a:xfrm>
            <a:off x="6078632" y="1954304"/>
            <a:ext cx="2774856" cy="414804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5" name="Rectangle 5"/>
          <p:cNvSpPr>
            <a:spLocks noChangeArrowheads="1"/>
          </p:cNvSpPr>
          <p:nvPr userDrawn="1"/>
        </p:nvSpPr>
        <p:spPr bwMode="auto">
          <a:xfrm>
            <a:off x="6078632" y="1144589"/>
            <a:ext cx="2774856" cy="800752"/>
          </a:xfrm>
          <a:prstGeom prst="rect">
            <a:avLst/>
          </a:prstGeom>
          <a:solidFill>
            <a:schemeClr val="accent3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204278" y="1252865"/>
            <a:ext cx="2535915" cy="584200"/>
          </a:xfrm>
        </p:spPr>
        <p:txBody>
          <a:bodyPr anchor="ctr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204278" y="2057399"/>
            <a:ext cx="2535915" cy="3935413"/>
          </a:xfrm>
        </p:spPr>
        <p:txBody>
          <a:bodyPr anchor="t" anchorCtr="0">
            <a:noAutofit/>
          </a:bodyPr>
          <a:lstStyle>
            <a:lvl1pPr marL="0" algn="l">
              <a:lnSpc>
                <a:spcPct val="100000"/>
              </a:lnSpc>
              <a:spcBef>
                <a:spcPts val="0"/>
              </a:spcBef>
              <a:buFontTx/>
              <a:buNone/>
              <a:defRPr sz="1800" b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5"/>
          <p:cNvGrpSpPr>
            <a:grpSpLocks/>
          </p:cNvGrpSpPr>
          <p:nvPr userDrawn="1"/>
        </p:nvGrpSpPr>
        <p:grpSpPr bwMode="auto">
          <a:xfrm>
            <a:off x="134938" y="1244600"/>
            <a:ext cx="9009062" cy="4775200"/>
            <a:chOff x="107950" y="1074738"/>
            <a:chExt cx="9009063" cy="4775200"/>
          </a:xfrm>
        </p:grpSpPr>
        <p:pic>
          <p:nvPicPr>
            <p:cNvPr id="4" name="Picture 36" descr="FADE-WORLD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 b="20403"/>
            <a:stretch>
              <a:fillRect/>
            </a:stretch>
          </p:blipFill>
          <p:spPr bwMode="auto">
            <a:xfrm>
              <a:off x="107950" y="1074738"/>
              <a:ext cx="8928100" cy="477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1"/>
            <p:cNvGrpSpPr>
              <a:grpSpLocks/>
            </p:cNvGrpSpPr>
            <p:nvPr userDrawn="1"/>
          </p:nvGrpSpPr>
          <p:grpSpPr bwMode="auto">
            <a:xfrm>
              <a:off x="1506537" y="1731963"/>
              <a:ext cx="7610476" cy="3762375"/>
              <a:chOff x="1506537" y="1731963"/>
              <a:chExt cx="7610476" cy="3762375"/>
            </a:xfrm>
          </p:grpSpPr>
          <p:pic>
            <p:nvPicPr>
              <p:cNvPr id="6" name="Picture 37" descr="ireland"/>
              <p:cNvPicPr>
                <a:picLocks noChangeAspect="1" noChangeArrowheads="1"/>
              </p:cNvPicPr>
              <p:nvPr userDrawn="1"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1750" y="220503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38" descr="germany"/>
              <p:cNvPicPr>
                <a:picLocks noChangeAspect="1" noChangeArrowheads="1"/>
              </p:cNvPicPr>
              <p:nvPr userDrawn="1"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97375" y="247332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 Box 6"/>
              <p:cNvSpPr txBox="1">
                <a:spLocks noChangeArrowheads="1"/>
              </p:cNvSpPr>
              <p:nvPr userDrawn="1"/>
            </p:nvSpPr>
            <p:spPr bwMode="auto">
              <a:xfrm>
                <a:off x="3865562" y="2511426"/>
                <a:ext cx="114458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England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 userDrawn="1"/>
            </p:nvSpPr>
            <p:spPr bwMode="auto">
              <a:xfrm>
                <a:off x="3509962" y="2262188"/>
                <a:ext cx="40163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Ireland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 userDrawn="1"/>
            </p:nvSpPr>
            <p:spPr bwMode="auto">
              <a:xfrm>
                <a:off x="3752850" y="2397126"/>
                <a:ext cx="371475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Wales</a:t>
                </a: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 userDrawn="1"/>
            </p:nvSpPr>
            <p:spPr bwMode="auto">
              <a:xfrm>
                <a:off x="3692525" y="2112963"/>
                <a:ext cx="515937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Scotland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4418012" y="1731963"/>
                <a:ext cx="5143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Norway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 userDrawn="1"/>
            </p:nvSpPr>
            <p:spPr bwMode="auto">
              <a:xfrm>
                <a:off x="3883025" y="2530476"/>
                <a:ext cx="56991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Germany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 userDrawn="1"/>
            </p:nvSpPr>
            <p:spPr bwMode="auto">
              <a:xfrm>
                <a:off x="4262437" y="2165351"/>
                <a:ext cx="706438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Netherlands</a:t>
                </a: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 userDrawn="1"/>
            </p:nvSpPr>
            <p:spPr bwMode="auto">
              <a:xfrm>
                <a:off x="3656012" y="2643188"/>
                <a:ext cx="6921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Switzerland</a:t>
                </a: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 userDrawn="1"/>
            </p:nvSpPr>
            <p:spPr bwMode="auto">
              <a:xfrm>
                <a:off x="1506537" y="2473326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Canada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 userDrawn="1"/>
            </p:nvSpPr>
            <p:spPr bwMode="auto">
              <a:xfrm>
                <a:off x="6910388" y="3548063"/>
                <a:ext cx="468313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Hong Kong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7412038" y="4859338"/>
                <a:ext cx="1192213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Australia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 userDrawn="1"/>
            </p:nvSpPr>
            <p:spPr bwMode="auto">
              <a:xfrm>
                <a:off x="7924801" y="5402263"/>
                <a:ext cx="1192212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New Zealand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6699251" y="4067176"/>
                <a:ext cx="433387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Singapore</a:t>
                </a:r>
                <a:endParaRPr lang="en-GB" sz="600" dirty="0">
                  <a:latin typeface="Verdana" pitchFamily="34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4310062" y="3074988"/>
                <a:ext cx="417513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Malta</a:t>
                </a:r>
                <a:endParaRPr lang="en-US" sz="600" dirty="0">
                  <a:latin typeface="Verdana" pitchFamily="34" charset="0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 userDrawn="1"/>
            </p:nvSpPr>
            <p:spPr bwMode="auto">
              <a:xfrm>
                <a:off x="6588126" y="3243263"/>
                <a:ext cx="42386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China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 userDrawn="1"/>
            </p:nvSpPr>
            <p:spPr bwMode="auto">
              <a:xfrm>
                <a:off x="4572000" y="4908551"/>
                <a:ext cx="70802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South Africa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24" name="Picture 55" descr="australia"/>
              <p:cNvPicPr>
                <a:picLocks noChangeAspect="1" noChangeArrowheads="1"/>
              </p:cNvPicPr>
              <p:nvPr userDrawn="1"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524750" y="465296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56" descr="austria"/>
              <p:cNvPicPr>
                <a:picLocks noChangeAspect="1" noChangeArrowheads="1"/>
              </p:cNvPicPr>
              <p:nvPr userDrawn="1"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-1003870">
                <a:off x="4532313" y="262255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24"/>
              <p:cNvSpPr txBox="1">
                <a:spLocks noChangeArrowheads="1"/>
              </p:cNvSpPr>
              <p:nvPr userDrawn="1"/>
            </p:nvSpPr>
            <p:spPr bwMode="auto">
              <a:xfrm>
                <a:off x="4384675" y="2762251"/>
                <a:ext cx="490537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Austria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27" name="Picture 58" descr="canada"/>
              <p:cNvPicPr>
                <a:picLocks noChangeAspect="1" noChangeArrowheads="1"/>
              </p:cNvPicPr>
              <p:nvPr userDrawn="1"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563688" y="2265363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59" descr="china"/>
              <p:cNvPicPr>
                <a:picLocks noChangeAspect="1" noChangeArrowheads="1"/>
              </p:cNvPicPr>
              <p:nvPr userDrawn="1"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707188" y="3068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60" descr="england"/>
              <p:cNvPicPr>
                <a:picLocks noChangeAspect="1" noChangeArrowheads="1"/>
              </p:cNvPicPr>
              <p:nvPr userDrawn="1"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187825" y="23939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61" descr="hongkong"/>
              <p:cNvPicPr>
                <a:picLocks noChangeAspect="1" noChangeArrowheads="1"/>
              </p:cNvPicPr>
              <p:nvPr userDrawn="1"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019925" y="332581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62" descr="Malta"/>
              <p:cNvPicPr>
                <a:picLocks noChangeAspect="1" noChangeArrowheads="1"/>
              </p:cNvPicPr>
              <p:nvPr userDrawn="1"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4460875" y="29146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63" descr="netherlands"/>
              <p:cNvPicPr>
                <a:picLocks noChangeAspect="1" noChangeArrowheads="1"/>
              </p:cNvPicPr>
              <p:nvPr userDrawn="1"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4356100" y="23018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64" descr="norway"/>
              <p:cNvPicPr>
                <a:picLocks noChangeAspect="1" noChangeArrowheads="1"/>
              </p:cNvPicPr>
              <p:nvPr userDrawn="1"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454525" y="195421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65" descr="nzealand"/>
              <p:cNvPicPr>
                <a:picLocks noChangeAspect="1" noChangeArrowheads="1"/>
              </p:cNvPicPr>
              <p:nvPr userDrawn="1"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8532813" y="5216525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66" descr="sco"/>
              <p:cNvPicPr>
                <a:picLocks noChangeAspect="1" noChangeArrowheads="1"/>
              </p:cNvPicPr>
              <p:nvPr userDrawn="1"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4083050" y="207168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67" descr="sing"/>
              <p:cNvPicPr>
                <a:picLocks noChangeAspect="1" noChangeArrowheads="1"/>
              </p:cNvPicPr>
              <p:nvPr userDrawn="1"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6800850" y="385445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68" descr="southafrica"/>
              <p:cNvPicPr>
                <a:picLocks noChangeAspect="1" noChangeArrowheads="1"/>
              </p:cNvPicPr>
              <p:nvPr userDrawn="1"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805363" y="472440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69" descr="switzerland"/>
              <p:cNvPicPr>
                <a:picLocks noChangeAspect="1" noChangeArrowheads="1"/>
              </p:cNvPicPr>
              <p:nvPr userDrawn="1"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344988" y="2627313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70" descr="wales"/>
              <p:cNvPicPr>
                <a:picLocks noChangeAspect="1" noChangeArrowheads="1"/>
              </p:cNvPicPr>
              <p:nvPr userDrawn="1"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4024313" y="2292350"/>
                <a:ext cx="201612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Picture 71" descr="HUNGARY"/>
              <p:cNvPicPr>
                <a:picLocks noChangeAspect="1" noChangeArrowheads="1"/>
              </p:cNvPicPr>
              <p:nvPr userDrawn="1"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 rot="-903839">
                <a:off x="4676775" y="26066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 Box 39"/>
              <p:cNvSpPr txBox="1">
                <a:spLocks noChangeArrowheads="1"/>
              </p:cNvSpPr>
              <p:nvPr userDrawn="1"/>
            </p:nvSpPr>
            <p:spPr bwMode="auto">
              <a:xfrm>
                <a:off x="4816475" y="2546351"/>
                <a:ext cx="547687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Hungary</a:t>
                </a:r>
              </a:p>
            </p:txBody>
          </p:sp>
          <p:pic>
            <p:nvPicPr>
              <p:cNvPr id="42" name="Picture 73" descr="poland"/>
              <p:cNvPicPr>
                <a:picLocks noChangeAspect="1" noChangeArrowheads="1"/>
              </p:cNvPicPr>
              <p:nvPr userDrawn="1"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-789290">
                <a:off x="4572000" y="234950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Text Box 41"/>
              <p:cNvSpPr txBox="1">
                <a:spLocks noChangeArrowheads="1"/>
              </p:cNvSpPr>
              <p:nvPr userDrawn="1"/>
            </p:nvSpPr>
            <p:spPr bwMode="auto">
              <a:xfrm>
                <a:off x="4691062" y="2349501"/>
                <a:ext cx="4762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Poland</a:t>
                </a:r>
              </a:p>
            </p:txBody>
          </p:sp>
          <p:pic>
            <p:nvPicPr>
              <p:cNvPr id="44" name="Picture 75" descr="russia"/>
              <p:cNvPicPr>
                <a:picLocks noChangeAspect="1" noChangeArrowheads="1"/>
              </p:cNvPicPr>
              <p:nvPr userDrawn="1"/>
            </p:nvPicPr>
            <p:blipFill>
              <a:blip r:embed="rId22"/>
              <a:srcRect/>
              <a:stretch>
                <a:fillRect/>
              </a:stretch>
            </p:blipFill>
            <p:spPr bwMode="auto">
              <a:xfrm rot="-853182">
                <a:off x="5724525" y="2133600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Text Box 43"/>
              <p:cNvSpPr txBox="1">
                <a:spLocks noChangeArrowheads="1"/>
              </p:cNvSpPr>
              <p:nvPr userDrawn="1"/>
            </p:nvSpPr>
            <p:spPr bwMode="auto">
              <a:xfrm>
                <a:off x="5605463" y="2293938"/>
                <a:ext cx="463550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Russia</a:t>
                </a:r>
              </a:p>
            </p:txBody>
          </p:sp>
          <p:pic>
            <p:nvPicPr>
              <p:cNvPr id="46" name="Picture 77" descr="ROMANIA"/>
              <p:cNvPicPr>
                <a:picLocks noChangeAspect="1" noChangeArrowheads="1"/>
              </p:cNvPicPr>
              <p:nvPr userDrawn="1"/>
            </p:nvPicPr>
            <p:blipFill>
              <a:blip r:embed="rId23"/>
              <a:srcRect/>
              <a:stretch>
                <a:fillRect/>
              </a:stretch>
            </p:blipFill>
            <p:spPr bwMode="auto">
              <a:xfrm rot="-1010783">
                <a:off x="4827588" y="2687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Text Box 45"/>
              <p:cNvSpPr txBox="1">
                <a:spLocks noChangeArrowheads="1"/>
              </p:cNvSpPr>
              <p:nvPr userDrawn="1"/>
            </p:nvSpPr>
            <p:spPr bwMode="auto">
              <a:xfrm>
                <a:off x="5043487" y="2747963"/>
                <a:ext cx="515938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Romania</a:t>
                </a:r>
                <a:endParaRPr lang="en-US" sz="600" b="1" dirty="0">
                  <a:latin typeface="Verdana" pitchFamily="34" charset="0"/>
                </a:endParaRPr>
              </a:p>
            </p:txBody>
          </p:sp>
          <p:pic>
            <p:nvPicPr>
              <p:cNvPr id="48" name="Picture 79" descr="GREECE"/>
              <p:cNvPicPr>
                <a:picLocks noChangeAspect="1" noChangeArrowheads="1"/>
              </p:cNvPicPr>
              <p:nvPr userDrawn="1"/>
            </p:nvPicPr>
            <p:blipFill>
              <a:blip r:embed="rId24"/>
              <a:srcRect/>
              <a:stretch>
                <a:fillRect/>
              </a:stretch>
            </p:blipFill>
            <p:spPr bwMode="auto">
              <a:xfrm rot="-1003870">
                <a:off x="4787900" y="29241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Text Box 47"/>
              <p:cNvSpPr txBox="1">
                <a:spLocks noChangeArrowheads="1"/>
              </p:cNvSpPr>
              <p:nvPr userDrawn="1"/>
            </p:nvSpPr>
            <p:spPr bwMode="auto">
              <a:xfrm>
                <a:off x="4883150" y="2960688"/>
                <a:ext cx="481012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Greece</a:t>
                </a:r>
                <a:endParaRPr lang="en-US" sz="600" dirty="0">
                  <a:latin typeface="Verdana" pitchFamily="34" charset="0"/>
                </a:endParaRPr>
              </a:p>
            </p:txBody>
          </p:sp>
          <p:pic>
            <p:nvPicPr>
              <p:cNvPr id="50" name="Picture 81" descr="esp"/>
              <p:cNvPicPr>
                <a:picLocks noChangeAspect="1" noChangeArrowheads="1"/>
              </p:cNvPicPr>
              <p:nvPr userDrawn="1"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4105275" y="282098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Text Box 49"/>
              <p:cNvSpPr txBox="1">
                <a:spLocks noChangeArrowheads="1"/>
              </p:cNvSpPr>
              <p:nvPr userDrawn="1"/>
            </p:nvSpPr>
            <p:spPr bwMode="auto">
              <a:xfrm>
                <a:off x="3995737" y="2944813"/>
                <a:ext cx="42227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Spain</a:t>
                </a:r>
              </a:p>
            </p:txBody>
          </p:sp>
          <p:pic>
            <p:nvPicPr>
              <p:cNvPr id="52" name="Picture 83" descr="MEXICO"/>
              <p:cNvPicPr>
                <a:picLocks noChangeAspect="1" noChangeArrowheads="1"/>
              </p:cNvPicPr>
              <p:nvPr userDrawn="1"/>
            </p:nvPicPr>
            <p:blipFill>
              <a:blip r:embed="rId26"/>
              <a:srcRect/>
              <a:stretch>
                <a:fillRect/>
              </a:stretch>
            </p:blipFill>
            <p:spPr bwMode="auto">
              <a:xfrm>
                <a:off x="1673225" y="3394075"/>
                <a:ext cx="201613" cy="204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Text Box 51"/>
              <p:cNvSpPr txBox="1">
                <a:spLocks noChangeArrowheads="1"/>
              </p:cNvSpPr>
              <p:nvPr userDrawn="1"/>
            </p:nvSpPr>
            <p:spPr bwMode="auto">
              <a:xfrm>
                <a:off x="1624012" y="3590926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Mexico</a:t>
                </a:r>
              </a:p>
            </p:txBody>
          </p:sp>
          <p:pic>
            <p:nvPicPr>
              <p:cNvPr id="54" name="Picture 85" descr="PORTUGAL"/>
              <p:cNvPicPr>
                <a:picLocks noChangeAspect="1" noChangeArrowheads="1"/>
              </p:cNvPicPr>
              <p:nvPr userDrawn="1"/>
            </p:nvPicPr>
            <p:blipFill>
              <a:blip r:embed="rId27"/>
              <a:srcRect/>
              <a:stretch>
                <a:fillRect/>
              </a:stretch>
            </p:blipFill>
            <p:spPr bwMode="auto">
              <a:xfrm>
                <a:off x="3917950" y="2773363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Text Box 53"/>
              <p:cNvSpPr txBox="1">
                <a:spLocks noChangeArrowheads="1"/>
              </p:cNvSpPr>
              <p:nvPr userDrawn="1"/>
            </p:nvSpPr>
            <p:spPr bwMode="auto">
              <a:xfrm>
                <a:off x="3446462" y="2814638"/>
                <a:ext cx="549275" cy="1841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Portugal</a:t>
                </a:r>
              </a:p>
            </p:txBody>
          </p:sp>
          <p:pic>
            <p:nvPicPr>
              <p:cNvPr id="56" name="Picture 87" descr="CHILE"/>
              <p:cNvPicPr>
                <a:picLocks noChangeAspect="1" noChangeArrowheads="1"/>
              </p:cNvPicPr>
              <p:nvPr userDrawn="1"/>
            </p:nvPicPr>
            <p:blipFill>
              <a:blip r:embed="rId28"/>
              <a:srcRect/>
              <a:stretch>
                <a:fillRect/>
              </a:stretch>
            </p:blipFill>
            <p:spPr bwMode="auto">
              <a:xfrm>
                <a:off x="2365375" y="5037138"/>
                <a:ext cx="201613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Text Box 55"/>
              <p:cNvSpPr txBox="1">
                <a:spLocks noChangeArrowheads="1"/>
              </p:cNvSpPr>
              <p:nvPr userDrawn="1"/>
            </p:nvSpPr>
            <p:spPr bwMode="auto">
              <a:xfrm>
                <a:off x="2336800" y="5310188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Chile</a:t>
                </a:r>
              </a:p>
            </p:txBody>
          </p:sp>
          <p:pic>
            <p:nvPicPr>
              <p:cNvPr id="58" name="Picture 89" descr="ARGENTINA"/>
              <p:cNvPicPr>
                <a:picLocks noChangeAspect="1" noChangeArrowheads="1"/>
              </p:cNvPicPr>
              <p:nvPr userDrawn="1"/>
            </p:nvPicPr>
            <p:blipFill>
              <a:blip r:embed="rId29"/>
              <a:srcRect/>
              <a:stretch>
                <a:fillRect/>
              </a:stretch>
            </p:blipFill>
            <p:spPr bwMode="auto">
              <a:xfrm>
                <a:off x="2668588" y="4973638"/>
                <a:ext cx="201612" cy="204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" name="Text Box 57"/>
              <p:cNvSpPr txBox="1">
                <a:spLocks noChangeArrowheads="1"/>
              </p:cNvSpPr>
              <p:nvPr userDrawn="1"/>
            </p:nvSpPr>
            <p:spPr bwMode="auto">
              <a:xfrm>
                <a:off x="2692400" y="4883151"/>
                <a:ext cx="1193800" cy="9207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0" tIns="0" rIns="0" bIns="0">
                <a:spAutoFit/>
              </a:bodyPr>
              <a:lstStyle/>
              <a:p>
                <a:pPr algn="ctr" fontAlgn="auto">
                  <a:spcAft>
                    <a:spcPts val="0"/>
                  </a:spcAft>
                  <a:buClr>
                    <a:srgbClr val="336699"/>
                  </a:buClr>
                  <a:defRPr/>
                </a:pPr>
                <a:r>
                  <a:rPr lang="en-GB" sz="600" b="1" dirty="0">
                    <a:latin typeface="Verdana" pitchFamily="34" charset="0"/>
                  </a:rPr>
                  <a:t>Argentina</a:t>
                </a:r>
              </a:p>
            </p:txBody>
          </p:sp>
        </p:grpSp>
      </p:grp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867400" y="1420813"/>
            <a:ext cx="2971800" cy="1689940"/>
          </a:xfrm>
          <a:prstGeom prst="rect">
            <a:avLst/>
          </a:prstGeom>
          <a:solidFill>
            <a:srgbClr val="625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49450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 userDrawn="1"/>
        </p:nvSpPr>
        <p:spPr bwMode="auto">
          <a:xfrm flipV="1">
            <a:off x="4343400" y="1839913"/>
            <a:ext cx="1562100" cy="1790700"/>
          </a:xfrm>
          <a:prstGeom prst="line">
            <a:avLst/>
          </a:prstGeom>
          <a:noFill/>
          <a:ln w="19050">
            <a:solidFill>
              <a:schemeClr val="bg2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" y="1313023"/>
            <a:ext cx="5029200" cy="463359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945606" y="1541883"/>
            <a:ext cx="2815389" cy="1447800"/>
          </a:xfrm>
        </p:spPr>
        <p:txBody>
          <a:bodyPr anchor="ctr"/>
          <a:lstStyle>
            <a:lvl1pPr algn="ctr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Line 6"/>
          <p:cNvSpPr>
            <a:spLocks noChangeShapeType="1"/>
          </p:cNvSpPr>
          <p:nvPr userDrawn="1"/>
        </p:nvSpPr>
        <p:spPr bwMode="auto">
          <a:xfrm>
            <a:off x="5552330" y="3626223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33246" y="2851197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292100" y="2851197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3" y="3001145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72200" y="3001145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Line 6"/>
          <p:cNvSpPr>
            <a:spLocks noChangeShapeType="1"/>
          </p:cNvSpPr>
          <p:nvPr userDrawn="1"/>
        </p:nvSpPr>
        <p:spPr bwMode="auto">
          <a:xfrm>
            <a:off x="5552330" y="1963691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6033246" y="1157288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92100" y="1157288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3" y="1307236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72200" y="1307236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Line 6"/>
          <p:cNvSpPr>
            <a:spLocks noChangeShapeType="1"/>
          </p:cNvSpPr>
          <p:nvPr userDrawn="1"/>
        </p:nvSpPr>
        <p:spPr bwMode="auto">
          <a:xfrm>
            <a:off x="5552330" y="3626223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2" name="Rectangle 41"/>
          <p:cNvSpPr>
            <a:spLocks noChangeArrowheads="1"/>
          </p:cNvSpPr>
          <p:nvPr userDrawn="1"/>
        </p:nvSpPr>
        <p:spPr bwMode="auto">
          <a:xfrm>
            <a:off x="6033246" y="2851197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3" name="Rectangle 42"/>
          <p:cNvSpPr>
            <a:spLocks noChangeArrowheads="1"/>
          </p:cNvSpPr>
          <p:nvPr userDrawn="1"/>
        </p:nvSpPr>
        <p:spPr bwMode="auto">
          <a:xfrm>
            <a:off x="292100" y="2851197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3" y="3001145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72200" y="3001145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Line 6"/>
          <p:cNvSpPr>
            <a:spLocks noChangeShapeType="1"/>
          </p:cNvSpPr>
          <p:nvPr userDrawn="1"/>
        </p:nvSpPr>
        <p:spPr bwMode="auto">
          <a:xfrm>
            <a:off x="5552330" y="5351508"/>
            <a:ext cx="528638" cy="0"/>
          </a:xfrm>
          <a:prstGeom prst="line">
            <a:avLst/>
          </a:prstGeom>
          <a:noFill/>
          <a:ln w="381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" name="Rectangle 46"/>
          <p:cNvSpPr>
            <a:spLocks noChangeArrowheads="1"/>
          </p:cNvSpPr>
          <p:nvPr userDrawn="1"/>
        </p:nvSpPr>
        <p:spPr bwMode="auto">
          <a:xfrm>
            <a:off x="6033246" y="4545105"/>
            <a:ext cx="2810715" cy="1550053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" name="Rectangle 47"/>
          <p:cNvSpPr>
            <a:spLocks noChangeArrowheads="1"/>
          </p:cNvSpPr>
          <p:nvPr userDrawn="1"/>
        </p:nvSpPr>
        <p:spPr bwMode="auto">
          <a:xfrm>
            <a:off x="292100" y="4545105"/>
            <a:ext cx="5359400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4703" y="4695053"/>
            <a:ext cx="5094194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2200" y="4695053"/>
            <a:ext cx="2532806" cy="1250156"/>
          </a:xfrm>
        </p:spPr>
        <p:txBody>
          <a:bodyPr anchor="ctr">
            <a:noAutofit/>
          </a:bodyPr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593977" y="1143000"/>
            <a:ext cx="3249986" cy="4959350"/>
          </a:xfrm>
        </p:spPr>
        <p:txBody>
          <a:bodyPr tIns="0" rIns="0" bIns="0" anchor="ctr"/>
          <a:lstStyle>
            <a:lvl1pPr marL="0" indent="-17373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292100" y="1157288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4702" y="1307236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92100" y="2851197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24702" y="3001145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292100" y="4545105"/>
            <a:ext cx="5122582" cy="155005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4702" y="4695053"/>
            <a:ext cx="4869095" cy="1250156"/>
          </a:xfrm>
        </p:spPr>
        <p:txBody>
          <a:bodyPr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931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2931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3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4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6838" y="1367641"/>
            <a:ext cx="6729984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0438"/>
            <a:ext cx="4170595" cy="5303838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0437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48200" y="961415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02931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1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961415"/>
            <a:ext cx="4170595" cy="461665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2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931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3702856"/>
            <a:ext cx="4170595" cy="2561419"/>
          </a:xfrm>
          <a:ln>
            <a:solidFill>
              <a:schemeClr val="bg2"/>
            </a:solidFill>
          </a:ln>
        </p:spPr>
        <p:txBody>
          <a:bodyPr wrap="square" lIns="91440" tIns="548640" rIns="91440" bIns="9144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02931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3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3702856"/>
            <a:ext cx="4170595" cy="471520"/>
          </a:xfrm>
          <a:solidFill>
            <a:schemeClr val="bg2"/>
          </a:solidFill>
          <a:ln>
            <a:noFill/>
          </a:ln>
        </p:spPr>
        <p:txBody>
          <a:bodyPr wrap="square" lIns="91440" tIns="91440" rIns="91440" bIns="9144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 smtClean="0"/>
              <a:t>Heading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6838" y="1367641"/>
            <a:ext cx="6729984" cy="3385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66839" y="4580751"/>
            <a:ext cx="5341936" cy="27699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366839" y="2214563"/>
            <a:ext cx="5341936" cy="1231106"/>
          </a:xfrm>
        </p:spPr>
        <p:txBody>
          <a:bodyPr wrap="square">
            <a:sp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38992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4800" y="3325904"/>
            <a:ext cx="8556626" cy="2779059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04800" y="1157288"/>
            <a:ext cx="8556626" cy="205207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algn="ctr" fontAlgn="t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4656" y="1287134"/>
            <a:ext cx="8293100" cy="179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4338" y="3427458"/>
            <a:ext cx="8293100" cy="25340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DC4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469484"/>
            <a:ext cx="85391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262568"/>
            <a:ext cx="85391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 bwMode="auto">
          <a:xfrm>
            <a:off x="4511864" y="6705005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fld id="{6856ECDB-1CEE-4F69-ADCA-557460F2116E}" type="slidenum">
              <a:rPr lang="en-US" sz="8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49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58" r:id="rId27"/>
    <p:sldLayoutId id="2147483650" r:id="rId28"/>
    <p:sldLayoutId id="2147483656" r:id="rId29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200" b="1" kern="1200" dirty="0" smtClean="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defTabSz="914400" rtl="0" eaLnBrk="1" fontAlgn="base" latinLnBrk="0" hangingPunct="1">
        <a:spcBef>
          <a:spcPts val="0"/>
        </a:spcBef>
        <a:spcAft>
          <a:spcPct val="0"/>
        </a:spcAft>
        <a:buFont typeface="Arial" pitchFamily="34" charset="0"/>
        <a:buNone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285750" indent="-28575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2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715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11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50900" indent="-279400" algn="l" defTabSz="91440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136650" indent="-285750" algn="l" defTabSz="933450" rtl="0" eaLnBrk="1" fontAlgn="base" latinLnBrk="0" hangingPunct="1">
        <a:spcBef>
          <a:spcPts val="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800" b="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Java </a:t>
            </a:r>
            <a:r>
              <a:rPr lang="en-US" b="1" i="1" dirty="0" err="1" smtClean="0">
                <a:solidFill>
                  <a:schemeClr val="tx1"/>
                </a:solidFill>
              </a:rPr>
              <a:t>Serverside</a:t>
            </a:r>
            <a:r>
              <a:rPr lang="en-US" b="1" i="1" dirty="0" smtClean="0">
                <a:solidFill>
                  <a:schemeClr val="tx1"/>
                </a:solidFill>
              </a:rPr>
              <a:t> Programming Technology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6839" y="2214563"/>
            <a:ext cx="5341936" cy="615553"/>
          </a:xfrm>
        </p:spPr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Servlet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  of </a:t>
            </a:r>
            <a:r>
              <a:rPr lang="en-US" dirty="0" err="1" smtClean="0">
                <a:latin typeface="Calibri" pitchFamily="34" charset="0"/>
              </a:rPr>
              <a:t>ServletA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733550"/>
            <a:ext cx="6515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743200" y="4953000"/>
            <a:ext cx="571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Don’t close the browser after  viewing the response. Change the URL to URL of </a:t>
            </a: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ServletB</a:t>
            </a:r>
            <a:endParaRPr lang="en-US" dirty="0" smtClean="0">
              <a:solidFill>
                <a:srgbClr val="0070C0"/>
              </a:solidFill>
              <a:latin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http://localhost:8084/SampleWebApplication/ServletB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 of </a:t>
            </a:r>
            <a:r>
              <a:rPr lang="en-US" dirty="0" err="1" smtClean="0">
                <a:latin typeface="Calibri" pitchFamily="34" charset="0"/>
              </a:rPr>
              <a:t>ServletB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1371600"/>
            <a:ext cx="60864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9163" cy="338554"/>
          </a:xfrm>
        </p:spPr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Session Tracking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62000"/>
            <a:ext cx="8544207" cy="58169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Server uses session tracking mechanism to remember a client.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HttpSession</a:t>
            </a:r>
            <a:r>
              <a:rPr lang="en-US" dirty="0" smtClean="0">
                <a:latin typeface="Calibri" pitchFamily="34" charset="0"/>
              </a:rPr>
              <a:t> is useful in session tracking.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Session tracking  internally uses cookie concept 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Using cookie we can store limited  client data on client browser.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Cookies are stored on client side.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Container creates </a:t>
            </a:r>
            <a:r>
              <a:rPr lang="en-US" dirty="0" err="1" smtClean="0">
                <a:latin typeface="Calibri" pitchFamily="34" charset="0"/>
              </a:rPr>
              <a:t>HttpSession</a:t>
            </a:r>
            <a:r>
              <a:rPr lang="en-US" dirty="0" smtClean="0">
                <a:latin typeface="Calibri" pitchFamily="34" charset="0"/>
              </a:rPr>
              <a:t> object and saves on server side.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User session data can be saved on server side using session object( as attributes 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Server creates a session object for each user and generates unique token  to identify session object on server side.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After generating unique token , server sends  token  back to the client as a cookie with </a:t>
            </a:r>
          </a:p>
          <a:p>
            <a:r>
              <a:rPr lang="en-US" dirty="0" smtClean="0">
                <a:latin typeface="Calibri" pitchFamily="34" charset="0"/>
              </a:rPr>
              <a:t>‘set-cookie’ response header.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Client browser sends token with ‘cookie’ request header to the server when making other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9163" cy="338554"/>
          </a:xfrm>
        </p:spPr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HttpSession</a:t>
            </a:r>
            <a:r>
              <a:rPr lang="en-US" dirty="0" smtClean="0">
                <a:latin typeface="Calibri" pitchFamily="34" charset="0"/>
              </a:rPr>
              <a:t> Interface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838200"/>
            <a:ext cx="8544207" cy="63709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Object </a:t>
            </a:r>
            <a:r>
              <a:rPr lang="en-US" dirty="0" err="1" smtClean="0">
                <a:latin typeface="Calibri" pitchFamily="34" charset="0"/>
              </a:rPr>
              <a:t>getAttribute</a:t>
            </a:r>
            <a:r>
              <a:rPr lang="en-US" dirty="0" smtClean="0">
                <a:latin typeface="Calibri" pitchFamily="34" charset="0"/>
              </a:rPr>
              <a:t>(“attribute name”)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long  </a:t>
            </a:r>
            <a:r>
              <a:rPr lang="en-US" dirty="0" err="1" smtClean="0">
                <a:latin typeface="Calibri" pitchFamily="34" charset="0"/>
              </a:rPr>
              <a:t>getCreationTime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getId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getLastAccessedTime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getMaxInactiveInterval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ServletContext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getServletContext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invalidate()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boolean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isNew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removeAttribute</a:t>
            </a:r>
            <a:r>
              <a:rPr lang="en-US" dirty="0" smtClean="0">
                <a:latin typeface="Calibri" pitchFamily="34" charset="0"/>
              </a:rPr>
              <a:t>(“attribute name”)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setAttribute</a:t>
            </a:r>
            <a:r>
              <a:rPr lang="en-US" dirty="0" smtClean="0">
                <a:latin typeface="Calibri" pitchFamily="34" charset="0"/>
              </a:rPr>
              <a:t>(“attribute name”, Object)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setMaxInactiveInterval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Sample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for creating </a:t>
            </a:r>
            <a:r>
              <a:rPr lang="en-US" dirty="0" err="1" smtClean="0">
                <a:latin typeface="Calibri" pitchFamily="34" charset="0"/>
              </a:rPr>
              <a:t>HttpSession</a:t>
            </a:r>
            <a:r>
              <a:rPr lang="en-US" dirty="0" smtClean="0">
                <a:latin typeface="Calibri" pitchFamily="34" charset="0"/>
              </a:rPr>
              <a:t> and setting attributes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793" y="10668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ServletX.java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721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xplosion 1 6"/>
          <p:cNvSpPr/>
          <p:nvPr/>
        </p:nvSpPr>
        <p:spPr>
          <a:xfrm>
            <a:off x="5334000" y="3886200"/>
            <a:ext cx="3581400" cy="21336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Creating new session , setting its age and saving user data 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953000" y="4724400"/>
            <a:ext cx="533400" cy="381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Sample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for retrieving user data from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668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ServletY.java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2863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Run </a:t>
            </a:r>
            <a:r>
              <a:rPr lang="en-US" dirty="0" err="1" smtClean="0">
                <a:latin typeface="Calibri" pitchFamily="34" charset="0"/>
              </a:rPr>
              <a:t>ServletX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Run the </a:t>
            </a:r>
            <a:r>
              <a:rPr lang="en-US" dirty="0" err="1" smtClean="0">
                <a:latin typeface="Calibri" pitchFamily="34" charset="0"/>
              </a:rPr>
              <a:t>ServletX</a:t>
            </a:r>
            <a:r>
              <a:rPr lang="en-US" dirty="0" smtClean="0">
                <a:latin typeface="Calibri" pitchFamily="34" charset="0"/>
              </a:rPr>
              <a:t> by pressing Shift+F6.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69532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 of </a:t>
            </a:r>
            <a:r>
              <a:rPr lang="en-US" dirty="0" err="1" smtClean="0">
                <a:latin typeface="Calibri" pitchFamily="34" charset="0"/>
              </a:rPr>
              <a:t>ServletX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2865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4953000"/>
            <a:ext cx="5715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Don’t close the browser after  viewing the response. Change the URL to URL of </a:t>
            </a:r>
            <a:r>
              <a:rPr lang="en-US" dirty="0" err="1" smtClean="0">
                <a:solidFill>
                  <a:srgbClr val="0070C0"/>
                </a:solidFill>
                <a:latin typeface="Calibri" pitchFamily="34" charset="0"/>
              </a:rPr>
              <a:t>ServletY</a:t>
            </a:r>
            <a:endParaRPr lang="en-US" dirty="0" smtClean="0">
              <a:solidFill>
                <a:srgbClr val="0070C0"/>
              </a:solidFill>
              <a:latin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http://localhost:8084/SampleWebApplication/ServletY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Output of </a:t>
            </a:r>
            <a:r>
              <a:rPr lang="en-US" dirty="0" err="1" smtClean="0">
                <a:latin typeface="Calibri" pitchFamily="34" charset="0"/>
              </a:rPr>
              <a:t>ServletY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2769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HTTP GET Request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708981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GET/</a:t>
            </a:r>
            <a:r>
              <a:rPr lang="en-US" dirty="0" err="1" smtClean="0">
                <a:latin typeface="Calibri" pitchFamily="34" charset="0"/>
              </a:rPr>
              <a:t>SampleWebApplication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ServletA?username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msat&amp;password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techm</a:t>
            </a:r>
            <a:r>
              <a:rPr lang="en-US" dirty="0" smtClean="0">
                <a:latin typeface="Calibri" pitchFamily="34" charset="0"/>
              </a:rPr>
              <a:t> HTTP/1.1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Host:www.localhost.com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User-</a:t>
            </a:r>
            <a:r>
              <a:rPr lang="en-US" dirty="0" err="1" smtClean="0">
                <a:latin typeface="Calibri" pitchFamily="34" charset="0"/>
              </a:rPr>
              <a:t>Agent:Mozilla</a:t>
            </a:r>
            <a:r>
              <a:rPr lang="en-US" dirty="0" smtClean="0">
                <a:latin typeface="Calibri" pitchFamily="34" charset="0"/>
              </a:rPr>
              <a:t>/5.0 Netscape/7.1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Accept:text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xml,application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xml,text</a:t>
            </a:r>
            <a:r>
              <a:rPr lang="en-US" dirty="0" smtClean="0">
                <a:latin typeface="Calibri" pitchFamily="34" charset="0"/>
              </a:rPr>
              <a:t>/html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</a:t>
            </a:r>
            <a:r>
              <a:rPr lang="en-US" dirty="0" err="1" smtClean="0">
                <a:latin typeface="Calibri" pitchFamily="34" charset="0"/>
              </a:rPr>
              <a:t>Language:en</a:t>
            </a:r>
            <a:r>
              <a:rPr lang="en-US" dirty="0" smtClean="0">
                <a:latin typeface="Calibri" pitchFamily="34" charset="0"/>
              </a:rPr>
              <a:t>-us;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</a:t>
            </a:r>
            <a:r>
              <a:rPr lang="en-US" dirty="0" err="1" smtClean="0">
                <a:latin typeface="Calibri" pitchFamily="34" charset="0"/>
              </a:rPr>
              <a:t>Encoding:gzip,deflate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Accept-Charset:ISO-8859,utf-8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Keep-Alive:300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Connection:keep</a:t>
            </a:r>
            <a:r>
              <a:rPr lang="en-US" dirty="0" smtClean="0">
                <a:latin typeface="Calibri" pitchFamily="34" charset="0"/>
              </a:rPr>
              <a:t>-alive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Objectives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27699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Session Management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HttpSession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HttpRequest</a:t>
            </a:r>
            <a:r>
              <a:rPr lang="en-US" dirty="0" smtClean="0">
                <a:latin typeface="Calibri" pitchFamily="34" charset="0"/>
              </a:rPr>
              <a:t> Headers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HttpResponse</a:t>
            </a:r>
            <a:r>
              <a:rPr lang="en-US" dirty="0" smtClean="0">
                <a:latin typeface="Calibri" pitchFamily="34" charset="0"/>
              </a:rPr>
              <a:t> Headers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HTTP POST Request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66800"/>
            <a:ext cx="8544207" cy="553997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POST/</a:t>
            </a:r>
            <a:r>
              <a:rPr lang="en-US" dirty="0" err="1" smtClean="0">
                <a:latin typeface="Calibri" pitchFamily="34" charset="0"/>
              </a:rPr>
              <a:t>SampleWebApplication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ServletA</a:t>
            </a:r>
            <a:r>
              <a:rPr lang="en-US" dirty="0" smtClean="0">
                <a:latin typeface="Calibri" pitchFamily="34" charset="0"/>
              </a:rPr>
              <a:t>  HTTP/1.1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Host:www.localhost.com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User-</a:t>
            </a:r>
            <a:r>
              <a:rPr lang="en-US" dirty="0" err="1" smtClean="0">
                <a:latin typeface="Calibri" pitchFamily="34" charset="0"/>
              </a:rPr>
              <a:t>Agent:Mozilla</a:t>
            </a:r>
            <a:r>
              <a:rPr lang="en-US" dirty="0" smtClean="0">
                <a:latin typeface="Calibri" pitchFamily="34" charset="0"/>
              </a:rPr>
              <a:t>/5.0 Netscape/7.1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Accept:text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xml,application</a:t>
            </a:r>
            <a:r>
              <a:rPr lang="en-US" dirty="0" smtClean="0">
                <a:latin typeface="Calibri" pitchFamily="34" charset="0"/>
              </a:rPr>
              <a:t>/</a:t>
            </a:r>
            <a:r>
              <a:rPr lang="en-US" dirty="0" err="1" smtClean="0">
                <a:latin typeface="Calibri" pitchFamily="34" charset="0"/>
              </a:rPr>
              <a:t>xml,text</a:t>
            </a:r>
            <a:r>
              <a:rPr lang="en-US" dirty="0" smtClean="0">
                <a:latin typeface="Calibri" pitchFamily="34" charset="0"/>
              </a:rPr>
              <a:t>/html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</a:t>
            </a:r>
            <a:r>
              <a:rPr lang="en-US" dirty="0" err="1" smtClean="0">
                <a:latin typeface="Calibri" pitchFamily="34" charset="0"/>
              </a:rPr>
              <a:t>Language:en</a:t>
            </a:r>
            <a:r>
              <a:rPr lang="en-US" dirty="0" smtClean="0">
                <a:latin typeface="Calibri" pitchFamily="34" charset="0"/>
              </a:rPr>
              <a:t>-us;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</a:t>
            </a:r>
            <a:r>
              <a:rPr lang="en-US" dirty="0" err="1" smtClean="0">
                <a:latin typeface="Calibri" pitchFamily="34" charset="0"/>
              </a:rPr>
              <a:t>Encoding:gzip,deflate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Accept-Charset:ISO-8859,utf-8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Keep-Alive:300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Connection:keep</a:t>
            </a:r>
            <a:r>
              <a:rPr lang="en-US" dirty="0" smtClean="0">
                <a:latin typeface="Calibri" pitchFamily="34" charset="0"/>
              </a:rPr>
              <a:t>-alive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username=</a:t>
            </a:r>
            <a:r>
              <a:rPr lang="en-US" dirty="0" err="1" smtClean="0">
                <a:latin typeface="Calibri" pitchFamily="34" charset="0"/>
              </a:rPr>
              <a:t>msat&amp;password</a:t>
            </a:r>
            <a:r>
              <a:rPr lang="en-US" dirty="0" smtClean="0">
                <a:latin typeface="Calibri" pitchFamily="34" charset="0"/>
              </a:rPr>
              <a:t>=</a:t>
            </a:r>
            <a:r>
              <a:rPr lang="en-US" dirty="0" err="1" smtClean="0">
                <a:latin typeface="Calibri" pitchFamily="34" charset="0"/>
              </a:rPr>
              <a:t>techm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HTTP Response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600986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HTTP/1.1 200 OK</a:t>
            </a:r>
          </a:p>
          <a:p>
            <a:r>
              <a:rPr lang="en-US" dirty="0" smtClean="0">
                <a:latin typeface="Calibri" pitchFamily="34" charset="0"/>
              </a:rPr>
              <a:t>Set-</a:t>
            </a:r>
            <a:r>
              <a:rPr lang="en-US" dirty="0" err="1" smtClean="0">
                <a:latin typeface="Calibri" pitchFamily="34" charset="0"/>
              </a:rPr>
              <a:t>Cookie:JSESSIONID</a:t>
            </a:r>
            <a:r>
              <a:rPr lang="en-US" dirty="0" smtClean="0">
                <a:latin typeface="Calibri" pitchFamily="34" charset="0"/>
              </a:rPr>
              <a:t>=OAAB6324332SDFSASDS;</a:t>
            </a:r>
          </a:p>
          <a:p>
            <a:r>
              <a:rPr lang="en-US" dirty="0" smtClean="0">
                <a:latin typeface="Calibri" pitchFamily="34" charset="0"/>
              </a:rPr>
              <a:t>Content-</a:t>
            </a:r>
            <a:r>
              <a:rPr lang="en-US" dirty="0" err="1" smtClean="0">
                <a:latin typeface="Calibri" pitchFamily="34" charset="0"/>
              </a:rPr>
              <a:t>Type:text</a:t>
            </a:r>
            <a:r>
              <a:rPr lang="en-US" dirty="0" smtClean="0">
                <a:latin typeface="Calibri" pitchFamily="34" charset="0"/>
              </a:rPr>
              <a:t>/html</a:t>
            </a:r>
          </a:p>
          <a:p>
            <a:r>
              <a:rPr lang="en-US" dirty="0" smtClean="0">
                <a:latin typeface="Calibri" pitchFamily="34" charset="0"/>
              </a:rPr>
              <a:t>Content-Length:399</a:t>
            </a:r>
          </a:p>
          <a:p>
            <a:r>
              <a:rPr lang="en-US" dirty="0" err="1" smtClean="0">
                <a:latin typeface="Calibri" pitchFamily="34" charset="0"/>
              </a:rPr>
              <a:t>Date:Mon</a:t>
            </a:r>
            <a:r>
              <a:rPr lang="en-US" dirty="0" smtClean="0">
                <a:latin typeface="Calibri" pitchFamily="34" charset="0"/>
              </a:rPr>
              <a:t>, 15 NOV 2010 08:08:40 GMT</a:t>
            </a:r>
          </a:p>
          <a:p>
            <a:r>
              <a:rPr lang="en-US" dirty="0" err="1" smtClean="0">
                <a:latin typeface="Calibri" pitchFamily="34" charset="0"/>
              </a:rPr>
              <a:t>Server:Apache</a:t>
            </a:r>
            <a:r>
              <a:rPr lang="en-US" dirty="0" smtClean="0">
                <a:latin typeface="Calibri" pitchFamily="34" charset="0"/>
              </a:rPr>
              <a:t>;</a:t>
            </a:r>
          </a:p>
          <a:p>
            <a:r>
              <a:rPr lang="en-US" dirty="0" err="1" smtClean="0">
                <a:latin typeface="Calibri" pitchFamily="34" charset="0"/>
              </a:rPr>
              <a:t>Connection:close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&lt;html&gt;</a:t>
            </a:r>
          </a:p>
          <a:p>
            <a:r>
              <a:rPr lang="en-US" dirty="0" smtClean="0">
                <a:latin typeface="Calibri" pitchFamily="34" charset="0"/>
              </a:rPr>
              <a:t>&lt;body&gt;</a:t>
            </a:r>
          </a:p>
          <a:p>
            <a:r>
              <a:rPr lang="en-US" dirty="0" err="1" smtClean="0">
                <a:latin typeface="Calibri" pitchFamily="34" charset="0"/>
              </a:rPr>
              <a:t>ServletA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&lt;/body&gt;</a:t>
            </a:r>
          </a:p>
          <a:p>
            <a:r>
              <a:rPr lang="en-US" dirty="0" smtClean="0">
                <a:latin typeface="Calibri" pitchFamily="34" charset="0"/>
              </a:rPr>
              <a:t>&lt;/html&gt;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Calibri" pitchFamily="34" charset="0"/>
              </a:rPr>
              <a:t>doXXX</a:t>
            </a:r>
            <a:r>
              <a:rPr lang="en-US" dirty="0" smtClean="0">
                <a:latin typeface="Calibri" pitchFamily="34" charset="0"/>
              </a:rPr>
              <a:t>() methods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32398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doGet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doPost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doDelete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doPut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doTrace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doOptions</a:t>
            </a:r>
            <a:r>
              <a:rPr lang="en-US" dirty="0" smtClean="0">
                <a:latin typeface="Calibri" pitchFamily="34" charset="0"/>
              </a:rPr>
              <a:t>( )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Session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0469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HTTP is ‘Stateless’ </a:t>
            </a:r>
            <a:r>
              <a:rPr lang="en-US" dirty="0" err="1" smtClean="0">
                <a:latin typeface="Calibri" pitchFamily="34" charset="0"/>
              </a:rPr>
              <a:t>protocal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client browser makes a connection to the server, sends the request, gets the request and closes the connection.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connection exists for only a single  request/response.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Because the connection don’t’ persists, the container doesn’t recognize  that the client making second request  is same client from the previous request.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container considers each and every request made is from a new client.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Session Management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3600986"/>
          </a:xfrm>
        </p:spPr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We need session management in applications like online shopping where server needs to remember the client details during  transactions.</a:t>
            </a:r>
          </a:p>
          <a:p>
            <a:r>
              <a:rPr lang="en-US" dirty="0" smtClean="0">
                <a:latin typeface="Calibri" pitchFamily="34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</a:rPr>
              <a:t>User session can be managed by the  following techniques.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Hidden Fields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URL rewriting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HttpSession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66800"/>
            <a:ext cx="8544207" cy="55399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 is a small piece of data exchanged in between server and browser.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The server sends the cookie to the client, and the client returns the cookie when the client makes another request.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Cookies are stored on client side.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By default, cookies lives on client browser as long as session.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Once the client browser closes, cookies disappear.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But we can specify how long a cookie is alive even after the browser  shutdowns.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Using  a single cookie we can store only 4kb of information 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Browser can store only 20 cookies per server (</a:t>
            </a:r>
            <a:r>
              <a:rPr lang="en-US" dirty="0" smtClean="0"/>
              <a:t>f</a:t>
            </a:r>
            <a:r>
              <a:rPr lang="en-US" dirty="0" smtClean="0">
                <a:latin typeface="Calibri" pitchFamily="34" charset="0"/>
              </a:rPr>
              <a:t>or the entire server, not just for the page or site on the server 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Browser can store total 300 cookies only.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Cookie Class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931" y="1465507"/>
            <a:ext cx="8544207" cy="470898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Cookie( String , String )  // constructor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getMaxAge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getName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getValue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setMaxAge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Calibri" pitchFamily="34" charset="0"/>
              </a:rPr>
              <a:t>boolean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getSecure</a:t>
            </a:r>
            <a:r>
              <a:rPr lang="en-US" dirty="0" smtClean="0">
                <a:latin typeface="Calibri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setSecure</a:t>
            </a: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boolean</a:t>
            </a:r>
            <a:r>
              <a:rPr lang="en-US" dirty="0" smtClean="0">
                <a:latin typeface="Calibri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void </a:t>
            </a:r>
            <a:r>
              <a:rPr lang="en-US" dirty="0" err="1" smtClean="0">
                <a:latin typeface="Calibri" pitchFamily="34" charset="0"/>
              </a:rPr>
              <a:t>setDomain</a:t>
            </a:r>
            <a:r>
              <a:rPr lang="en-US" dirty="0" smtClean="0">
                <a:latin typeface="Calibri" pitchFamily="34" charset="0"/>
              </a:rPr>
              <a:t>(String)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String </a:t>
            </a:r>
            <a:r>
              <a:rPr lang="en-US" dirty="0" err="1" smtClean="0">
                <a:latin typeface="Calibri" pitchFamily="34" charset="0"/>
              </a:rPr>
              <a:t>getDomain</a:t>
            </a:r>
            <a:r>
              <a:rPr lang="en-US" dirty="0" smtClean="0">
                <a:latin typeface="Calibri" pitchFamily="34" charset="0"/>
              </a:rPr>
              <a:t>()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Sample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Programs which sets  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ServletA.java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81025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4800600"/>
            <a:ext cx="16002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5029200" y="4191000"/>
            <a:ext cx="2590800" cy="1447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Setting age of cookie as 30 seconds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467100" y="5067300"/>
            <a:ext cx="3810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xplosion 1 9"/>
          <p:cNvSpPr/>
          <p:nvPr/>
        </p:nvSpPr>
        <p:spPr>
          <a:xfrm>
            <a:off x="2438400" y="5029200"/>
            <a:ext cx="4191000" cy="1828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Adding cookie to the response before response sent to the  client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Sample </a:t>
            </a:r>
            <a:r>
              <a:rPr lang="en-US" dirty="0" err="1" smtClean="0">
                <a:latin typeface="Calibri" pitchFamily="34" charset="0"/>
              </a:rPr>
              <a:t>Servlet</a:t>
            </a:r>
            <a:r>
              <a:rPr lang="en-US" dirty="0" smtClean="0">
                <a:latin typeface="Calibri" pitchFamily="34" charset="0"/>
              </a:rPr>
              <a:t> program to retrieve cookies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ServletB.java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</a:rPr>
              <a:t>Run </a:t>
            </a:r>
            <a:r>
              <a:rPr lang="en-US" dirty="0" err="1" smtClean="0">
                <a:latin typeface="Calibri" pitchFamily="34" charset="0"/>
              </a:rPr>
              <a:t>ServletA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544207" cy="276999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Run the </a:t>
            </a:r>
            <a:r>
              <a:rPr lang="en-US" dirty="0" err="1" smtClean="0">
                <a:latin typeface="Calibri" pitchFamily="34" charset="0"/>
              </a:rPr>
              <a:t>ServletA</a:t>
            </a:r>
            <a:r>
              <a:rPr lang="en-US" dirty="0" smtClean="0">
                <a:latin typeface="Calibri" pitchFamily="34" charset="0"/>
              </a:rPr>
              <a:t> by pressing Shift+F6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000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hindra Satyam PPT Template_2011">
  <a:themeElements>
    <a:clrScheme name="Custom 1">
      <a:dk1>
        <a:sysClr val="windowText" lastClr="000000"/>
      </a:dk1>
      <a:lt1>
        <a:sysClr val="window" lastClr="FFFFFF"/>
      </a:lt1>
      <a:dk2>
        <a:srgbClr val="DC4128"/>
      </a:dk2>
      <a:lt2>
        <a:srgbClr val="625756"/>
      </a:lt2>
      <a:accent1>
        <a:srgbClr val="E6E3E2"/>
      </a:accent1>
      <a:accent2>
        <a:srgbClr val="A092B4"/>
      </a:accent2>
      <a:accent3>
        <a:srgbClr val="625753"/>
      </a:accent3>
      <a:accent4>
        <a:srgbClr val="DC4128"/>
      </a:accent4>
      <a:accent5>
        <a:srgbClr val="FFC000"/>
      </a:accent5>
      <a:accent6>
        <a:srgbClr val="00B050"/>
      </a:accent6>
      <a:hlink>
        <a:srgbClr val="625753"/>
      </a:hlink>
      <a:folHlink>
        <a:srgbClr val="DC41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fontAlgn="base">
          <a:buFont typeface="Arial" pitchFamily="34" charset="0"/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686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Mahindra Satyam PPT Template_2011</vt:lpstr>
      <vt:lpstr>Servlet</vt:lpstr>
      <vt:lpstr>Objectives</vt:lpstr>
      <vt:lpstr>Session Management</vt:lpstr>
      <vt:lpstr>Session Management</vt:lpstr>
      <vt:lpstr>Cookies</vt:lpstr>
      <vt:lpstr>Cookie Class</vt:lpstr>
      <vt:lpstr>Sample Servlet Programs which sets  cookies</vt:lpstr>
      <vt:lpstr>Sample Servlet program to retrieve cookies</vt:lpstr>
      <vt:lpstr>Run ServletA</vt:lpstr>
      <vt:lpstr>Output  of ServletA</vt:lpstr>
      <vt:lpstr>Output of ServletB</vt:lpstr>
      <vt:lpstr>Session Tracking</vt:lpstr>
      <vt:lpstr>HttpSession Interface</vt:lpstr>
      <vt:lpstr>Sample Servlet for creating HttpSession and setting attributes</vt:lpstr>
      <vt:lpstr>Sample Servlet for retrieving user data from session</vt:lpstr>
      <vt:lpstr>Run ServletX</vt:lpstr>
      <vt:lpstr>Output of ServletX</vt:lpstr>
      <vt:lpstr>Output of ServletY</vt:lpstr>
      <vt:lpstr>HTTP GET Request</vt:lpstr>
      <vt:lpstr>HTTP POST Request</vt:lpstr>
      <vt:lpstr>HTTP Response</vt:lpstr>
      <vt:lpstr>doXXX() methods</vt:lpstr>
      <vt:lpstr>Thank you</vt:lpstr>
    </vt:vector>
  </TitlesOfParts>
  <Company>scsl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uc90703</dc:creator>
  <cp:lastModifiedBy>chandra</cp:lastModifiedBy>
  <cp:revision>76</cp:revision>
  <dcterms:created xsi:type="dcterms:W3CDTF">2010-11-12T12:26:46Z</dcterms:created>
  <dcterms:modified xsi:type="dcterms:W3CDTF">2015-09-28T05:20:33Z</dcterms:modified>
</cp:coreProperties>
</file>