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802428e7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802428e7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802428e7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802428e7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802428e7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802428e7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802428e7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802428e7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802428e7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802428e7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802428e7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802428e7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i="1" lang="en-GB" sz="3022"/>
              <a:t>Team mates :</a:t>
            </a:r>
            <a:endParaRPr b="1" i="1" sz="3022"/>
          </a:p>
          <a:p>
            <a:pPr indent="0" lvl="0" marL="0" rtl="0" algn="l">
              <a:spcBef>
                <a:spcPts val="0"/>
              </a:spcBef>
              <a:spcAft>
                <a:spcPts val="0"/>
              </a:spcAft>
              <a:buNone/>
            </a:pPr>
            <a:r>
              <a:t/>
            </a:r>
            <a:endParaRPr/>
          </a:p>
          <a:p>
            <a:pPr indent="0" lvl="0" marL="0" rtl="0" algn="l">
              <a:spcBef>
                <a:spcPts val="0"/>
              </a:spcBef>
              <a:spcAft>
                <a:spcPts val="0"/>
              </a:spcAft>
              <a:buNone/>
            </a:pPr>
            <a:r>
              <a:rPr lang="en-GB"/>
              <a:t>K chandra shekar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 uday kiran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 ajay kumar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ctrTitle"/>
          </p:nvPr>
        </p:nvSpPr>
        <p:spPr>
          <a:xfrm>
            <a:off x="3266025" y="617175"/>
            <a:ext cx="56070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Smart pill dispenser</a:t>
            </a:r>
            <a:endParaRPr/>
          </a:p>
        </p:txBody>
      </p:sp>
      <p:sp>
        <p:nvSpPr>
          <p:cNvPr id="140" name="Google Shape;140;p14"/>
          <p:cNvSpPr txBox="1"/>
          <p:nvPr>
            <p:ph idx="1" type="subTitle"/>
          </p:nvPr>
        </p:nvSpPr>
        <p:spPr>
          <a:xfrm>
            <a:off x="3492825" y="1873175"/>
            <a:ext cx="5153400" cy="29397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688"/>
              <a:buNone/>
            </a:pPr>
            <a:r>
              <a:rPr lang="en-GB" sz="2400"/>
              <a:t>A smart pill dispenser is a device that automates the process of dispensing medication.</a:t>
            </a:r>
            <a:endParaRPr sz="2400"/>
          </a:p>
          <a:p>
            <a:pPr indent="0" lvl="0" marL="0" rtl="0" algn="l">
              <a:lnSpc>
                <a:spcPct val="80000"/>
              </a:lnSpc>
              <a:spcBef>
                <a:spcPts val="0"/>
              </a:spcBef>
              <a:spcAft>
                <a:spcPts val="0"/>
              </a:spcAft>
              <a:buSzPts val="688"/>
              <a:buNone/>
            </a:pPr>
            <a:r>
              <a:rPr lang="en-GB" sz="2400"/>
              <a:t> </a:t>
            </a:r>
            <a:endParaRPr sz="2400"/>
          </a:p>
          <a:p>
            <a:pPr indent="0" lvl="0" marL="0" rtl="0" algn="l">
              <a:lnSpc>
                <a:spcPct val="80000"/>
              </a:lnSpc>
              <a:spcBef>
                <a:spcPts val="0"/>
              </a:spcBef>
              <a:spcAft>
                <a:spcPts val="0"/>
              </a:spcAft>
              <a:buSzPts val="688"/>
              <a:buNone/>
            </a:pPr>
            <a:r>
              <a:rPr lang="en-GB" sz="2400"/>
              <a:t>It typically includes a container with compartments for each dose of medicine and a mechanism for dispensing pills.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56160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t>A</a:t>
            </a:r>
            <a:r>
              <a:rPr b="1" lang="en-GB" sz="2700"/>
              <a:t>utomated pill dispenser</a:t>
            </a:r>
            <a:endParaRPr b="1" sz="2700"/>
          </a:p>
        </p:txBody>
      </p:sp>
      <p:sp>
        <p:nvSpPr>
          <p:cNvPr id="146" name="Google Shape;146;p15"/>
          <p:cNvSpPr txBox="1"/>
          <p:nvPr>
            <p:ph idx="1" type="body"/>
          </p:nvPr>
        </p:nvSpPr>
        <p:spPr>
          <a:xfrm>
            <a:off x="505275" y="1232325"/>
            <a:ext cx="8343000" cy="36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An automated pill dispenser is a device designed to dispense medication automatically, typically in response to a programmed schedule or a manual command. The device typically consists of a container with compartments for each dose of medicine, a mechanism for dispensing pills, and a control system to manage the dispensing process.</a:t>
            </a:r>
            <a:endParaRPr sz="1500"/>
          </a:p>
          <a:p>
            <a:pPr indent="0" lvl="0" marL="0" rtl="0" algn="l">
              <a:spcBef>
                <a:spcPts val="1200"/>
              </a:spcBef>
              <a:spcAft>
                <a:spcPts val="0"/>
              </a:spcAft>
              <a:buNone/>
            </a:pPr>
            <a:r>
              <a:rPr lang="en-GB" sz="1500"/>
              <a:t>An automated pill dispenser can help people who have difficulty remembering to take their medication, have trouble managing multiple medications, or require assistance with their medication regimen. The device can be programmed to dispense pills at specific times of the day, ensuring that the patient takes their medication on schedule.</a:t>
            </a:r>
            <a:endParaRPr sz="1500"/>
          </a:p>
          <a:p>
            <a:pPr indent="0" lvl="0" marL="0" rtl="0" algn="l">
              <a:spcBef>
                <a:spcPts val="1200"/>
              </a:spcBef>
              <a:spcAft>
                <a:spcPts val="1200"/>
              </a:spcAft>
              <a:buNone/>
            </a:pPr>
            <a:r>
              <a:rPr lang="en-GB" sz="1500"/>
              <a:t>In addition to helping patients stay on top of their medication regimen, automated pill dispensers can also provide peace of mind for caregivers, who can rest assured that their loved ones are taking the right amount of medication at the right time. The dispensers can also help reduce the risk of medication errors and improve overall patient compliance with the prescribed treatment.</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73325"/>
            <a:ext cx="67743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600"/>
              <a:t>app-controlled smart pill dispenser</a:t>
            </a:r>
            <a:endParaRPr b="1" sz="2600"/>
          </a:p>
        </p:txBody>
      </p:sp>
      <p:sp>
        <p:nvSpPr>
          <p:cNvPr id="152" name="Google Shape;152;p16"/>
          <p:cNvSpPr txBox="1"/>
          <p:nvPr>
            <p:ph idx="1" type="body"/>
          </p:nvPr>
        </p:nvSpPr>
        <p:spPr>
          <a:xfrm>
            <a:off x="1051025" y="776375"/>
            <a:ext cx="7674000" cy="43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An app-controlled smart pill dispenser is a device that can be managed and monitored through a smartphone or tablet app, allowing patients or caregivers to control the dispenser from anywhere in the world. These devices typically include a container with compartments for each dose of medicine and a mechanism for dispensing pills, as well as a control system that can be managed through a connected app.</a:t>
            </a:r>
            <a:endParaRPr sz="1500"/>
          </a:p>
          <a:p>
            <a:pPr indent="0" lvl="0" marL="0" rtl="0" algn="l">
              <a:spcBef>
                <a:spcPts val="1200"/>
              </a:spcBef>
              <a:spcAft>
                <a:spcPts val="0"/>
              </a:spcAft>
              <a:buNone/>
            </a:pPr>
            <a:r>
              <a:rPr lang="en-GB" sz="1500"/>
              <a:t>Through the app, patients or caregivers can set up the dispensing schedule, receive notifications when it's time to take medication, monitor the dispenser's usage, and receive alerts if the dispenser runs low on medication. This remote control capability provides greater flexibility and convenience for patients and caregivers, especially for those who live far from their caretakers or who have difficulty managing their medicati</a:t>
            </a:r>
            <a:r>
              <a:rPr lang="en-GB" sz="1500"/>
              <a:t>on on their own.</a:t>
            </a:r>
            <a:endParaRPr sz="1500"/>
          </a:p>
          <a:p>
            <a:pPr indent="0" lvl="0" marL="0" rtl="0" algn="l">
              <a:spcBef>
                <a:spcPts val="1200"/>
              </a:spcBef>
              <a:spcAft>
                <a:spcPts val="1200"/>
              </a:spcAft>
              <a:buNone/>
            </a:pPr>
            <a:r>
              <a:rPr lang="en-GB" sz="1500"/>
              <a:t>This </a:t>
            </a:r>
            <a:r>
              <a:rPr lang="en-GB" sz="1500"/>
              <a:t> can help improve medication compliance, reduce the risk of medication errors, and make it easier for patients to manage their medication regimen. It's important to ensure the security and privacy of the device and the personal information it collects, as well as to properly maintain and update the device to ensure its proper functioning.</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52464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100"/>
              <a:t>biometric pill dispenser</a:t>
            </a:r>
            <a:endParaRPr b="1" sz="3300"/>
          </a:p>
        </p:txBody>
      </p:sp>
      <p:sp>
        <p:nvSpPr>
          <p:cNvPr id="158" name="Google Shape;158;p17"/>
          <p:cNvSpPr txBox="1"/>
          <p:nvPr>
            <p:ph idx="1" type="body"/>
          </p:nvPr>
        </p:nvSpPr>
        <p:spPr>
          <a:xfrm>
            <a:off x="911925" y="1035175"/>
            <a:ext cx="7923900" cy="36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A pill dispenser that uses fingerprint recognition technology is commonly referred to as a "fingerprint pill dispenser" or a "biometric pill dispenser." The term "biometric" refers to the use of biological data, such as fingerprints, for identification and authentication purposes.</a:t>
            </a:r>
            <a:endParaRPr sz="1600"/>
          </a:p>
          <a:p>
            <a:pPr indent="0" lvl="0" marL="0" rtl="0" algn="l">
              <a:spcBef>
                <a:spcPts val="1200"/>
              </a:spcBef>
              <a:spcAft>
                <a:spcPts val="0"/>
              </a:spcAft>
              <a:buNone/>
            </a:pPr>
            <a:r>
              <a:rPr lang="en-GB" sz="1600"/>
              <a:t>These dispensers are designed to ensure that only authorized individuals, such as the patient or a designated caregiver, can access the medication. The fingerprint recognition technology provides an added layer of security and helps prevent accidental or intentional misuse of the medication.</a:t>
            </a:r>
            <a:endParaRPr sz="1600"/>
          </a:p>
          <a:p>
            <a:pPr indent="0" lvl="0" marL="0" rtl="0" algn="l">
              <a:spcBef>
                <a:spcPts val="1200"/>
              </a:spcBef>
              <a:spcAft>
                <a:spcPts val="1200"/>
              </a:spcAft>
              <a:buNone/>
            </a:pPr>
            <a:r>
              <a:rPr lang="en-GB" sz="1600"/>
              <a:t>In addition to the biometric security features, fingerprint pill dispensers may also include features such as automatic reminders, remote monitoring, and medication tracking. These features can help improve medication compliance and reduce the risk of medication errors.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35875" y="332125"/>
            <a:ext cx="71070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600"/>
              <a:t>medication dispensing vending machine</a:t>
            </a:r>
            <a:endParaRPr b="1" sz="2600"/>
          </a:p>
        </p:txBody>
      </p:sp>
      <p:sp>
        <p:nvSpPr>
          <p:cNvPr id="164" name="Google Shape;164;p18"/>
          <p:cNvSpPr txBox="1"/>
          <p:nvPr>
            <p:ph idx="1" type="body"/>
          </p:nvPr>
        </p:nvSpPr>
        <p:spPr>
          <a:xfrm>
            <a:off x="1047500" y="1183050"/>
            <a:ext cx="7726800" cy="3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A vending machine used as a pill dispenser is often referred to as a "medication dispensing vending machine" or a "pharmacy vending machine." The term "medication dispensing" emphasizes the primary function of the machine, which is to dispense pills, while "pharmacy vending machine" highlights the connection to the healthcare industry and the dispensing of prescription medication.</a:t>
            </a:r>
            <a:endParaRPr sz="1400"/>
          </a:p>
          <a:p>
            <a:pPr indent="0" lvl="0" marL="0" rtl="0" algn="l">
              <a:spcBef>
                <a:spcPts val="1200"/>
              </a:spcBef>
              <a:spcAft>
                <a:spcPts val="0"/>
              </a:spcAft>
              <a:buNone/>
            </a:pPr>
            <a:r>
              <a:rPr lang="en-GB" sz="1400"/>
              <a:t>These vending machines are designed to dispense pills in a secure and controlled manner, typically by using biometric technology, such as fingerprint recognition or facial recognition, or by requiring a key or a code to access the medication. They may be used in hospitals, clinics, or other healthcare facilities, and can help improve the efficiency and accuracy of the medication dispensing process, reduce the risk of medication errors, and ensure that patients receive the right medication at the right time.</a:t>
            </a:r>
            <a:endParaRPr sz="1400"/>
          </a:p>
          <a:p>
            <a:pPr indent="0" lvl="0" marL="0" rtl="0" algn="l">
              <a:spcBef>
                <a:spcPts val="1200"/>
              </a:spcBef>
              <a:spcAft>
                <a:spcPts val="1200"/>
              </a:spcAft>
              <a:buNone/>
            </a:pPr>
            <a:r>
              <a:rPr lang="en-GB" sz="1400"/>
              <a:t> medication dispensing vending machines may also include features such as automatic reminders, remote monitoring, and medication tracking. These features can help improve medication compliance and provide greater visibility and control over the dispensing process.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630225" y="1823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6200"/>
              <a:t>Thank you…</a:t>
            </a:r>
            <a:endParaRPr b="1" sz="6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