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1" r:id="rId3"/>
    <p:sldId id="265" r:id="rId4"/>
    <p:sldId id="266" r:id="rId5"/>
    <p:sldId id="271" r:id="rId6"/>
    <p:sldId id="275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6" autoAdjust="0"/>
  </p:normalViewPr>
  <p:slideViewPr>
    <p:cSldViewPr snapToGrid="0">
      <p:cViewPr>
        <p:scale>
          <a:sx n="64" d="100"/>
          <a:sy n="64" d="100"/>
        </p:scale>
        <p:origin x="22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4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5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2D13-7EDD-406E-ACE1-95E1ECDE20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828" y="309489"/>
            <a:ext cx="116339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algn="ctr"/>
            <a:r>
              <a:rPr lang="en-US" dirty="0"/>
              <a:t>           </a:t>
            </a:r>
            <a:r>
              <a:rPr lang="en-US" sz="3600" dirty="0"/>
              <a:t>Big Data(CPSC-651-6T1)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         Project – 1</a:t>
            </a:r>
          </a:p>
          <a:p>
            <a:pPr algn="ctr"/>
            <a:r>
              <a:rPr lang="en-US" sz="3600" dirty="0"/>
              <a:t>       Phase – 5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Topic: Inpatient Prospective Payment System.</a:t>
            </a: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625" y="4670474"/>
            <a:ext cx="8876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 </a:t>
            </a:r>
          </a:p>
          <a:p>
            <a:r>
              <a:rPr lang="en-US" dirty="0"/>
              <a:t>Dileesh Chandra Bikkasani.</a:t>
            </a:r>
          </a:p>
          <a:p>
            <a:r>
              <a:rPr lang="en-US" dirty="0"/>
              <a:t>Student id: </a:t>
            </a:r>
            <a:r>
              <a:rPr lang="en-US"/>
              <a:t>1004827.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528" y="5163049"/>
            <a:ext cx="10515600" cy="169495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are the results obtained after the execution of Hive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" y="400564"/>
            <a:ext cx="6096000" cy="4762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28" y="400564"/>
            <a:ext cx="6497979" cy="4762485"/>
          </a:xfrm>
          <a:prstGeom prst="rect">
            <a:avLst/>
          </a:prstGeom>
          <a:ln>
            <a:solidFill>
              <a:srgbClr val="E3E7EB"/>
            </a:solidFill>
          </a:ln>
        </p:spPr>
      </p:pic>
    </p:spTree>
    <p:extLst>
      <p:ext uri="{BB962C8B-B14F-4D97-AF65-F5344CB8AC3E}">
        <p14:creationId xmlns:p14="http://schemas.microsoft.com/office/powerpoint/2010/main" val="23116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write a map reduce code using java in eclipse </a:t>
            </a:r>
            <a:br>
              <a:rPr lang="en-US" sz="2400" dirty="0"/>
            </a:br>
            <a:r>
              <a:rPr lang="en-US" sz="2400" b="1" dirty="0"/>
              <a:t>MapReduce Driver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6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47091"/>
            <a:ext cx="5455917" cy="2918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908471"/>
            <a:ext cx="5455917" cy="2796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 algn="ctr"/>
            <a:r>
              <a:rPr lang="en-US" sz="4000" dirty="0">
                <a:solidFill>
                  <a:schemeClr val="bg1"/>
                </a:solidFill>
              </a:rPr>
              <a:t>Above is </a:t>
            </a:r>
            <a:r>
              <a:rPr lang="en-US" sz="4000" b="1" dirty="0">
                <a:solidFill>
                  <a:schemeClr val="bg1"/>
                </a:solidFill>
              </a:rPr>
              <a:t>MapReduce Mapper &amp; Reducer program.</a:t>
            </a:r>
          </a:p>
        </p:txBody>
      </p:sp>
    </p:spTree>
    <p:extLst>
      <p:ext uri="{BB962C8B-B14F-4D97-AF65-F5344CB8AC3E}">
        <p14:creationId xmlns:p14="http://schemas.microsoft.com/office/powerpoint/2010/main" val="1891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MapReduce output.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12192000" cy="429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6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44" y="1202432"/>
            <a:ext cx="5455917" cy="2482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4" y="1887120"/>
            <a:ext cx="5455917" cy="859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ctr">
              <a:lnSpc>
                <a:spcPct val="70000"/>
              </a:lnSpc>
            </a:pPr>
            <a:r>
              <a:rPr lang="en-US" sz="3800" dirty="0">
                <a:solidFill>
                  <a:schemeClr val="bg1"/>
                </a:solidFill>
              </a:rPr>
              <a:t>Above Are the snaps of my SPARK execution.</a:t>
            </a:r>
          </a:p>
        </p:txBody>
      </p:sp>
    </p:spTree>
    <p:extLst>
      <p:ext uri="{BB962C8B-B14F-4D97-AF65-F5344CB8AC3E}">
        <p14:creationId xmlns:p14="http://schemas.microsoft.com/office/powerpoint/2010/main" val="403309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22" y="307731"/>
            <a:ext cx="4224953" cy="3997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594755"/>
            <a:ext cx="5455917" cy="3423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Above are the visualizations I got after the data is uploaded to </a:t>
            </a:r>
            <a:r>
              <a:rPr lang="en-US" sz="3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Tabluea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88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55" y="208546"/>
            <a:ext cx="8878119" cy="63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4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90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To write a map reduce code using java in eclipse  MapReduce Driver Program</vt:lpstr>
      <vt:lpstr>Above is MapReduce Mapper &amp; Reducer program.</vt:lpstr>
      <vt:lpstr>Capturing the MapReduce output.</vt:lpstr>
      <vt:lpstr>Above Are the snaps of my SPARK execution.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dileesh</dc:creator>
  <cp:lastModifiedBy>dileesh</cp:lastModifiedBy>
  <cp:revision>24</cp:revision>
  <dcterms:created xsi:type="dcterms:W3CDTF">2017-04-13T03:56:36Z</dcterms:created>
  <dcterms:modified xsi:type="dcterms:W3CDTF">2017-04-22T02:41:33Z</dcterms:modified>
</cp:coreProperties>
</file>