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2D13-7EDD-406E-ACE1-95E1ECDE207D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6C2-46FA-44AA-9878-93A2A0C8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828" y="309489"/>
            <a:ext cx="11633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algn="ctr"/>
            <a:r>
              <a:rPr lang="en-US" dirty="0"/>
              <a:t>           </a:t>
            </a:r>
            <a:r>
              <a:rPr lang="en-US" sz="3600" dirty="0"/>
              <a:t>Big Data(CPSC-651-6T1)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         Project – 1</a:t>
            </a:r>
          </a:p>
          <a:p>
            <a:pPr algn="ctr"/>
            <a:r>
              <a:rPr lang="en-US" sz="3600" dirty="0"/>
              <a:t>       Phase – 4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Topic: Inpatient Prospective Payment System.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625" y="4670474"/>
            <a:ext cx="887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 </a:t>
            </a:r>
          </a:p>
          <a:p>
            <a:r>
              <a:rPr lang="en-US" dirty="0"/>
              <a:t>Dileesh Chandra Bikkasani.</a:t>
            </a:r>
          </a:p>
          <a:p>
            <a:r>
              <a:rPr lang="en-US"/>
              <a:t>Student id: 1004827.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7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Mapper program.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54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Reducer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12192000" cy="5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the entire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856"/>
            <a:ext cx="12192000" cy="50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0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job using OOZIE workflow scheduler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971"/>
            <a:ext cx="12192000" cy="46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output data in output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743"/>
            <a:ext cx="12192000" cy="48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MapReduce output.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2192000" cy="42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2025" y="478302"/>
            <a:ext cx="9129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same input file using SPARK which we are implementing with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competes more with MapReduce than with the entire Hadoop ecosystem.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online platform which will provide the environment to execute the SPARK in Scala, python, java etc.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same input file schema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1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SPARK commands using python to load the data and performing some validations.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20"/>
            <a:ext cx="12192000" cy="1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snip is my output after executing SPARK 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5926" y="196948"/>
            <a:ext cx="796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input file using below Hadoop components...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and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120"/>
            <a:ext cx="12192000" cy="43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5" r="1" b="1792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489" y="492368"/>
            <a:ext cx="91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Hortonworks Sandbox in Oracle VM Virtual box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local host and VM using putty software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94" y="1799052"/>
            <a:ext cx="6400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218" y="351692"/>
            <a:ext cx="91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Hadoop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input file which is having 160k records.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020"/>
            <a:ext cx="12192000" cy="40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376653"/>
            <a:ext cx="10515600" cy="11567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schema for all components in Hadoop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hive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379"/>
            <a:ext cx="12192000" cy="47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snip is my output.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866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 for PIG to load input data and perform some validation on top of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29"/>
            <a:ext cx="12192000" cy="47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execution below snip is my output.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5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write a map reduce code using java in eclipse </a:t>
            </a:r>
            <a:br>
              <a:rPr lang="en-US" sz="2400" dirty="0"/>
            </a:br>
            <a:r>
              <a:rPr lang="en-US" sz="2400" b="1" dirty="0"/>
              <a:t>MapReduce Driver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6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251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Execution. below snip is my output.</vt:lpstr>
      <vt:lpstr>Create schema for PIG to load input data and perform some validation on top of it.</vt:lpstr>
      <vt:lpstr>After execution below snip is my output.</vt:lpstr>
      <vt:lpstr>To write a map reduce code using java in eclipse  MapReduce Driver Program</vt:lpstr>
      <vt:lpstr>Below is MapReduce Mapper program.</vt:lpstr>
      <vt:lpstr>Below is MapReduce Reducer program</vt:lpstr>
      <vt:lpstr>Exporting the entire code.</vt:lpstr>
      <vt:lpstr>Scheduling the job using OOZIE workflow scheduler</vt:lpstr>
      <vt:lpstr>Checking the output data in output file</vt:lpstr>
      <vt:lpstr>Capturing the MapReduce output.</vt:lpstr>
      <vt:lpstr>PowerPoint Presentation</vt:lpstr>
      <vt:lpstr>load the same input file schema into Databrics storage.</vt:lpstr>
      <vt:lpstr>Write SPARK commands using python to load the data and performing some validations.</vt:lpstr>
      <vt:lpstr>Below snip is my output after executing SPARK 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dileesh</dc:creator>
  <cp:lastModifiedBy>dileesh</cp:lastModifiedBy>
  <cp:revision>16</cp:revision>
  <dcterms:created xsi:type="dcterms:W3CDTF">2017-04-13T03:56:36Z</dcterms:created>
  <dcterms:modified xsi:type="dcterms:W3CDTF">2017-04-14T19:32:40Z</dcterms:modified>
</cp:coreProperties>
</file>