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7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9F99-32D1-4BAD-8B28-78324B83F8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2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322023"/>
            <a:ext cx="8394853" cy="5188945"/>
          </a:xfrm>
        </p:spPr>
      </p:pic>
    </p:spTree>
    <p:extLst>
      <p:ext uri="{BB962C8B-B14F-4D97-AF65-F5344CB8AC3E}">
        <p14:creationId xmlns:p14="http://schemas.microsoft.com/office/powerpoint/2010/main" val="101347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2380523"/>
            <a:ext cx="5334000" cy="3086100"/>
          </a:xfrm>
        </p:spPr>
      </p:pic>
    </p:spTree>
    <p:extLst>
      <p:ext uri="{BB962C8B-B14F-4D97-AF65-F5344CB8AC3E}">
        <p14:creationId xmlns:p14="http://schemas.microsoft.com/office/powerpoint/2010/main" val="94807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Pooling </a:t>
            </a:r>
            <a:endParaRPr lang="en-US" dirty="0" smtClean="0"/>
          </a:p>
          <a:p>
            <a:r>
              <a:rPr lang="en-US" dirty="0" smtClean="0"/>
              <a:t>Why String is Immutable</a:t>
            </a:r>
            <a:endParaRPr lang="en-US" dirty="0" smtClean="0"/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String Builder</a:t>
            </a:r>
          </a:p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▪ Strings, which are widely used in </a:t>
            </a:r>
            <a:r>
              <a:rPr lang="en-US" dirty="0" smtClean="0"/>
              <a:t>Java programming</a:t>
            </a:r>
            <a:r>
              <a:rPr lang="en-US" dirty="0"/>
              <a:t>, are </a:t>
            </a:r>
            <a:r>
              <a:rPr lang="en-US" i="1" dirty="0"/>
              <a:t>a sequence of characters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programming language</a:t>
            </a:r>
            <a:r>
              <a:rPr lang="en-US" dirty="0" smtClean="0"/>
              <a:t>,  </a:t>
            </a:r>
            <a:r>
              <a:rPr lang="en-US" dirty="0"/>
              <a:t>strings </a:t>
            </a:r>
            <a:r>
              <a:rPr lang="en-US" dirty="0" smtClean="0"/>
              <a:t>are treated </a:t>
            </a:r>
            <a:r>
              <a:rPr lang="en-US" dirty="0"/>
              <a:t>as 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String objects:</a:t>
            </a:r>
          </a:p>
          <a:p>
            <a:r>
              <a:rPr lang="en-US" dirty="0" smtClean="0"/>
              <a:t>String </a:t>
            </a:r>
            <a:r>
              <a:rPr lang="en-US" dirty="0"/>
              <a:t>Literal:</a:t>
            </a:r>
          </a:p>
          <a:p>
            <a:pPr marL="0" indent="0">
              <a:buNone/>
            </a:pPr>
            <a:r>
              <a:rPr lang="en-US" dirty="0"/>
              <a:t>   String s = “</a:t>
            </a:r>
            <a:r>
              <a:rPr lang="en-US" dirty="0" err="1"/>
              <a:t>chandu</a:t>
            </a:r>
            <a:r>
              <a:rPr lang="en-US" dirty="0"/>
              <a:t>”;</a:t>
            </a:r>
          </a:p>
          <a:p>
            <a:r>
              <a:rPr lang="en-US" dirty="0"/>
              <a:t>Using new keyword: </a:t>
            </a:r>
          </a:p>
          <a:p>
            <a:pPr marL="0" indent="0">
              <a:buNone/>
            </a:pPr>
            <a:r>
              <a:rPr lang="en-US" dirty="0"/>
              <a:t>String s = new String(“Java”);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Literal: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s = “</a:t>
            </a:r>
            <a:r>
              <a:rPr lang="en-US" dirty="0" err="1" smtClean="0"/>
              <a:t>chandu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Using new keyword: </a:t>
            </a:r>
          </a:p>
          <a:p>
            <a:pPr marL="0" indent="0">
              <a:buNone/>
            </a:pPr>
            <a:r>
              <a:rPr lang="en-US" dirty="0" smtClean="0"/>
              <a:t>String s = new String(“Java”);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547"/>
            <a:ext cx="8915400" cy="4247675"/>
          </a:xfrm>
        </p:spPr>
        <p:txBody>
          <a:bodyPr/>
          <a:lstStyle/>
          <a:p>
            <a:r>
              <a:rPr lang="en-US" dirty="0" smtClean="0"/>
              <a:t>String s = “</a:t>
            </a:r>
            <a:r>
              <a:rPr lang="en-US" dirty="0" err="1" smtClean="0"/>
              <a:t>sachin</a:t>
            </a:r>
            <a:r>
              <a:rPr lang="en-US" dirty="0" smtClean="0"/>
              <a:t>”;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5" y="1905000"/>
            <a:ext cx="550621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s1 = “cat”;</a:t>
            </a:r>
          </a:p>
          <a:p>
            <a:r>
              <a:rPr lang="en-US" dirty="0" smtClean="0"/>
              <a:t>String s2  = “cat”;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7" y="1564395"/>
            <a:ext cx="4948754" cy="3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String is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357844"/>
          </a:xfrm>
        </p:spPr>
        <p:txBody>
          <a:bodyPr/>
          <a:lstStyle/>
          <a:p>
            <a:r>
              <a:rPr lang="en-US" dirty="0" smtClean="0"/>
              <a:t>If strings are mutable another</a:t>
            </a:r>
          </a:p>
          <a:p>
            <a:pPr marL="0" indent="0">
              <a:buNone/>
            </a:pPr>
            <a:r>
              <a:rPr lang="en-US" dirty="0" smtClean="0"/>
              <a:t>  reference  to your string object </a:t>
            </a:r>
          </a:p>
          <a:p>
            <a:pPr marL="0" indent="0">
              <a:buNone/>
            </a:pPr>
            <a:r>
              <a:rPr lang="en-US" dirty="0" smtClean="0"/>
              <a:t>could change the value of that 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8" y="1476260"/>
            <a:ext cx="5714082" cy="5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167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5" y="2513557"/>
            <a:ext cx="6705600" cy="2717800"/>
          </a:xfrm>
        </p:spPr>
      </p:pic>
    </p:spTree>
    <p:extLst>
      <p:ext uri="{BB962C8B-B14F-4D97-AF65-F5344CB8AC3E}">
        <p14:creationId xmlns:p14="http://schemas.microsoft.com/office/powerpoint/2010/main" val="107780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StringBuilder</a:t>
            </a:r>
            <a:r>
              <a:rPr lang="en-US" dirty="0"/>
              <a:t> class is used to create mutable (modifiable) string</a:t>
            </a:r>
            <a:r>
              <a:rPr lang="en-US" dirty="0" smtClean="0"/>
              <a:t>.</a:t>
            </a:r>
          </a:p>
          <a:p>
            <a:r>
              <a:rPr lang="en-US" dirty="0"/>
              <a:t>it is 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Creation of String Builder Object: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dirty="0" err="1" smtClean="0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("Hello 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7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190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Strings</vt:lpstr>
      <vt:lpstr>To Be Covered</vt:lpstr>
      <vt:lpstr>What is String</vt:lpstr>
      <vt:lpstr>How to create a string</vt:lpstr>
      <vt:lpstr>Memory Representation</vt:lpstr>
      <vt:lpstr>Pooling</vt:lpstr>
      <vt:lpstr>Why String is Immutable</vt:lpstr>
      <vt:lpstr>String Functions</vt:lpstr>
      <vt:lpstr>String Builder</vt:lpstr>
      <vt:lpstr>StringBuilder Functions</vt:lpstr>
      <vt:lpstr>String vs StringBuilder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Kasarala, Chandradeep</dc:creator>
  <cp:lastModifiedBy>Kasarala, Chandradeep</cp:lastModifiedBy>
  <cp:revision>7</cp:revision>
  <dcterms:created xsi:type="dcterms:W3CDTF">2020-02-11T12:34:29Z</dcterms:created>
  <dcterms:modified xsi:type="dcterms:W3CDTF">2020-02-11T13:22:24Z</dcterms:modified>
</cp:coreProperties>
</file>