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9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9F99-32D1-4BAD-8B28-78324B83F8E4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94CF79E-4761-4575-A311-C08DF0E6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56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9F99-32D1-4BAD-8B28-78324B83F8E4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94CF79E-4761-4575-A311-C08DF0E6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40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9F99-32D1-4BAD-8B28-78324B83F8E4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94CF79E-4761-4575-A311-C08DF0E627D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2515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9F99-32D1-4BAD-8B28-78324B83F8E4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94CF79E-4761-4575-A311-C08DF0E6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4350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9F99-32D1-4BAD-8B28-78324B83F8E4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94CF79E-4761-4575-A311-C08DF0E627D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29722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9F99-32D1-4BAD-8B28-78324B83F8E4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94CF79E-4761-4575-A311-C08DF0E6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412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9F99-32D1-4BAD-8B28-78324B83F8E4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CF79E-4761-4575-A311-C08DF0E6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955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9F99-32D1-4BAD-8B28-78324B83F8E4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CF79E-4761-4575-A311-C08DF0E6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670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9F99-32D1-4BAD-8B28-78324B83F8E4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CF79E-4761-4575-A311-C08DF0E6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197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9F99-32D1-4BAD-8B28-78324B83F8E4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94CF79E-4761-4575-A311-C08DF0E6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271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9F99-32D1-4BAD-8B28-78324B83F8E4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94CF79E-4761-4575-A311-C08DF0E6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12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9F99-32D1-4BAD-8B28-78324B83F8E4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94CF79E-4761-4575-A311-C08DF0E6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467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9F99-32D1-4BAD-8B28-78324B83F8E4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CF79E-4761-4575-A311-C08DF0E6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994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9F99-32D1-4BAD-8B28-78324B83F8E4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CF79E-4761-4575-A311-C08DF0E6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79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9F99-32D1-4BAD-8B28-78324B83F8E4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CF79E-4761-4575-A311-C08DF0E6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25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9F99-32D1-4BAD-8B28-78324B83F8E4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94CF79E-4761-4575-A311-C08DF0E6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889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69F99-32D1-4BAD-8B28-78324B83F8E4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94CF79E-4761-4575-A311-C08DF0E6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42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does your User ID consist of 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247690" y="3549815"/>
            <a:ext cx="8915399" cy="1555864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Strings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096421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vs </a:t>
            </a:r>
            <a:r>
              <a:rPr lang="en-US" dirty="0" err="1" smtClean="0"/>
              <a:t>StringBuilder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97" y="2380523"/>
            <a:ext cx="5334000" cy="3086100"/>
          </a:xfrm>
        </p:spPr>
      </p:pic>
    </p:spTree>
    <p:extLst>
      <p:ext uri="{BB962C8B-B14F-4D97-AF65-F5344CB8AC3E}">
        <p14:creationId xmlns:p14="http://schemas.microsoft.com/office/powerpoint/2010/main" val="94807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have learnt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String</a:t>
            </a:r>
          </a:p>
          <a:p>
            <a:r>
              <a:rPr lang="en-US" dirty="0"/>
              <a:t>Memory Representation</a:t>
            </a:r>
          </a:p>
          <a:p>
            <a:r>
              <a:rPr lang="en-US" dirty="0"/>
              <a:t>Pooling </a:t>
            </a:r>
          </a:p>
          <a:p>
            <a:r>
              <a:rPr lang="en-US" dirty="0"/>
              <a:t>Why String is Immutable</a:t>
            </a:r>
          </a:p>
          <a:p>
            <a:r>
              <a:rPr lang="en-US" dirty="0"/>
              <a:t>String Functions</a:t>
            </a:r>
          </a:p>
          <a:p>
            <a:r>
              <a:rPr lang="en-US" dirty="0"/>
              <a:t>String Builder</a:t>
            </a:r>
          </a:p>
          <a:p>
            <a:r>
              <a:rPr lang="en-US" dirty="0"/>
              <a:t>String Builder Functions</a:t>
            </a:r>
          </a:p>
          <a:p>
            <a:r>
              <a:rPr lang="en-US" dirty="0"/>
              <a:t>String vs </a:t>
            </a:r>
            <a:r>
              <a:rPr lang="en-US" dirty="0" err="1"/>
              <a:t>StringBuilder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79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Thank You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63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To Be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String</a:t>
            </a:r>
          </a:p>
          <a:p>
            <a:r>
              <a:rPr lang="en-US" dirty="0" smtClean="0"/>
              <a:t>Memory Representation</a:t>
            </a:r>
          </a:p>
          <a:p>
            <a:r>
              <a:rPr lang="en-US" dirty="0" smtClean="0"/>
              <a:t>Pooling </a:t>
            </a:r>
          </a:p>
          <a:p>
            <a:r>
              <a:rPr lang="en-US" dirty="0" smtClean="0"/>
              <a:t>Why String is Immutable</a:t>
            </a:r>
          </a:p>
          <a:p>
            <a:r>
              <a:rPr lang="en-US" dirty="0" smtClean="0"/>
              <a:t>String Functions</a:t>
            </a:r>
          </a:p>
          <a:p>
            <a:r>
              <a:rPr lang="en-US" dirty="0" smtClean="0"/>
              <a:t>String Builder</a:t>
            </a:r>
          </a:p>
          <a:p>
            <a:r>
              <a:rPr lang="en-US" dirty="0" smtClean="0"/>
              <a:t>String Builder Functions</a:t>
            </a:r>
          </a:p>
          <a:p>
            <a:r>
              <a:rPr lang="en-US" dirty="0" smtClean="0"/>
              <a:t>String vs </a:t>
            </a:r>
            <a:r>
              <a:rPr lang="en-US" dirty="0" err="1" smtClean="0"/>
              <a:t>StringBuilder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46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▪ Strings, which are widely used in </a:t>
            </a:r>
            <a:r>
              <a:rPr lang="en-US" dirty="0" smtClean="0"/>
              <a:t>Java programming</a:t>
            </a:r>
            <a:r>
              <a:rPr lang="en-US" dirty="0"/>
              <a:t>, are </a:t>
            </a:r>
            <a:r>
              <a:rPr lang="en-US" i="1" dirty="0"/>
              <a:t>a sequence of characters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Java programming language</a:t>
            </a:r>
            <a:r>
              <a:rPr lang="en-US" dirty="0" smtClean="0"/>
              <a:t>,  </a:t>
            </a:r>
            <a:r>
              <a:rPr lang="en-US" dirty="0"/>
              <a:t>strings </a:t>
            </a:r>
            <a:r>
              <a:rPr lang="en-US" dirty="0" smtClean="0"/>
              <a:t>are treated </a:t>
            </a:r>
            <a:r>
              <a:rPr lang="en-US" dirty="0"/>
              <a:t>as </a:t>
            </a:r>
            <a:r>
              <a:rPr lang="en-US" i="1" dirty="0"/>
              <a:t>objects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Creating String objects:</a:t>
            </a:r>
          </a:p>
          <a:p>
            <a:r>
              <a:rPr lang="en-US" dirty="0" smtClean="0"/>
              <a:t>String </a:t>
            </a:r>
            <a:r>
              <a:rPr lang="en-US" dirty="0"/>
              <a:t>Literal:</a:t>
            </a:r>
          </a:p>
          <a:p>
            <a:pPr marL="0" indent="0">
              <a:buNone/>
            </a:pPr>
            <a:r>
              <a:rPr lang="en-US" dirty="0"/>
              <a:t>   String s = “</a:t>
            </a:r>
            <a:r>
              <a:rPr lang="en-US" dirty="0" err="1"/>
              <a:t>chandu</a:t>
            </a:r>
            <a:r>
              <a:rPr lang="en-US" dirty="0"/>
              <a:t>”;</a:t>
            </a:r>
          </a:p>
          <a:p>
            <a:r>
              <a:rPr lang="en-US" dirty="0"/>
              <a:t>Using new keyword: </a:t>
            </a:r>
          </a:p>
          <a:p>
            <a:pPr marL="0" indent="0">
              <a:buNone/>
            </a:pPr>
            <a:r>
              <a:rPr lang="en-US" dirty="0"/>
              <a:t>String s = new String(“Java”);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90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63547"/>
            <a:ext cx="8915400" cy="4247675"/>
          </a:xfrm>
        </p:spPr>
        <p:txBody>
          <a:bodyPr/>
          <a:lstStyle/>
          <a:p>
            <a:r>
              <a:rPr lang="en-US" dirty="0" smtClean="0"/>
              <a:t>String s = “</a:t>
            </a:r>
            <a:r>
              <a:rPr lang="en-US" dirty="0" err="1" smtClean="0"/>
              <a:t>sachin</a:t>
            </a:r>
            <a:r>
              <a:rPr lang="en-US" dirty="0" smtClean="0"/>
              <a:t>”;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445" y="1905000"/>
            <a:ext cx="5506218" cy="400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76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 s1 = “cat”;</a:t>
            </a:r>
          </a:p>
          <a:p>
            <a:r>
              <a:rPr lang="en-US" dirty="0" smtClean="0"/>
              <a:t>String s2  = “cat”;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097" y="1564395"/>
            <a:ext cx="4948754" cy="350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53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String is Immutable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76260"/>
            <a:ext cx="8915400" cy="4357844"/>
          </a:xfrm>
        </p:spPr>
        <p:txBody>
          <a:bodyPr/>
          <a:lstStyle/>
          <a:p>
            <a:r>
              <a:rPr lang="en-US" dirty="0" smtClean="0"/>
              <a:t>If strings are mutable another</a:t>
            </a:r>
          </a:p>
          <a:p>
            <a:pPr marL="0" indent="0">
              <a:buNone/>
            </a:pPr>
            <a:r>
              <a:rPr lang="en-US" dirty="0" smtClean="0"/>
              <a:t>  reference  to your string object </a:t>
            </a:r>
          </a:p>
          <a:p>
            <a:pPr marL="0" indent="0">
              <a:buNone/>
            </a:pPr>
            <a:r>
              <a:rPr lang="en-US" dirty="0" smtClean="0"/>
              <a:t>could change the value of that </a:t>
            </a:r>
          </a:p>
          <a:p>
            <a:pPr marL="0" indent="0">
              <a:buNone/>
            </a:pPr>
            <a:r>
              <a:rPr lang="en-US" dirty="0" smtClean="0"/>
              <a:t>object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918" y="1476260"/>
            <a:ext cx="5714082" cy="529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01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63167"/>
          </a:xfrm>
        </p:spPr>
        <p:txBody>
          <a:bodyPr/>
          <a:lstStyle/>
          <a:p>
            <a:r>
              <a:rPr lang="en-US" dirty="0" smtClean="0"/>
              <a:t>String Functions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865" y="2513557"/>
            <a:ext cx="6705600" cy="2717800"/>
          </a:xfrm>
        </p:spPr>
      </p:pic>
    </p:spTree>
    <p:extLst>
      <p:ext uri="{BB962C8B-B14F-4D97-AF65-F5344CB8AC3E}">
        <p14:creationId xmlns:p14="http://schemas.microsoft.com/office/powerpoint/2010/main" val="107780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Builder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smtClean="0"/>
              <a:t>String Builder </a:t>
            </a:r>
            <a:r>
              <a:rPr lang="en-US" dirty="0"/>
              <a:t>class is used to create mutable (modifiable) string</a:t>
            </a:r>
            <a:r>
              <a:rPr lang="en-US" dirty="0" smtClean="0"/>
              <a:t>.</a:t>
            </a:r>
          </a:p>
          <a:p>
            <a:r>
              <a:rPr lang="en-US" dirty="0"/>
              <a:t>it is non-synchronized</a:t>
            </a:r>
            <a:r>
              <a:rPr lang="en-US" dirty="0" smtClean="0"/>
              <a:t>.</a:t>
            </a:r>
          </a:p>
          <a:p>
            <a:r>
              <a:rPr lang="en-US" dirty="0"/>
              <a:t>It is available since JDK 1.5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Creating </a:t>
            </a:r>
            <a:r>
              <a:rPr lang="en-US" b="1" dirty="0" smtClean="0"/>
              <a:t>of String Builder Object:</a:t>
            </a: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       </a:t>
            </a:r>
            <a:r>
              <a:rPr lang="en-US" dirty="0" err="1" smtClean="0"/>
              <a:t>StringBuilder</a:t>
            </a:r>
            <a:r>
              <a:rPr lang="en-US" dirty="0"/>
              <a:t> </a:t>
            </a:r>
            <a:r>
              <a:rPr lang="en-US" dirty="0" err="1"/>
              <a:t>sb</a:t>
            </a:r>
            <a:r>
              <a:rPr lang="en-US" dirty="0"/>
              <a:t>=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dirty="0" err="1"/>
              <a:t>StringBuilder</a:t>
            </a:r>
            <a:r>
              <a:rPr lang="en-US" dirty="0"/>
              <a:t>("Hello ");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3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StringBuilder</a:t>
            </a:r>
            <a:r>
              <a:rPr lang="en-US" dirty="0" smtClean="0"/>
              <a:t> Functions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627" y="1322023"/>
            <a:ext cx="8394853" cy="5188945"/>
          </a:xfrm>
        </p:spPr>
      </p:pic>
    </p:spTree>
    <p:extLst>
      <p:ext uri="{BB962C8B-B14F-4D97-AF65-F5344CB8AC3E}">
        <p14:creationId xmlns:p14="http://schemas.microsoft.com/office/powerpoint/2010/main" val="101347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63</TotalTime>
  <Words>199</Words>
  <Application>Microsoft Office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Wisp</vt:lpstr>
      <vt:lpstr>What does your User ID consist of ?</vt:lpstr>
      <vt:lpstr>To Be Covered</vt:lpstr>
      <vt:lpstr>What is String</vt:lpstr>
      <vt:lpstr>Memory Representation</vt:lpstr>
      <vt:lpstr>Pooling</vt:lpstr>
      <vt:lpstr>Why String is Immutable</vt:lpstr>
      <vt:lpstr>String Functions</vt:lpstr>
      <vt:lpstr>String Builder</vt:lpstr>
      <vt:lpstr>StringBuilder Functions</vt:lpstr>
      <vt:lpstr>String vs StringBuilder</vt:lpstr>
      <vt:lpstr>What we have learnt</vt:lpstr>
      <vt:lpstr>Thank You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</dc:title>
  <dc:creator>Kasarala, Chandradeep</dc:creator>
  <cp:lastModifiedBy>Kasarala, Chandradeep</cp:lastModifiedBy>
  <cp:revision>13</cp:revision>
  <dcterms:created xsi:type="dcterms:W3CDTF">2020-02-11T12:34:29Z</dcterms:created>
  <dcterms:modified xsi:type="dcterms:W3CDTF">2020-02-12T03:24:49Z</dcterms:modified>
</cp:coreProperties>
</file>