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9" r:id="rId2"/>
    <p:sldId id="274" r:id="rId3"/>
    <p:sldId id="258" r:id="rId4"/>
    <p:sldId id="259" r:id="rId5"/>
    <p:sldId id="268" r:id="rId6"/>
    <p:sldId id="260" r:id="rId7"/>
    <p:sldId id="262" r:id="rId8"/>
    <p:sldId id="265" r:id="rId9"/>
    <p:sldId id="266" r:id="rId10"/>
    <p:sldId id="263" r:id="rId11"/>
    <p:sldId id="264" r:id="rId12"/>
    <p:sldId id="267" r:id="rId13"/>
    <p:sldId id="270" r:id="rId14"/>
    <p:sldId id="271"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114209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30374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120754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5763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2562408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44631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366285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129783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135913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353442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72572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134095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22486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183628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242756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38655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6449-7C2D-4D4A-82B6-C5100BFAD9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ADCB0-B728-45C6-8587-C438B343F665}" type="slidenum">
              <a:rPr lang="en-US" smtClean="0"/>
              <a:pPr/>
              <a:t>‹#›</a:t>
            </a:fld>
            <a:endParaRPr lang="en-US"/>
          </a:p>
        </p:txBody>
      </p:sp>
    </p:spTree>
    <p:extLst>
      <p:ext uri="{BB962C8B-B14F-4D97-AF65-F5344CB8AC3E}">
        <p14:creationId xmlns:p14="http://schemas.microsoft.com/office/powerpoint/2010/main" val="359362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73A6449-7C2D-4D4A-82B6-C5100BFAD9F0}" type="datetimeFigureOut">
              <a:rPr lang="en-US" smtClean="0"/>
              <a:pPr/>
              <a:t>12/27/2020</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7EADCB0-B728-45C6-8587-C438B343F665}" type="slidenum">
              <a:rPr lang="en-US" smtClean="0"/>
              <a:pPr/>
              <a:t>‹#›</a:t>
            </a:fld>
            <a:endParaRPr lang="en-US"/>
          </a:p>
        </p:txBody>
      </p:sp>
    </p:spTree>
    <p:extLst>
      <p:ext uri="{BB962C8B-B14F-4D97-AF65-F5344CB8AC3E}">
        <p14:creationId xmlns:p14="http://schemas.microsoft.com/office/powerpoint/2010/main" val="286833789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326F-B2A3-4F8C-93AC-FDF5B24381F4}"/>
              </a:ext>
            </a:extLst>
          </p:cNvPr>
          <p:cNvSpPr>
            <a:spLocks noGrp="1"/>
          </p:cNvSpPr>
          <p:nvPr>
            <p:ph type="title"/>
          </p:nvPr>
        </p:nvSpPr>
        <p:spPr>
          <a:xfrm>
            <a:off x="683568" y="609601"/>
            <a:ext cx="7848872" cy="5411687"/>
          </a:xfrm>
        </p:spPr>
        <p:txBody>
          <a:bodyPr>
            <a:normAutofit fontScale="90000"/>
          </a:bodyPr>
          <a:lstStyle/>
          <a:p>
            <a:pPr algn="l"/>
            <a:r>
              <a:rPr lang="en-US" dirty="0">
                <a:latin typeface="Bahnschrift SemiCondensed" panose="020B0502040204020203" pitchFamily="34" charset="0"/>
              </a:rPr>
              <a:t>                  </a:t>
            </a:r>
            <a:br>
              <a:rPr lang="en-US" dirty="0">
                <a:latin typeface="Bahnschrift SemiCondensed" panose="020B0502040204020203" pitchFamily="34" charset="0"/>
              </a:rPr>
            </a:br>
            <a:br>
              <a:rPr lang="en-US" dirty="0">
                <a:latin typeface="Bahnschrift SemiCondensed" panose="020B0502040204020203" pitchFamily="34" charset="0"/>
              </a:rPr>
            </a:br>
            <a:r>
              <a:rPr lang="en-US" dirty="0">
                <a:latin typeface="Bahnschrift SemiCondensed" panose="020B0502040204020203" pitchFamily="34" charset="0"/>
              </a:rPr>
              <a:t> </a:t>
            </a:r>
            <a:r>
              <a:rPr lang="en-US" u="sng" dirty="0">
                <a:latin typeface="Bahnschrift SemiCondensed" panose="020B0502040204020203" pitchFamily="34" charset="0"/>
              </a:rPr>
              <a:t>Game Concept Idea Submission </a:t>
            </a:r>
            <a:br>
              <a:rPr lang="en-US" u="sng" dirty="0">
                <a:latin typeface="Bahnschrift SemiCondensed" panose="020B0502040204020203" pitchFamily="34" charset="0"/>
              </a:rPr>
            </a:br>
            <a:br>
              <a:rPr lang="en-US" u="sng" dirty="0">
                <a:latin typeface="Bahnschrift SemiCondensed" panose="020B0502040204020203" pitchFamily="34" charset="0"/>
              </a:rPr>
            </a:br>
            <a:br>
              <a:rPr lang="en-US" u="sng" dirty="0">
                <a:latin typeface="Bahnschrift SemiCondensed" panose="020B0502040204020203" pitchFamily="34" charset="0"/>
              </a:rPr>
            </a:br>
            <a:br>
              <a:rPr lang="en-US" dirty="0"/>
            </a:br>
            <a:br>
              <a:rPr lang="en-US" dirty="0"/>
            </a:br>
            <a:r>
              <a:rPr lang="en-US" sz="2800" i="1" dirty="0"/>
              <a:t>Team name – </a:t>
            </a:r>
            <a:r>
              <a:rPr lang="en-US" sz="2800" i="1" dirty="0">
                <a:solidFill>
                  <a:schemeClr val="accent1">
                    <a:lumMod val="40000"/>
                    <a:lumOff val="60000"/>
                  </a:schemeClr>
                </a:solidFill>
              </a:rPr>
              <a:t>Rebels</a:t>
            </a:r>
            <a:br>
              <a:rPr lang="en-US" sz="2800" i="1" dirty="0">
                <a:solidFill>
                  <a:schemeClr val="accent1">
                    <a:lumMod val="40000"/>
                    <a:lumOff val="60000"/>
                  </a:schemeClr>
                </a:solidFill>
              </a:rPr>
            </a:br>
            <a:br>
              <a:rPr lang="en-US" sz="2800" i="1" dirty="0"/>
            </a:br>
            <a:r>
              <a:rPr lang="en-US" sz="2800" i="1" dirty="0"/>
              <a:t>team members – </a:t>
            </a:r>
            <a:r>
              <a:rPr lang="en-US" sz="2800" i="1" dirty="0" err="1">
                <a:solidFill>
                  <a:schemeClr val="accent5">
                    <a:lumMod val="20000"/>
                    <a:lumOff val="80000"/>
                  </a:schemeClr>
                </a:solidFill>
              </a:rPr>
              <a:t>Chandradeep</a:t>
            </a:r>
            <a:r>
              <a:rPr lang="en-US" sz="2800" i="1" dirty="0">
                <a:solidFill>
                  <a:schemeClr val="accent5">
                    <a:lumMod val="20000"/>
                    <a:lumOff val="80000"/>
                  </a:schemeClr>
                </a:solidFill>
              </a:rPr>
              <a:t> </a:t>
            </a:r>
            <a:r>
              <a:rPr lang="en-US" sz="2800" i="1" dirty="0" err="1">
                <a:solidFill>
                  <a:schemeClr val="accent5">
                    <a:lumMod val="20000"/>
                    <a:lumOff val="80000"/>
                  </a:schemeClr>
                </a:solidFill>
              </a:rPr>
              <a:t>kumar</a:t>
            </a:r>
            <a:br>
              <a:rPr lang="en-US" sz="2800" i="1" dirty="0">
                <a:solidFill>
                  <a:schemeClr val="accent5">
                    <a:lumMod val="20000"/>
                    <a:lumOff val="80000"/>
                  </a:schemeClr>
                </a:solidFill>
              </a:rPr>
            </a:br>
            <a:r>
              <a:rPr lang="en-US" sz="2800" i="1" dirty="0">
                <a:solidFill>
                  <a:schemeClr val="accent5">
                    <a:lumMod val="20000"/>
                    <a:lumOff val="80000"/>
                  </a:schemeClr>
                </a:solidFill>
              </a:rPr>
              <a:t>                              </a:t>
            </a:r>
            <a:r>
              <a:rPr lang="en-US" sz="2800" i="1" dirty="0" err="1">
                <a:solidFill>
                  <a:schemeClr val="accent5">
                    <a:lumMod val="20000"/>
                    <a:lumOff val="80000"/>
                  </a:schemeClr>
                </a:solidFill>
              </a:rPr>
              <a:t>bharat</a:t>
            </a:r>
            <a:r>
              <a:rPr lang="en-US" sz="2800" i="1" dirty="0">
                <a:solidFill>
                  <a:schemeClr val="accent5">
                    <a:lumMod val="20000"/>
                    <a:lumOff val="80000"/>
                  </a:schemeClr>
                </a:solidFill>
              </a:rPr>
              <a:t> </a:t>
            </a:r>
            <a:r>
              <a:rPr lang="en-US" sz="2800" i="1" dirty="0" err="1">
                <a:solidFill>
                  <a:schemeClr val="accent5">
                    <a:lumMod val="20000"/>
                    <a:lumOff val="80000"/>
                  </a:schemeClr>
                </a:solidFill>
              </a:rPr>
              <a:t>yadav</a:t>
            </a:r>
            <a:br>
              <a:rPr lang="en-US" sz="2800" i="1" dirty="0"/>
            </a:br>
            <a:br>
              <a:rPr lang="en-US" sz="2800" i="1" dirty="0"/>
            </a:br>
            <a:r>
              <a:rPr lang="en-US" sz="2700" b="0" dirty="0">
                <a:effectLst/>
                <a:latin typeface="+mn-lt"/>
                <a:ea typeface="Calibri" panose="020F0502020204030204" pitchFamily="34" charset="0"/>
                <a:cs typeface="Times New Roman" panose="02020603050405020304" pitchFamily="18" charset="0"/>
              </a:rPr>
              <a:t>We are creating a digital educational game on “</a:t>
            </a:r>
            <a:r>
              <a:rPr lang="en-US" sz="2700" b="0" i="1" u="sng" dirty="0">
                <a:effectLst/>
                <a:latin typeface="+mn-lt"/>
                <a:ea typeface="Calibri" panose="020F0502020204030204" pitchFamily="34" charset="0"/>
                <a:cs typeface="Times New Roman" panose="02020603050405020304" pitchFamily="18" charset="0"/>
              </a:rPr>
              <a:t>Lessons learnt”</a:t>
            </a:r>
            <a:r>
              <a:rPr lang="en-US" sz="2700" b="0" dirty="0">
                <a:effectLst/>
                <a:latin typeface="+mn-lt"/>
                <a:ea typeface="Calibri" panose="020F0502020204030204" pitchFamily="34" charset="0"/>
                <a:cs typeface="Times New Roman" panose="02020603050405020304" pitchFamily="18" charset="0"/>
              </a:rPr>
              <a:t> concepts for learners between</a:t>
            </a:r>
            <a:r>
              <a:rPr lang="en-US" sz="2700" b="0" i="1" dirty="0">
                <a:effectLst/>
                <a:latin typeface="+mn-lt"/>
                <a:ea typeface="Calibri" panose="020F0502020204030204" pitchFamily="34" charset="0"/>
                <a:cs typeface="Times New Roman" panose="02020603050405020304" pitchFamily="18" charset="0"/>
              </a:rPr>
              <a:t>  age &lt;12 years</a:t>
            </a:r>
            <a:r>
              <a:rPr lang="en-US" sz="2700" i="1" dirty="0">
                <a:effectLst/>
                <a:latin typeface="+mn-lt"/>
                <a:ea typeface="Calibri" panose="020F0502020204030204" pitchFamily="34" charset="0"/>
                <a:cs typeface="Times New Roman" panose="02020603050405020304" pitchFamily="18" charset="0"/>
              </a:rPr>
              <a:t>.</a:t>
            </a:r>
            <a:br>
              <a:rPr lang="en-US" dirty="0"/>
            </a:br>
            <a:br>
              <a:rPr lang="en-US" i="1" dirty="0"/>
            </a:br>
            <a:endParaRPr lang="en-US" i="1" dirty="0"/>
          </a:p>
        </p:txBody>
      </p:sp>
      <p:pic>
        <p:nvPicPr>
          <p:cNvPr id="4" name="Picture 3">
            <a:extLst>
              <a:ext uri="{FF2B5EF4-FFF2-40B4-BE49-F238E27FC236}">
                <a16:creationId xmlns:a16="http://schemas.microsoft.com/office/drawing/2014/main" id="{B84AA5C3-B0A8-4B42-8CD5-2308270F1C72}"/>
              </a:ext>
            </a:extLst>
          </p:cNvPr>
          <p:cNvPicPr>
            <a:picLocks noChangeAspect="1"/>
          </p:cNvPicPr>
          <p:nvPr/>
        </p:nvPicPr>
        <p:blipFill rotWithShape="1">
          <a:blip r:embed="rId2">
            <a:extLst>
              <a:ext uri="{28A0092B-C50C-407E-A947-70E740481C1C}">
                <a14:useLocalDpi xmlns:a14="http://schemas.microsoft.com/office/drawing/2010/main" val="0"/>
              </a:ext>
            </a:extLst>
          </a:blip>
          <a:srcRect l="-866" r="-1" b="54519"/>
          <a:stretch/>
        </p:blipFill>
        <p:spPr>
          <a:xfrm>
            <a:off x="2771800" y="1556792"/>
            <a:ext cx="3280808" cy="1233611"/>
          </a:xfrm>
          <a:prstGeom prst="rect">
            <a:avLst/>
          </a:prstGeom>
        </p:spPr>
      </p:pic>
    </p:spTree>
    <p:extLst>
      <p:ext uri="{BB962C8B-B14F-4D97-AF65-F5344CB8AC3E}">
        <p14:creationId xmlns:p14="http://schemas.microsoft.com/office/powerpoint/2010/main" val="217967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r>
              <a:rPr lang="en-US" sz="2400" dirty="0">
                <a:solidFill>
                  <a:schemeClr val="accent5">
                    <a:lumMod val="20000"/>
                    <a:lumOff val="80000"/>
                  </a:schemeClr>
                </a:solidFill>
                <a:effectLst/>
                <a:latin typeface="Bauhaus 93" panose="04030905020B02020C02" pitchFamily="82" charset="0"/>
                <a:ea typeface="Calibri" panose="020F0502020204030204" pitchFamily="34" charset="0"/>
                <a:cs typeface="Times New Roman" panose="02020603050405020304" pitchFamily="18" charset="0"/>
              </a:rPr>
              <a:t>Objective in the game/ Game goal</a:t>
            </a: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rPr>
              <a:t>Brain trainer app designed for all smartphones </a:t>
            </a:r>
            <a:r>
              <a:rPr lang="en-IN" sz="2400" dirty="0" err="1">
                <a:solidFill>
                  <a:schemeClr val="tx1"/>
                </a:solidFill>
              </a:rPr>
              <a:t>and,no</a:t>
            </a:r>
            <a:r>
              <a:rPr lang="en-IN" sz="2400" dirty="0">
                <a:solidFill>
                  <a:schemeClr val="tx1"/>
                </a:solidFill>
              </a:rPr>
              <a:t> internet connection needed. With this educational app, </a:t>
            </a: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rPr>
              <a:t>parents, teachers and educators can help children to learn faster. Cool math games to play &amp; challenge your friend and have extra </a:t>
            </a:r>
            <a:r>
              <a:rPr lang="en-IN" sz="2400" dirty="0" err="1">
                <a:solidFill>
                  <a:schemeClr val="tx1"/>
                </a:solidFill>
              </a:rPr>
              <a:t>mathfun</a:t>
            </a:r>
            <a:r>
              <a:rPr lang="en-IN" sz="3600" dirty="0">
                <a:solidFill>
                  <a:schemeClr val="tx1"/>
                </a:solidFill>
              </a:rPr>
              <a:t>.</a:t>
            </a:r>
            <a:br>
              <a:rPr lang="en-IN" dirty="0">
                <a:solidFill>
                  <a:schemeClr val="tx1"/>
                </a:solidFill>
              </a:rPr>
            </a:br>
            <a:br>
              <a:rPr lang="en-IN" dirty="0"/>
            </a:br>
            <a:endParaRPr lang="en-US" dirty="0"/>
          </a:p>
        </p:txBody>
      </p:sp>
      <p:sp>
        <p:nvSpPr>
          <p:cNvPr id="4" name="5-Point Star 3"/>
          <p:cNvSpPr/>
          <p:nvPr/>
        </p:nvSpPr>
        <p:spPr>
          <a:xfrm>
            <a:off x="2857488" y="5929330"/>
            <a:ext cx="428628" cy="2857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3428992" y="5929330"/>
            <a:ext cx="500066" cy="28575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4071934" y="5857892"/>
            <a:ext cx="571504"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4857752" y="5715016"/>
            <a:ext cx="1000132" cy="57150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4D8E8A8-F0F9-4A75-9E2D-B5E4AF8E5D6C}"/>
              </a:ext>
            </a:extLst>
          </p:cNvPr>
          <p:cNvSpPr>
            <a:spLocks noGrp="1"/>
          </p:cNvSpPr>
          <p:nvPr>
            <p:ph type="title"/>
          </p:nvPr>
        </p:nvSpPr>
        <p:spPr/>
        <p:txBody>
          <a:bodyPr/>
          <a:lstStyle/>
          <a:p>
            <a:r>
              <a:rPr lang="en-US" dirty="0">
                <a:solidFill>
                  <a:schemeClr val="accent5">
                    <a:lumMod val="20000"/>
                    <a:lumOff val="80000"/>
                  </a:schemeClr>
                </a:solidFill>
              </a:rPr>
              <a:t>GAME MEDIUM AND DEVICE</a:t>
            </a:r>
          </a:p>
        </p:txBody>
      </p:sp>
      <p:sp>
        <p:nvSpPr>
          <p:cNvPr id="13" name="Content Placeholder 12">
            <a:extLst>
              <a:ext uri="{FF2B5EF4-FFF2-40B4-BE49-F238E27FC236}">
                <a16:creationId xmlns:a16="http://schemas.microsoft.com/office/drawing/2014/main" id="{AE020D81-4928-4309-9D4C-FB650300B5EB}"/>
              </a:ext>
            </a:extLst>
          </p:cNvPr>
          <p:cNvSpPr>
            <a:spLocks noGrp="1"/>
          </p:cNvSpPr>
          <p:nvPr>
            <p:ph sz="half" idx="1"/>
          </p:nvPr>
        </p:nvSpPr>
        <p:spPr>
          <a:xfrm>
            <a:off x="539552" y="2088320"/>
            <a:ext cx="3975297" cy="4365016"/>
          </a:xfrm>
        </p:spPr>
        <p:txBody>
          <a:bodyPr/>
          <a:lstStyle/>
          <a:p>
            <a:r>
              <a:rPr lang="en-US" dirty="0"/>
              <a:t>ANDROID STUDIO :-</a:t>
            </a:r>
          </a:p>
          <a:p>
            <a:pPr marL="0" indent="0">
              <a:buNone/>
            </a:pPr>
            <a:r>
              <a:rPr lang="en-US" dirty="0"/>
              <a:t>A desktop software which helps in building android apps with the help of the language which follows OOPS .Language used here is JAVA </a:t>
            </a:r>
          </a:p>
        </p:txBody>
      </p:sp>
      <p:sp>
        <p:nvSpPr>
          <p:cNvPr id="14" name="Content Placeholder 13">
            <a:extLst>
              <a:ext uri="{FF2B5EF4-FFF2-40B4-BE49-F238E27FC236}">
                <a16:creationId xmlns:a16="http://schemas.microsoft.com/office/drawing/2014/main" id="{CF7965BD-D6AC-494F-A9FD-D0F8792EE104}"/>
              </a:ext>
            </a:extLst>
          </p:cNvPr>
          <p:cNvSpPr>
            <a:spLocks noGrp="1"/>
          </p:cNvSpPr>
          <p:nvPr>
            <p:ph sz="half" idx="2"/>
          </p:nvPr>
        </p:nvSpPr>
        <p:spPr>
          <a:xfrm>
            <a:off x="4514849" y="2088320"/>
            <a:ext cx="3935819" cy="4221000"/>
          </a:xfrm>
        </p:spPr>
        <p:txBody>
          <a:bodyPr/>
          <a:lstStyle/>
          <a:p>
            <a:r>
              <a:rPr lang="en-US" dirty="0"/>
              <a:t>JAVA</a:t>
            </a:r>
          </a:p>
          <a:p>
            <a:pPr marL="0" indent="0">
              <a:buNone/>
            </a:pPr>
            <a:r>
              <a:rPr lang="en-US" dirty="0"/>
              <a:t>One of the promising and versatile language used by millions of coder around the globe </a:t>
            </a:r>
          </a:p>
        </p:txBody>
      </p:sp>
      <p:pic>
        <p:nvPicPr>
          <p:cNvPr id="4" name="Picture 3" descr="puzzle13.png"/>
          <p:cNvPicPr>
            <a:picLocks noChangeAspect="1"/>
          </p:cNvPicPr>
          <p:nvPr/>
        </p:nvPicPr>
        <p:blipFill>
          <a:blip r:embed="rId2"/>
          <a:stretch>
            <a:fillRect/>
          </a:stretch>
        </p:blipFill>
        <p:spPr>
          <a:xfrm>
            <a:off x="1115616" y="4856035"/>
            <a:ext cx="2348416" cy="1419223"/>
          </a:xfrm>
          <a:prstGeom prst="rect">
            <a:avLst/>
          </a:prstGeom>
        </p:spPr>
      </p:pic>
      <p:pic>
        <p:nvPicPr>
          <p:cNvPr id="5" name="Picture 4" descr="puzzle14.png"/>
          <p:cNvPicPr>
            <a:picLocks noChangeAspect="1"/>
          </p:cNvPicPr>
          <p:nvPr/>
        </p:nvPicPr>
        <p:blipFill>
          <a:blip r:embed="rId3"/>
          <a:stretch>
            <a:fillRect/>
          </a:stretch>
        </p:blipFill>
        <p:spPr>
          <a:xfrm>
            <a:off x="5364088" y="4876204"/>
            <a:ext cx="2232248" cy="13393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sz="3000" dirty="0"/>
              <a:t>Size of this game is small so you need not to have more space in your </a:t>
            </a:r>
            <a:r>
              <a:rPr lang="en-IN" sz="3000" dirty="0" err="1"/>
              <a:t>smartphone</a:t>
            </a:r>
            <a:r>
              <a:rPr lang="en-IN" sz="3000" dirty="0"/>
              <a:t> neither it required more </a:t>
            </a:r>
            <a:r>
              <a:rPr lang="en-IN" sz="3000" dirty="0" err="1"/>
              <a:t>mb</a:t>
            </a:r>
            <a:r>
              <a:rPr lang="en-IN" sz="3000" dirty="0"/>
              <a:t> to download this game app.</a:t>
            </a:r>
            <a:endParaRPr lang="en-US" sz="3000" dirty="0"/>
          </a:p>
          <a:p>
            <a:endParaRPr lang="en-IN" sz="2800" dirty="0"/>
          </a:p>
          <a:p>
            <a:endParaRPr lang="en-IN" sz="2800" dirty="0"/>
          </a:p>
          <a:p>
            <a:endParaRPr lang="en-IN" sz="3200" dirty="0"/>
          </a:p>
          <a:p>
            <a:endParaRPr lang="en-IN" sz="3200" dirty="0"/>
          </a:p>
          <a:p>
            <a:endParaRPr lang="en-IN" sz="3200" dirty="0"/>
          </a:p>
          <a:p>
            <a:r>
              <a:rPr lang="en-IN" sz="3200" dirty="0"/>
              <a:t>Kids will also learn table from this game in easy way</a:t>
            </a:r>
            <a:r>
              <a:rPr lang="en-IN" sz="2800" dirty="0"/>
              <a:t>.</a:t>
            </a:r>
            <a:endParaRPr lang="en-US" sz="2800" dirty="0"/>
          </a:p>
        </p:txBody>
      </p:sp>
      <p:pic>
        <p:nvPicPr>
          <p:cNvPr id="5" name="Picture 4" descr="puzzle8.jfif"/>
          <p:cNvPicPr>
            <a:picLocks noChangeAspect="1"/>
          </p:cNvPicPr>
          <p:nvPr/>
        </p:nvPicPr>
        <p:blipFill>
          <a:blip r:embed="rId2"/>
          <a:stretch>
            <a:fillRect/>
          </a:stretch>
        </p:blipFill>
        <p:spPr>
          <a:xfrm>
            <a:off x="2267744" y="3241086"/>
            <a:ext cx="3294698" cy="1405092"/>
          </a:xfrm>
          <a:prstGeom prst="rect">
            <a:avLst/>
          </a:prstGeom>
        </p:spPr>
      </p:pic>
      <p:sp>
        <p:nvSpPr>
          <p:cNvPr id="10" name="5-Point Star 9"/>
          <p:cNvSpPr/>
          <p:nvPr/>
        </p:nvSpPr>
        <p:spPr>
          <a:xfrm>
            <a:off x="857224" y="714356"/>
            <a:ext cx="500066"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1643042" y="642918"/>
            <a:ext cx="714380" cy="5000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2500298" y="500042"/>
            <a:ext cx="714380" cy="64294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3357554" y="357166"/>
            <a:ext cx="857256" cy="7858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4572000" y="21429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A5A5-2C49-4499-BD39-DD12540F3F75}"/>
              </a:ext>
            </a:extLst>
          </p:cNvPr>
          <p:cNvSpPr>
            <a:spLocks noGrp="1"/>
          </p:cNvSpPr>
          <p:nvPr>
            <p:ph type="title"/>
          </p:nvPr>
        </p:nvSpPr>
        <p:spPr/>
        <p:txBody>
          <a:bodyPr>
            <a:normAutofit/>
          </a:bodyPr>
          <a:lstStyle/>
          <a:p>
            <a:r>
              <a:rPr lang="en-US" sz="3200" dirty="0">
                <a:solidFill>
                  <a:schemeClr val="accent5">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Game world, setting</a:t>
            </a:r>
            <a:endParaRPr lang="en-US" sz="4800" dirty="0">
              <a:solidFill>
                <a:schemeClr val="accent5">
                  <a:lumMod val="20000"/>
                  <a:lumOff val="80000"/>
                </a:schemeClr>
              </a:solidFill>
            </a:endParaRPr>
          </a:p>
        </p:txBody>
      </p:sp>
      <p:sp>
        <p:nvSpPr>
          <p:cNvPr id="3" name="Content Placeholder 2">
            <a:extLst>
              <a:ext uri="{FF2B5EF4-FFF2-40B4-BE49-F238E27FC236}">
                <a16:creationId xmlns:a16="http://schemas.microsoft.com/office/drawing/2014/main" id="{A0EE91F8-957B-41E4-9219-39C46EBC5F2E}"/>
              </a:ext>
            </a:extLst>
          </p:cNvPr>
          <p:cNvSpPr>
            <a:spLocks noGrp="1"/>
          </p:cNvSpPr>
          <p:nvPr>
            <p:ph idx="1"/>
          </p:nvPr>
        </p:nvSpPr>
        <p:spPr>
          <a:xfrm>
            <a:off x="611560" y="2096064"/>
            <a:ext cx="7839108" cy="4285264"/>
          </a:xfrm>
        </p:spPr>
        <p:txBody>
          <a:bodyPr>
            <a:normAutofit/>
          </a:bodyPr>
          <a:lstStyle/>
          <a:p>
            <a:r>
              <a:rPr lang="en-US" sz="2400" dirty="0"/>
              <a:t>This game is a time based </a:t>
            </a:r>
            <a:r>
              <a:rPr lang="en-US" sz="2400" dirty="0" err="1"/>
              <a:t>mcq</a:t>
            </a:r>
            <a:r>
              <a:rPr lang="en-US" sz="2400" dirty="0"/>
              <a:t> game where student have to answer the mathematical questions in given time ,</a:t>
            </a:r>
          </a:p>
          <a:p>
            <a:r>
              <a:rPr lang="en-US" sz="2400" dirty="0"/>
              <a:t>There’s no limit to number of questions , students have to try to answer until time stops </a:t>
            </a:r>
          </a:p>
          <a:p>
            <a:r>
              <a:rPr lang="en-US" sz="2400" dirty="0"/>
              <a:t>Kids can enhance their multiple field such as addition , subtraction </a:t>
            </a:r>
            <a:r>
              <a:rPr lang="en-US" sz="2400" dirty="0" err="1"/>
              <a:t>etc</a:t>
            </a:r>
            <a:endParaRPr lang="en-US" sz="2400" dirty="0"/>
          </a:p>
        </p:txBody>
      </p:sp>
    </p:spTree>
    <p:extLst>
      <p:ext uri="{BB962C8B-B14F-4D97-AF65-F5344CB8AC3E}">
        <p14:creationId xmlns:p14="http://schemas.microsoft.com/office/powerpoint/2010/main" val="279168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51A9-69F3-41BE-8087-375C5FDFA041}"/>
              </a:ext>
            </a:extLst>
          </p:cNvPr>
          <p:cNvSpPr>
            <a:spLocks noGrp="1"/>
          </p:cNvSpPr>
          <p:nvPr>
            <p:ph type="title"/>
          </p:nvPr>
        </p:nvSpPr>
        <p:spPr/>
        <p:txBody>
          <a:bodyPr>
            <a:normAutofit/>
          </a:bodyPr>
          <a:lstStyle/>
          <a:p>
            <a:r>
              <a:rPr lang="en-US" sz="3200" dirty="0">
                <a:solidFill>
                  <a:schemeClr val="accent5">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features</a:t>
            </a:r>
            <a:endParaRPr lang="en-US" sz="4800" dirty="0">
              <a:solidFill>
                <a:schemeClr val="accent5">
                  <a:lumMod val="20000"/>
                  <a:lumOff val="80000"/>
                </a:schemeClr>
              </a:solidFill>
            </a:endParaRPr>
          </a:p>
        </p:txBody>
      </p:sp>
      <p:sp>
        <p:nvSpPr>
          <p:cNvPr id="3" name="Content Placeholder 2">
            <a:extLst>
              <a:ext uri="{FF2B5EF4-FFF2-40B4-BE49-F238E27FC236}">
                <a16:creationId xmlns:a16="http://schemas.microsoft.com/office/drawing/2014/main" id="{D83DE621-863C-4FEE-918E-C300699D3D63}"/>
              </a:ext>
            </a:extLst>
          </p:cNvPr>
          <p:cNvSpPr>
            <a:spLocks noGrp="1"/>
          </p:cNvSpPr>
          <p:nvPr>
            <p:ph type="body" idx="1"/>
          </p:nvPr>
        </p:nvSpPr>
        <p:spPr/>
        <p:txBody>
          <a:bodyPr/>
          <a:lstStyle/>
          <a:p>
            <a:r>
              <a:rPr lang="en-US" sz="2800" dirty="0"/>
              <a:t>PLAYERS </a:t>
            </a:r>
          </a:p>
        </p:txBody>
      </p:sp>
      <p:sp>
        <p:nvSpPr>
          <p:cNvPr id="11" name="Text Placeholder 10">
            <a:extLst>
              <a:ext uri="{FF2B5EF4-FFF2-40B4-BE49-F238E27FC236}">
                <a16:creationId xmlns:a16="http://schemas.microsoft.com/office/drawing/2014/main" id="{81915ECC-0963-49F6-B67F-389789E898CD}"/>
              </a:ext>
            </a:extLst>
          </p:cNvPr>
          <p:cNvSpPr>
            <a:spLocks noGrp="1"/>
          </p:cNvSpPr>
          <p:nvPr>
            <p:ph type="body" sz="half" idx="15"/>
          </p:nvPr>
        </p:nvSpPr>
        <p:spPr>
          <a:xfrm>
            <a:off x="772394" y="3140968"/>
            <a:ext cx="2474217" cy="2879576"/>
          </a:xfrm>
        </p:spPr>
        <p:txBody>
          <a:bodyPr>
            <a:normAutofit/>
          </a:bodyPr>
          <a:lstStyle/>
          <a:p>
            <a:r>
              <a:rPr lang="en-US" sz="1800" dirty="0"/>
              <a:t>It is a single player game ,with endless questions in given time</a:t>
            </a:r>
          </a:p>
          <a:p>
            <a:endParaRPr lang="en-US" sz="1800" dirty="0"/>
          </a:p>
        </p:txBody>
      </p:sp>
      <p:sp>
        <p:nvSpPr>
          <p:cNvPr id="9" name="Text Placeholder 8">
            <a:extLst>
              <a:ext uri="{FF2B5EF4-FFF2-40B4-BE49-F238E27FC236}">
                <a16:creationId xmlns:a16="http://schemas.microsoft.com/office/drawing/2014/main" id="{E5EA00A3-EFCE-4397-A8BA-A096A5AAE97A}"/>
              </a:ext>
            </a:extLst>
          </p:cNvPr>
          <p:cNvSpPr>
            <a:spLocks noGrp="1"/>
          </p:cNvSpPr>
          <p:nvPr>
            <p:ph type="body" sz="quarter" idx="3"/>
          </p:nvPr>
        </p:nvSpPr>
        <p:spPr/>
        <p:txBody>
          <a:bodyPr/>
          <a:lstStyle/>
          <a:p>
            <a:r>
              <a:rPr lang="en-US" sz="2800" dirty="0"/>
              <a:t>KEY RULES </a:t>
            </a:r>
          </a:p>
        </p:txBody>
      </p:sp>
      <p:sp>
        <p:nvSpPr>
          <p:cNvPr id="12" name="Text Placeholder 11">
            <a:extLst>
              <a:ext uri="{FF2B5EF4-FFF2-40B4-BE49-F238E27FC236}">
                <a16:creationId xmlns:a16="http://schemas.microsoft.com/office/drawing/2014/main" id="{7F3F9A3E-AEC2-4BB1-BA51-1980291DB265}"/>
              </a:ext>
            </a:extLst>
          </p:cNvPr>
          <p:cNvSpPr>
            <a:spLocks noGrp="1"/>
          </p:cNvSpPr>
          <p:nvPr>
            <p:ph type="body" sz="half" idx="16"/>
          </p:nvPr>
        </p:nvSpPr>
        <p:spPr>
          <a:xfrm>
            <a:off x="3358094" y="3140968"/>
            <a:ext cx="2474866" cy="2879576"/>
          </a:xfrm>
        </p:spPr>
        <p:txBody>
          <a:bodyPr>
            <a:normAutofit/>
          </a:bodyPr>
          <a:lstStyle/>
          <a:p>
            <a:r>
              <a:rPr lang="en-US" sz="1800" dirty="0"/>
              <a:t>Try to answer all the questions correct to avail the maximum score and beat your own highest score </a:t>
            </a:r>
          </a:p>
        </p:txBody>
      </p:sp>
      <p:sp>
        <p:nvSpPr>
          <p:cNvPr id="10" name="Text Placeholder 9">
            <a:extLst>
              <a:ext uri="{FF2B5EF4-FFF2-40B4-BE49-F238E27FC236}">
                <a16:creationId xmlns:a16="http://schemas.microsoft.com/office/drawing/2014/main" id="{ADD97778-BA30-4496-BD7C-1F9F1B17F29E}"/>
              </a:ext>
            </a:extLst>
          </p:cNvPr>
          <p:cNvSpPr>
            <a:spLocks noGrp="1"/>
          </p:cNvSpPr>
          <p:nvPr>
            <p:ph type="body" sz="quarter" idx="13"/>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Dynamics (elements that change with time)</a:t>
            </a:r>
            <a:endParaRPr lang="en-US" dirty="0"/>
          </a:p>
        </p:txBody>
      </p:sp>
      <p:sp>
        <p:nvSpPr>
          <p:cNvPr id="13" name="Text Placeholder 12">
            <a:extLst>
              <a:ext uri="{FF2B5EF4-FFF2-40B4-BE49-F238E27FC236}">
                <a16:creationId xmlns:a16="http://schemas.microsoft.com/office/drawing/2014/main" id="{FDD613B7-1293-4902-970F-391794825193}"/>
              </a:ext>
            </a:extLst>
          </p:cNvPr>
          <p:cNvSpPr>
            <a:spLocks noGrp="1"/>
          </p:cNvSpPr>
          <p:nvPr>
            <p:ph type="body" sz="half" idx="17"/>
          </p:nvPr>
        </p:nvSpPr>
        <p:spPr>
          <a:xfrm>
            <a:off x="5979974" y="3145539"/>
            <a:ext cx="2468408" cy="2879576"/>
          </a:xfrm>
        </p:spPr>
        <p:txBody>
          <a:bodyPr>
            <a:normAutofit/>
          </a:bodyPr>
          <a:lstStyle/>
          <a:p>
            <a:r>
              <a:rPr lang="en-US" sz="1600" dirty="0"/>
              <a:t>When you go in test section there will be mixture of all the mathematical operation you practiced in practice section </a:t>
            </a:r>
          </a:p>
        </p:txBody>
      </p:sp>
    </p:spTree>
    <p:extLst>
      <p:ext uri="{BB962C8B-B14F-4D97-AF65-F5344CB8AC3E}">
        <p14:creationId xmlns:p14="http://schemas.microsoft.com/office/powerpoint/2010/main" val="252225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D700665-0730-4DD0-AAFF-41478D759A97}"/>
              </a:ext>
            </a:extLst>
          </p:cNvPr>
          <p:cNvSpPr>
            <a:spLocks noGrp="1"/>
          </p:cNvSpPr>
          <p:nvPr>
            <p:ph type="title"/>
          </p:nvPr>
        </p:nvSpPr>
        <p:spPr/>
        <p:txBody>
          <a:bodyPr/>
          <a:lstStyle/>
          <a:p>
            <a:r>
              <a:rPr lang="en-US" dirty="0">
                <a:solidFill>
                  <a:schemeClr val="accent5">
                    <a:lumMod val="20000"/>
                    <a:lumOff val="80000"/>
                  </a:schemeClr>
                </a:solidFill>
              </a:rPr>
              <a:t>CHARACTER </a:t>
            </a:r>
          </a:p>
        </p:txBody>
      </p:sp>
      <p:sp>
        <p:nvSpPr>
          <p:cNvPr id="15" name="Text Placeholder 14">
            <a:extLst>
              <a:ext uri="{FF2B5EF4-FFF2-40B4-BE49-F238E27FC236}">
                <a16:creationId xmlns:a16="http://schemas.microsoft.com/office/drawing/2014/main" id="{3C79D28F-5C46-488B-ACA1-F6E2DB616CF9}"/>
              </a:ext>
            </a:extLst>
          </p:cNvPr>
          <p:cNvSpPr>
            <a:spLocks noGrp="1"/>
          </p:cNvSpPr>
          <p:nvPr>
            <p:ph type="body"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Player Control</a:t>
            </a:r>
            <a:endParaRPr lang="en-US" sz="3200" dirty="0"/>
          </a:p>
        </p:txBody>
      </p:sp>
      <p:sp>
        <p:nvSpPr>
          <p:cNvPr id="18" name="Text Placeholder 17">
            <a:extLst>
              <a:ext uri="{FF2B5EF4-FFF2-40B4-BE49-F238E27FC236}">
                <a16:creationId xmlns:a16="http://schemas.microsoft.com/office/drawing/2014/main" id="{4DFE6FC5-8E0A-4A6A-853A-D037098EF464}"/>
              </a:ext>
            </a:extLst>
          </p:cNvPr>
          <p:cNvSpPr>
            <a:spLocks noGrp="1"/>
          </p:cNvSpPr>
          <p:nvPr>
            <p:ph type="body" sz="half" idx="15"/>
          </p:nvPr>
        </p:nvSpPr>
        <p:spPr>
          <a:xfrm>
            <a:off x="685345" y="3212976"/>
            <a:ext cx="2474217" cy="2879576"/>
          </a:xfrm>
        </p:spPr>
        <p:txBody>
          <a:bodyPr>
            <a:normAutofit/>
          </a:bodyPr>
          <a:lstStyle/>
          <a:p>
            <a:r>
              <a:rPr lang="en-US" sz="1600" dirty="0"/>
              <a:t>After completing every session of test there will be an option to play it again and try to improve you own score or beat your own highest score in </a:t>
            </a:r>
            <a:r>
              <a:rPr lang="en-US" sz="1600" dirty="0" err="1"/>
              <a:t>gane</a:t>
            </a:r>
            <a:endParaRPr lang="en-US" sz="1600" dirty="0"/>
          </a:p>
        </p:txBody>
      </p:sp>
      <p:sp>
        <p:nvSpPr>
          <p:cNvPr id="16" name="Text Placeholder 15">
            <a:extLst>
              <a:ext uri="{FF2B5EF4-FFF2-40B4-BE49-F238E27FC236}">
                <a16:creationId xmlns:a16="http://schemas.microsoft.com/office/drawing/2014/main" id="{0001D48E-2E83-4C14-BA68-6ED959051377}"/>
              </a:ext>
            </a:extLst>
          </p:cNvPr>
          <p:cNvSpPr>
            <a:spLocks noGrp="1"/>
          </p:cNvSpPr>
          <p:nvPr>
            <p:ph type="body" sz="quarter" idx="3"/>
          </p:nvPr>
        </p:nvSpPr>
        <p:spPr/>
        <p:txBody>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Elements of engagement – curiosity/ chance/ fantasy/ challenge</a:t>
            </a:r>
            <a:endParaRPr lang="en-US" sz="2000" dirty="0"/>
          </a:p>
        </p:txBody>
      </p:sp>
      <p:sp>
        <p:nvSpPr>
          <p:cNvPr id="19" name="Text Placeholder 18">
            <a:extLst>
              <a:ext uri="{FF2B5EF4-FFF2-40B4-BE49-F238E27FC236}">
                <a16:creationId xmlns:a16="http://schemas.microsoft.com/office/drawing/2014/main" id="{8DE7F26C-9892-4811-A10A-64272C101E52}"/>
              </a:ext>
            </a:extLst>
          </p:cNvPr>
          <p:cNvSpPr>
            <a:spLocks noGrp="1"/>
          </p:cNvSpPr>
          <p:nvPr>
            <p:ph type="body" sz="half" idx="16"/>
          </p:nvPr>
        </p:nvSpPr>
        <p:spPr>
          <a:xfrm>
            <a:off x="3332711" y="3212976"/>
            <a:ext cx="2474866" cy="2879576"/>
          </a:xfrm>
        </p:spPr>
        <p:txBody>
          <a:bodyPr>
            <a:normAutofit/>
          </a:bodyPr>
          <a:lstStyle/>
          <a:p>
            <a:r>
              <a:rPr lang="en-US" sz="1600" dirty="0"/>
              <a:t>When you enter in test section multiple difficult questions will come that will be tricky to answer but timer will go on , so student need to be quick</a:t>
            </a:r>
          </a:p>
        </p:txBody>
      </p:sp>
      <p:sp>
        <p:nvSpPr>
          <p:cNvPr id="17" name="Text Placeholder 16">
            <a:extLst>
              <a:ext uri="{FF2B5EF4-FFF2-40B4-BE49-F238E27FC236}">
                <a16:creationId xmlns:a16="http://schemas.microsoft.com/office/drawing/2014/main" id="{5EAE7CEE-B1E3-4E56-B513-B39E65A3BA51}"/>
              </a:ext>
            </a:extLst>
          </p:cNvPr>
          <p:cNvSpPr>
            <a:spLocks noGrp="1"/>
          </p:cNvSpPr>
          <p:nvPr>
            <p:ph type="body" sz="quarter" idx="13"/>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How playing affects learning</a:t>
            </a:r>
            <a:endParaRPr lang="en-US" dirty="0"/>
          </a:p>
        </p:txBody>
      </p:sp>
      <p:sp>
        <p:nvSpPr>
          <p:cNvPr id="20" name="Text Placeholder 19">
            <a:extLst>
              <a:ext uri="{FF2B5EF4-FFF2-40B4-BE49-F238E27FC236}">
                <a16:creationId xmlns:a16="http://schemas.microsoft.com/office/drawing/2014/main" id="{37869051-2E21-4A2E-8D9B-373ECD8C5088}"/>
              </a:ext>
            </a:extLst>
          </p:cNvPr>
          <p:cNvSpPr>
            <a:spLocks noGrp="1"/>
          </p:cNvSpPr>
          <p:nvPr>
            <p:ph type="body" sz="half" idx="17"/>
          </p:nvPr>
        </p:nvSpPr>
        <p:spPr>
          <a:xfrm>
            <a:off x="5979974" y="3219008"/>
            <a:ext cx="2468408" cy="2879576"/>
          </a:xfrm>
        </p:spPr>
        <p:txBody>
          <a:bodyPr>
            <a:normAutofit/>
          </a:bodyPr>
          <a:lstStyle/>
          <a:p>
            <a:r>
              <a:rPr lang="en-US" sz="1600" dirty="0"/>
              <a:t>Solving mathematical questions in limited number of time will increases solving power and that would also help him/her in academics </a:t>
            </a:r>
          </a:p>
        </p:txBody>
      </p:sp>
    </p:spTree>
    <p:extLst>
      <p:ext uri="{BB962C8B-B14F-4D97-AF65-F5344CB8AC3E}">
        <p14:creationId xmlns:p14="http://schemas.microsoft.com/office/powerpoint/2010/main" val="390880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60D1951-9A58-4B15-8020-40F7A2109F0B}"/>
              </a:ext>
            </a:extLst>
          </p:cNvPr>
          <p:cNvSpPr>
            <a:spLocks noGrp="1"/>
          </p:cNvSpPr>
          <p:nvPr>
            <p:ph type="body" sz="half" idx="2"/>
          </p:nvPr>
        </p:nvSpPr>
        <p:spPr>
          <a:xfrm>
            <a:off x="467544" y="476672"/>
            <a:ext cx="7983125" cy="612068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endParaRPr lang="en-US" dirty="0"/>
          </a:p>
          <a:p>
            <a:pPr algn="l"/>
            <a:r>
              <a:rPr lang="en-US" dirty="0"/>
              <a:t>TEAM NAME – REBELS</a:t>
            </a:r>
          </a:p>
          <a:p>
            <a:pPr algn="l"/>
            <a:r>
              <a:rPr lang="en-US" dirty="0"/>
              <a:t>TEAM MEMBERS – CHANDRADEEP KUMAR </a:t>
            </a:r>
          </a:p>
          <a:p>
            <a:pPr algn="l"/>
            <a:r>
              <a:rPr lang="en-US" dirty="0"/>
              <a:t>                                   BHARAT YADAV</a:t>
            </a:r>
          </a:p>
        </p:txBody>
      </p:sp>
      <p:pic>
        <p:nvPicPr>
          <p:cNvPr id="9" name="Picture 8">
            <a:extLst>
              <a:ext uri="{FF2B5EF4-FFF2-40B4-BE49-F238E27FC236}">
                <a16:creationId xmlns:a16="http://schemas.microsoft.com/office/drawing/2014/main" id="{27B28042-10D3-4042-A478-DF0EF2728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091330"/>
            <a:ext cx="5688632" cy="3703750"/>
          </a:xfrm>
          <a:prstGeom prst="rect">
            <a:avLst/>
          </a:prstGeom>
        </p:spPr>
      </p:pic>
    </p:spTree>
    <p:extLst>
      <p:ext uri="{BB962C8B-B14F-4D97-AF65-F5344CB8AC3E}">
        <p14:creationId xmlns:p14="http://schemas.microsoft.com/office/powerpoint/2010/main" val="150702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28E9-BC92-4DFC-933D-A3EFF228BDA1}"/>
              </a:ext>
            </a:extLst>
          </p:cNvPr>
          <p:cNvSpPr>
            <a:spLocks noGrp="1"/>
          </p:cNvSpPr>
          <p:nvPr>
            <p:ph type="title"/>
          </p:nvPr>
        </p:nvSpPr>
        <p:spPr>
          <a:xfrm>
            <a:off x="683569" y="609601"/>
            <a:ext cx="7767100" cy="5915743"/>
          </a:xfrm>
        </p:spPr>
        <p:txBody>
          <a:bodyPr/>
          <a:lstStyle/>
          <a:p>
            <a:endParaRPr lang="en-US" dirty="0"/>
          </a:p>
        </p:txBody>
      </p:sp>
      <p:pic>
        <p:nvPicPr>
          <p:cNvPr id="4" name="Picture 3">
            <a:extLst>
              <a:ext uri="{FF2B5EF4-FFF2-40B4-BE49-F238E27FC236}">
                <a16:creationId xmlns:a16="http://schemas.microsoft.com/office/drawing/2014/main" id="{793B571B-E049-438D-B870-2A83A1264374}"/>
              </a:ext>
            </a:extLst>
          </p:cNvPr>
          <p:cNvPicPr>
            <a:picLocks noChangeAspect="1"/>
          </p:cNvPicPr>
          <p:nvPr/>
        </p:nvPicPr>
        <p:blipFill rotWithShape="1">
          <a:blip r:embed="rId2"/>
          <a:srcRect l="23624" t="24186" r="25976" b="22615"/>
          <a:stretch/>
        </p:blipFill>
        <p:spPr>
          <a:xfrm>
            <a:off x="719324" y="1160748"/>
            <a:ext cx="7640427" cy="4536504"/>
          </a:xfrm>
          <a:prstGeom prst="rect">
            <a:avLst/>
          </a:prstGeom>
        </p:spPr>
      </p:pic>
    </p:spTree>
    <p:extLst>
      <p:ext uri="{BB962C8B-B14F-4D97-AF65-F5344CB8AC3E}">
        <p14:creationId xmlns:p14="http://schemas.microsoft.com/office/powerpoint/2010/main" val="81907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br>
              <a:rPr lang="en-IN" b="1" u="sng" dirty="0">
                <a:solidFill>
                  <a:schemeClr val="tx2">
                    <a:lumMod val="50000"/>
                  </a:schemeClr>
                </a:solidFill>
              </a:rPr>
            </a:br>
            <a:br>
              <a:rPr lang="en-IN" b="1" u="sng" dirty="0">
                <a:solidFill>
                  <a:schemeClr val="accent5">
                    <a:lumMod val="20000"/>
                    <a:lumOff val="80000"/>
                  </a:schemeClr>
                </a:solidFill>
              </a:rPr>
            </a:br>
            <a:r>
              <a:rPr lang="en-IN" b="1" dirty="0">
                <a:solidFill>
                  <a:schemeClr val="accent5">
                    <a:lumMod val="20000"/>
                    <a:lumOff val="80000"/>
                  </a:schemeClr>
                </a:solidFill>
                <a:effectLst/>
              </a:rPr>
              <a:t>NAME OF GAME</a:t>
            </a:r>
            <a:br>
              <a:rPr lang="en-IN" b="1" dirty="0">
                <a:solidFill>
                  <a:schemeClr val="tx2">
                    <a:lumMod val="50000"/>
                  </a:schemeClr>
                </a:solidFill>
                <a:effectLst/>
              </a:rPr>
            </a:br>
            <a:br>
              <a:rPr lang="en-IN" b="1" dirty="0">
                <a:solidFill>
                  <a:schemeClr val="tx2">
                    <a:lumMod val="50000"/>
                  </a:schemeClr>
                </a:solidFill>
                <a:effectLst/>
              </a:rPr>
            </a:br>
            <a:r>
              <a:rPr lang="en-IN" sz="4000" b="1" u="sng" dirty="0">
                <a:latin typeface="Bahnschrift Light" panose="020B0502040204020203" pitchFamily="34" charset="0"/>
              </a:rPr>
              <a:t>BRAIN TRAINER </a:t>
            </a:r>
            <a:br>
              <a:rPr lang="en-IN" b="1" u="sng" dirty="0">
                <a:solidFill>
                  <a:schemeClr val="tx2">
                    <a:lumMod val="50000"/>
                  </a:schemeClr>
                </a:solidFill>
              </a:rPr>
            </a:br>
            <a:r>
              <a:rPr lang="en-IN" sz="2000" b="1" u="sng" dirty="0">
                <a:solidFill>
                  <a:schemeClr val="accent1">
                    <a:lumMod val="40000"/>
                    <a:lumOff val="60000"/>
                  </a:schemeClr>
                </a:solidFill>
              </a:rPr>
              <a:t>An EDUCATIONAL GAME APP</a:t>
            </a:r>
            <a:br>
              <a:rPr lang="en-IN" b="1" u="sng" dirty="0">
                <a:solidFill>
                  <a:schemeClr val="tx2">
                    <a:lumMod val="50000"/>
                  </a:schemeClr>
                </a:solidFill>
              </a:rPr>
            </a:br>
            <a:br>
              <a:rPr lang="en-IN" b="1" u="sng" dirty="0">
                <a:solidFill>
                  <a:schemeClr val="tx2">
                    <a:lumMod val="50000"/>
                  </a:schemeClr>
                </a:solidFill>
              </a:rPr>
            </a:br>
            <a:br>
              <a:rPr lang="en-IN" b="1" u="sng" dirty="0">
                <a:solidFill>
                  <a:schemeClr val="tx2">
                    <a:lumMod val="50000"/>
                  </a:schemeClr>
                </a:solidFill>
              </a:rPr>
            </a:br>
            <a:br>
              <a:rPr lang="en-IN" b="1" u="sng" dirty="0">
                <a:solidFill>
                  <a:schemeClr val="tx2">
                    <a:lumMod val="50000"/>
                  </a:schemeClr>
                </a:solidFill>
              </a:rPr>
            </a:br>
            <a:br>
              <a:rPr lang="en-IN" b="1" u="sng" dirty="0">
                <a:solidFill>
                  <a:schemeClr val="tx2">
                    <a:lumMod val="50000"/>
                  </a:schemeClr>
                </a:solidFill>
              </a:rPr>
            </a:br>
            <a:br>
              <a:rPr lang="en-IN" b="1" u="sng" dirty="0">
                <a:solidFill>
                  <a:schemeClr val="tx2">
                    <a:lumMod val="50000"/>
                  </a:schemeClr>
                </a:solidFill>
              </a:rPr>
            </a:br>
            <a:br>
              <a:rPr lang="en-IN" dirty="0">
                <a:solidFill>
                  <a:schemeClr val="tx1">
                    <a:lumMod val="95000"/>
                    <a:lumOff val="5000"/>
                  </a:schemeClr>
                </a:solidFill>
              </a:rPr>
            </a:br>
            <a:br>
              <a:rPr lang="en-IN" dirty="0">
                <a:solidFill>
                  <a:schemeClr val="tx1">
                    <a:lumMod val="95000"/>
                    <a:lumOff val="5000"/>
                  </a:schemeClr>
                </a:solidFill>
              </a:rPr>
            </a:br>
            <a:endParaRPr lang="en-US" dirty="0"/>
          </a:p>
        </p:txBody>
      </p:sp>
      <p:pic>
        <p:nvPicPr>
          <p:cNvPr id="3" name="Picture 2" descr="puzzle1.jpg"/>
          <p:cNvPicPr>
            <a:picLocks noChangeAspect="1"/>
          </p:cNvPicPr>
          <p:nvPr/>
        </p:nvPicPr>
        <p:blipFill>
          <a:blip r:embed="rId2"/>
          <a:stretch>
            <a:fillRect/>
          </a:stretch>
        </p:blipFill>
        <p:spPr>
          <a:xfrm rot="5400000">
            <a:off x="5471996" y="4116125"/>
            <a:ext cx="2106106" cy="2033890"/>
          </a:xfrm>
          <a:prstGeom prst="rect">
            <a:avLst/>
          </a:prstGeom>
        </p:spPr>
      </p:pic>
      <p:pic>
        <p:nvPicPr>
          <p:cNvPr id="5" name="Picture 4" descr="puzzle5.jpg"/>
          <p:cNvPicPr>
            <a:picLocks noChangeAspect="1"/>
          </p:cNvPicPr>
          <p:nvPr/>
        </p:nvPicPr>
        <p:blipFill>
          <a:blip r:embed="rId3" cstate="print"/>
          <a:stretch>
            <a:fillRect/>
          </a:stretch>
        </p:blipFill>
        <p:spPr>
          <a:xfrm>
            <a:off x="899592" y="4362159"/>
            <a:ext cx="2360108" cy="18239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96752"/>
            <a:ext cx="7695092" cy="164749"/>
          </a:xfrm>
        </p:spPr>
        <p:txBody>
          <a:bodyPr>
            <a:normAutofit fontScale="90000"/>
          </a:bodyPr>
          <a:lstStyle/>
          <a:p>
            <a:br>
              <a:rPr lang="en-IN" dirty="0">
                <a:solidFill>
                  <a:schemeClr val="accent6">
                    <a:lumMod val="40000"/>
                    <a:lumOff val="60000"/>
                  </a:schemeClr>
                </a:solidFill>
              </a:rPr>
            </a:br>
            <a:br>
              <a:rPr lang="en-IN" dirty="0">
                <a:solidFill>
                  <a:schemeClr val="accent6">
                    <a:lumMod val="40000"/>
                    <a:lumOff val="60000"/>
                  </a:schemeClr>
                </a:solidFill>
              </a:rPr>
            </a:br>
            <a:r>
              <a:rPr lang="en-IN" dirty="0">
                <a:solidFill>
                  <a:schemeClr val="accent6">
                    <a:lumMod val="40000"/>
                    <a:lumOff val="60000"/>
                  </a:schemeClr>
                </a:solidFill>
              </a:rPr>
              <a:t>ABOUT THE GAME</a:t>
            </a:r>
            <a:br>
              <a:rPr lang="en-IN" dirty="0">
                <a:solidFill>
                  <a:schemeClr val="accent6">
                    <a:lumMod val="40000"/>
                    <a:lumOff val="60000"/>
                  </a:schemeClr>
                </a:solidFill>
              </a:rPr>
            </a:br>
            <a:br>
              <a:rPr lang="en-IN" dirty="0">
                <a:solidFill>
                  <a:schemeClr val="accent6">
                    <a:lumMod val="40000"/>
                    <a:lumOff val="60000"/>
                  </a:schemeClr>
                </a:solidFill>
              </a:rPr>
            </a:br>
            <a:br>
              <a:rPr lang="en-IN" dirty="0">
                <a:solidFill>
                  <a:schemeClr val="accent6">
                    <a:lumMod val="40000"/>
                    <a:lumOff val="60000"/>
                  </a:schemeClr>
                </a:solidFill>
              </a:rPr>
            </a:br>
            <a:br>
              <a:rPr lang="en-IN" dirty="0">
                <a:solidFill>
                  <a:schemeClr val="accent6">
                    <a:lumMod val="40000"/>
                    <a:lumOff val="60000"/>
                  </a:schemeClr>
                </a:solidFill>
              </a:rPr>
            </a:br>
            <a:endParaRPr lang="en-US" dirty="0">
              <a:solidFill>
                <a:schemeClr val="accent6">
                  <a:lumMod val="40000"/>
                  <a:lumOff val="60000"/>
                </a:schemeClr>
              </a:solidFill>
            </a:endParaRPr>
          </a:p>
        </p:txBody>
      </p:sp>
      <p:sp>
        <p:nvSpPr>
          <p:cNvPr id="7" name="Content Placeholder 6">
            <a:extLst>
              <a:ext uri="{FF2B5EF4-FFF2-40B4-BE49-F238E27FC236}">
                <a16:creationId xmlns:a16="http://schemas.microsoft.com/office/drawing/2014/main" id="{5F35E80D-CEC4-45C2-B9FD-BF959EB017DA}"/>
              </a:ext>
            </a:extLst>
          </p:cNvPr>
          <p:cNvSpPr>
            <a:spLocks noGrp="1"/>
          </p:cNvSpPr>
          <p:nvPr>
            <p:ph idx="1"/>
          </p:nvPr>
        </p:nvSpPr>
        <p:spPr>
          <a:xfrm>
            <a:off x="467544" y="1342175"/>
            <a:ext cx="7983124" cy="5111161"/>
          </a:xfrm>
        </p:spPr>
        <p:txBody>
          <a:bodyPr/>
          <a:lstStyle/>
          <a:p>
            <a:endParaRPr lang="en-IN" sz="2000" dirty="0">
              <a:solidFill>
                <a:schemeClr val="tx1"/>
              </a:solidFill>
            </a:endParaRPr>
          </a:p>
          <a:p>
            <a:r>
              <a:rPr lang="en-IN" sz="2000" dirty="0">
                <a:solidFill>
                  <a:schemeClr val="tx1"/>
                </a:solidFill>
              </a:rPr>
              <a:t>This is a Math Games for kids (age upt0</a:t>
            </a:r>
            <a:br>
              <a:rPr lang="en-IN" sz="2000" dirty="0">
                <a:solidFill>
                  <a:schemeClr val="tx1"/>
                </a:solidFill>
              </a:rPr>
            </a:br>
            <a:r>
              <a:rPr lang="en-IN" sz="2000" dirty="0">
                <a:solidFill>
                  <a:schemeClr val="tx1"/>
                </a:solidFill>
              </a:rPr>
              <a:t>12 years) . Best maths practice game to train your brain &amp; is designed for ages including  kids, girls and boys .</a:t>
            </a:r>
            <a:br>
              <a:rPr lang="en-IN" sz="2000" dirty="0">
                <a:solidFill>
                  <a:schemeClr val="tx1"/>
                </a:solidFill>
              </a:rPr>
            </a:br>
            <a:r>
              <a:rPr lang="en-IN" sz="2000" dirty="0">
                <a:solidFill>
                  <a:schemeClr val="tx1"/>
                </a:solidFill>
              </a:rPr>
              <a:t>This game uses graphics interface to </a:t>
            </a:r>
            <a:r>
              <a:rPr lang="en-IN" sz="2000" dirty="0" err="1">
                <a:solidFill>
                  <a:schemeClr val="tx1"/>
                </a:solidFill>
              </a:rPr>
              <a:t>attaract</a:t>
            </a:r>
            <a:r>
              <a:rPr lang="en-IN" sz="2000" dirty="0">
                <a:solidFill>
                  <a:schemeClr val="tx1"/>
                </a:solidFill>
              </a:rPr>
              <a:t> children to engage themselves in game</a:t>
            </a:r>
            <a:endParaRPr lang="en-US" dirty="0"/>
          </a:p>
        </p:txBody>
      </p:sp>
      <p:pic>
        <p:nvPicPr>
          <p:cNvPr id="3" name="Picture 2" descr="puzzle3.jfif"/>
          <p:cNvPicPr>
            <a:picLocks noChangeAspect="1"/>
          </p:cNvPicPr>
          <p:nvPr/>
        </p:nvPicPr>
        <p:blipFill>
          <a:blip r:embed="rId2"/>
          <a:stretch>
            <a:fillRect/>
          </a:stretch>
        </p:blipFill>
        <p:spPr>
          <a:xfrm>
            <a:off x="1483388" y="4157164"/>
            <a:ext cx="5464876" cy="1522998"/>
          </a:xfrm>
          <a:prstGeom prst="rect">
            <a:avLst/>
          </a:prstGeom>
        </p:spPr>
      </p:pic>
      <p:sp>
        <p:nvSpPr>
          <p:cNvPr id="5" name="Division 4"/>
          <p:cNvSpPr/>
          <p:nvPr/>
        </p:nvSpPr>
        <p:spPr>
          <a:xfrm>
            <a:off x="7099046" y="490316"/>
            <a:ext cx="1279614" cy="851859"/>
          </a:xfrm>
          <a:prstGeom prst="mathDivid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5CC1-92B0-41BC-9EE2-FA4DFB63415D}"/>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E5662DF0-2C28-4662-8D6A-750833A62EA1}"/>
              </a:ext>
            </a:extLst>
          </p:cNvPr>
          <p:cNvSpPr>
            <a:spLocks noGrp="1"/>
          </p:cNvSpPr>
          <p:nvPr>
            <p:ph idx="1"/>
          </p:nvPr>
        </p:nvSpPr>
        <p:spPr/>
        <p:txBody>
          <a:bodyPr/>
          <a:lstStyle/>
          <a:p>
            <a:r>
              <a:rPr lang="en-IN" dirty="0">
                <a:solidFill>
                  <a:schemeClr val="accent2">
                    <a:lumMod val="75000"/>
                  </a:schemeClr>
                </a:solidFill>
              </a:rPr>
              <a:t>Addition games: </a:t>
            </a:r>
            <a:r>
              <a:rPr lang="en-IN" dirty="0">
                <a:solidFill>
                  <a:schemeClr val="tx1"/>
                </a:solidFill>
              </a:rPr>
              <a:t>Adding numbers with Quiz and Practice games.</a:t>
            </a:r>
            <a:br>
              <a:rPr lang="en-IN" dirty="0"/>
            </a:br>
            <a:r>
              <a:rPr lang="en-IN" dirty="0"/>
              <a:t>  </a:t>
            </a:r>
            <a:r>
              <a:rPr lang="en-IN" dirty="0">
                <a:solidFill>
                  <a:schemeClr val="accent2">
                    <a:lumMod val="75000"/>
                  </a:schemeClr>
                </a:solidFill>
              </a:rPr>
              <a:t>Subtraction games: </a:t>
            </a:r>
            <a:r>
              <a:rPr lang="en-IN" dirty="0">
                <a:solidFill>
                  <a:schemeClr val="tx1"/>
                </a:solidFill>
              </a:rPr>
              <a:t>subtracting numbers to solve the equation.</a:t>
            </a:r>
            <a:br>
              <a:rPr lang="en-IN" dirty="0"/>
            </a:br>
            <a:r>
              <a:rPr lang="en-IN" dirty="0"/>
              <a:t>   </a:t>
            </a:r>
            <a:r>
              <a:rPr lang="en-IN" dirty="0">
                <a:solidFill>
                  <a:schemeClr val="accent2">
                    <a:lumMod val="75000"/>
                  </a:schemeClr>
                </a:solidFill>
              </a:rPr>
              <a:t>Multiplication games: </a:t>
            </a:r>
            <a:r>
              <a:rPr lang="en-IN" dirty="0" err="1">
                <a:solidFill>
                  <a:schemeClr val="tx1"/>
                </a:solidFill>
              </a:rPr>
              <a:t>quizes</a:t>
            </a:r>
            <a:r>
              <a:rPr lang="en-IN" dirty="0">
                <a:solidFill>
                  <a:schemeClr val="tx1"/>
                </a:solidFill>
              </a:rPr>
              <a:t> based on </a:t>
            </a:r>
            <a:r>
              <a:rPr lang="en-IN" sz="2000" dirty="0">
                <a:solidFill>
                  <a:schemeClr val="tx1"/>
                </a:solidFill>
              </a:rPr>
              <a:t>multiplication </a:t>
            </a:r>
            <a:r>
              <a:rPr lang="en-IN" dirty="0">
                <a:solidFill>
                  <a:schemeClr val="tx1"/>
                </a:solidFill>
              </a:rPr>
              <a:t>problem.</a:t>
            </a:r>
            <a:br>
              <a:rPr lang="en-IN" dirty="0"/>
            </a:br>
            <a:r>
              <a:rPr lang="en-IN" dirty="0">
                <a:solidFill>
                  <a:schemeClr val="accent2">
                    <a:lumMod val="75000"/>
                  </a:schemeClr>
                </a:solidFill>
              </a:rPr>
              <a:t>Division games</a:t>
            </a:r>
            <a:r>
              <a:rPr lang="en-IN" dirty="0">
                <a:solidFill>
                  <a:schemeClr val="tx1"/>
                </a:solidFill>
              </a:rPr>
              <a:t>: practice and learn division</a:t>
            </a:r>
            <a:r>
              <a:rPr lang="en-IN" dirty="0"/>
              <a:t>.</a:t>
            </a:r>
            <a:br>
              <a:rPr lang="en-IN" dirty="0"/>
            </a:br>
            <a:br>
              <a:rPr lang="en-IN" dirty="0"/>
            </a:br>
            <a:r>
              <a:rPr lang="en-IN" dirty="0"/>
              <a:t>       Number </a:t>
            </a:r>
            <a:r>
              <a:rPr lang="en-IN" dirty="0">
                <a:solidFill>
                  <a:schemeClr val="accent2">
                    <a:lumMod val="75000"/>
                  </a:schemeClr>
                </a:solidFill>
              </a:rPr>
              <a:t>Table: </a:t>
            </a:r>
            <a:r>
              <a:rPr lang="en-IN" dirty="0">
                <a:solidFill>
                  <a:schemeClr val="tx1"/>
                </a:solidFill>
              </a:rPr>
              <a:t>tables are also included in this game</a:t>
            </a:r>
            <a:endParaRPr lang="en-US" dirty="0"/>
          </a:p>
        </p:txBody>
      </p:sp>
      <p:sp>
        <p:nvSpPr>
          <p:cNvPr id="4" name="5-Point Star 9">
            <a:extLst>
              <a:ext uri="{FF2B5EF4-FFF2-40B4-BE49-F238E27FC236}">
                <a16:creationId xmlns:a16="http://schemas.microsoft.com/office/drawing/2014/main" id="{A46E6EC7-E2F1-46DA-B29F-9F64C777A92E}"/>
              </a:ext>
            </a:extLst>
          </p:cNvPr>
          <p:cNvSpPr/>
          <p:nvPr/>
        </p:nvSpPr>
        <p:spPr>
          <a:xfrm>
            <a:off x="1259632" y="815561"/>
            <a:ext cx="914400" cy="914400"/>
          </a:xfrm>
          <a:prstGeom prst="star5">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9">
            <a:extLst>
              <a:ext uri="{FF2B5EF4-FFF2-40B4-BE49-F238E27FC236}">
                <a16:creationId xmlns:a16="http://schemas.microsoft.com/office/drawing/2014/main" id="{F27DF3C0-CBE9-4157-8D5B-D495F0865732}"/>
              </a:ext>
            </a:extLst>
          </p:cNvPr>
          <p:cNvSpPr/>
          <p:nvPr/>
        </p:nvSpPr>
        <p:spPr>
          <a:xfrm>
            <a:off x="6955160" y="659454"/>
            <a:ext cx="914400" cy="914400"/>
          </a:xfrm>
          <a:prstGeom prst="star5">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20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fontScale="90000"/>
          </a:bodyPr>
          <a:lstStyle/>
          <a:p>
            <a:br>
              <a:rPr lang="en-IN" dirty="0"/>
            </a:br>
            <a:br>
              <a:rPr lang="en-IN" dirty="0"/>
            </a:br>
            <a:br>
              <a:rPr lang="en-IN" dirty="0"/>
            </a:br>
            <a:br>
              <a:rPr lang="en-IN" dirty="0"/>
            </a:br>
            <a:br>
              <a:rPr lang="en-IN" dirty="0"/>
            </a:br>
            <a:r>
              <a:rPr lang="en-IN" dirty="0">
                <a:solidFill>
                  <a:schemeClr val="tx1"/>
                </a:solidFill>
              </a:rPr>
              <a:t>Easiest multiplication and division</a:t>
            </a:r>
            <a:br>
              <a:rPr lang="en-IN" dirty="0">
                <a:solidFill>
                  <a:schemeClr val="tx1"/>
                </a:solidFill>
              </a:rPr>
            </a:br>
            <a:r>
              <a:rPr lang="en-IN" dirty="0">
                <a:solidFill>
                  <a:schemeClr val="tx1"/>
                </a:solidFill>
              </a:rPr>
              <a:t>games with Addition and Subtraction games all in one app. </a:t>
            </a:r>
            <a:br>
              <a:rPr lang="en-IN" dirty="0">
                <a:solidFill>
                  <a:schemeClr val="tx1"/>
                </a:solidFill>
              </a:rPr>
            </a:br>
            <a:r>
              <a:rPr lang="en-IN" dirty="0">
                <a:solidFill>
                  <a:schemeClr val="tx1"/>
                </a:solidFill>
              </a:rPr>
              <a:t>Increase your brain power with an excellent educational game for learning mathematics for kids and adults of all ages. Math game free with an extra</a:t>
            </a:r>
            <a:br>
              <a:rPr lang="en-IN" dirty="0">
                <a:solidFill>
                  <a:schemeClr val="tx1"/>
                </a:solidFill>
              </a:rPr>
            </a:br>
            <a:r>
              <a:rPr lang="en-IN" dirty="0">
                <a:solidFill>
                  <a:schemeClr val="tx1"/>
                </a:solidFill>
              </a:rPr>
              <a:t>math</a:t>
            </a:r>
            <a:br>
              <a:rPr lang="en-IN" dirty="0"/>
            </a:br>
            <a:endParaRPr lang="en-US" dirty="0"/>
          </a:p>
        </p:txBody>
      </p:sp>
      <p:pic>
        <p:nvPicPr>
          <p:cNvPr id="5" name="Picture 4" descr="puzzle7.jfif"/>
          <p:cNvPicPr>
            <a:picLocks noChangeAspect="1"/>
          </p:cNvPicPr>
          <p:nvPr/>
        </p:nvPicPr>
        <p:blipFill>
          <a:blip r:embed="rId2"/>
          <a:stretch>
            <a:fillRect/>
          </a:stretch>
        </p:blipFill>
        <p:spPr>
          <a:xfrm>
            <a:off x="2249125" y="544306"/>
            <a:ext cx="4411107" cy="1446265"/>
          </a:xfrm>
          <a:prstGeom prst="rect">
            <a:avLst/>
          </a:prstGeom>
        </p:spPr>
      </p:pic>
      <p:sp>
        <p:nvSpPr>
          <p:cNvPr id="6" name="Plus 5"/>
          <p:cNvSpPr/>
          <p:nvPr/>
        </p:nvSpPr>
        <p:spPr>
          <a:xfrm>
            <a:off x="127715" y="1133316"/>
            <a:ext cx="1214446" cy="857256"/>
          </a:xfrm>
          <a:prstGeom prst="mathPlus">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7668344" y="6237312"/>
            <a:ext cx="1000132" cy="785818"/>
          </a:xfrm>
          <a:prstGeom prst="mathMultiply">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215AB6-D6AD-475A-BF4C-F5BEEE0DF783}"/>
              </a:ext>
            </a:extLst>
          </p:cNvPr>
          <p:cNvSpPr>
            <a:spLocks noGrp="1"/>
          </p:cNvSpPr>
          <p:nvPr>
            <p:ph type="title"/>
          </p:nvPr>
        </p:nvSpPr>
        <p:spPr/>
        <p:txBody>
          <a:bodyPr/>
          <a:lstStyle/>
          <a:p>
            <a:r>
              <a:rPr lang="en-US" dirty="0">
                <a:solidFill>
                  <a:schemeClr val="accent6">
                    <a:lumMod val="40000"/>
                    <a:lumOff val="60000"/>
                  </a:schemeClr>
                </a:solidFill>
              </a:rPr>
              <a:t>LEARNING GOALS</a:t>
            </a:r>
          </a:p>
        </p:txBody>
      </p:sp>
      <p:sp>
        <p:nvSpPr>
          <p:cNvPr id="10" name="Content Placeholder 9">
            <a:extLst>
              <a:ext uri="{FF2B5EF4-FFF2-40B4-BE49-F238E27FC236}">
                <a16:creationId xmlns:a16="http://schemas.microsoft.com/office/drawing/2014/main" id="{4608B492-481C-4904-BB31-E4DD4DDD82CD}"/>
              </a:ext>
            </a:extLst>
          </p:cNvPr>
          <p:cNvSpPr>
            <a:spLocks noGrp="1"/>
          </p:cNvSpPr>
          <p:nvPr>
            <p:ph idx="1"/>
          </p:nvPr>
        </p:nvSpPr>
        <p:spPr/>
        <p:txBody>
          <a:bodyPr/>
          <a:lstStyle/>
          <a:p>
            <a:r>
              <a:rPr lang="en-IN" sz="2000" dirty="0"/>
              <a:t>Each category has different play modes skills –play,  learn, quiz and practice the questions. Math games can be Educational Learning for kids or brain training app for Adults. Basic and simple Math Game of addition,  subtraction, multiplication and division with colourful worksheets</a:t>
            </a:r>
            <a:r>
              <a:rPr lang="en-IN" dirty="0"/>
              <a:t>. </a:t>
            </a:r>
            <a:endParaRPr lang="en-US" dirty="0"/>
          </a:p>
          <a:p>
            <a:endParaRPr lang="en-US" dirty="0"/>
          </a:p>
        </p:txBody>
      </p:sp>
      <p:sp>
        <p:nvSpPr>
          <p:cNvPr id="3" name="Rectangle 2"/>
          <p:cNvSpPr/>
          <p:nvPr/>
        </p:nvSpPr>
        <p:spPr>
          <a:xfrm>
            <a:off x="285720" y="1428736"/>
            <a:ext cx="8572560" cy="1077218"/>
          </a:xfrm>
          <a:prstGeom prst="rect">
            <a:avLst/>
          </a:prstGeom>
        </p:spPr>
        <p:txBody>
          <a:bodyPr wrap="square">
            <a:spAutoFit/>
          </a:bodyPr>
          <a:lstStyle/>
          <a:p>
            <a:endParaRPr lang="en-IN" sz="3200" dirty="0"/>
          </a:p>
          <a:p>
            <a:endParaRPr lang="en-IN" sz="3200" dirty="0"/>
          </a:p>
        </p:txBody>
      </p:sp>
      <p:pic>
        <p:nvPicPr>
          <p:cNvPr id="4" name="Picture 3" descr="puzzle9.jfif"/>
          <p:cNvPicPr>
            <a:picLocks noChangeAspect="1"/>
          </p:cNvPicPr>
          <p:nvPr/>
        </p:nvPicPr>
        <p:blipFill>
          <a:blip r:embed="rId2"/>
          <a:stretch>
            <a:fillRect/>
          </a:stretch>
        </p:blipFill>
        <p:spPr>
          <a:xfrm>
            <a:off x="1417470" y="4138185"/>
            <a:ext cx="6237621" cy="1584969"/>
          </a:xfrm>
          <a:prstGeom prst="rect">
            <a:avLst/>
          </a:prstGeom>
        </p:spPr>
      </p:pic>
      <p:sp>
        <p:nvSpPr>
          <p:cNvPr id="5" name="5-Point Star 4"/>
          <p:cNvSpPr/>
          <p:nvPr/>
        </p:nvSpPr>
        <p:spPr>
          <a:xfrm>
            <a:off x="5825667" y="6168029"/>
            <a:ext cx="508046" cy="406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6565773" y="6092732"/>
            <a:ext cx="642942" cy="55721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7440775" y="6092732"/>
            <a:ext cx="642943" cy="55721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8315778" y="5951342"/>
            <a:ext cx="734966" cy="75425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t>KEY ELEMENTS</a:t>
            </a:r>
            <a:endParaRPr lang="en-US" sz="4000" b="1" u="sng" dirty="0"/>
          </a:p>
        </p:txBody>
      </p:sp>
      <p:sp>
        <p:nvSpPr>
          <p:cNvPr id="3" name="Content Placeholder 2"/>
          <p:cNvSpPr>
            <a:spLocks noGrp="1"/>
          </p:cNvSpPr>
          <p:nvPr>
            <p:ph idx="1"/>
          </p:nvPr>
        </p:nvSpPr>
        <p:spPr/>
        <p:txBody>
          <a:bodyPr>
            <a:normAutofit fontScale="77500" lnSpcReduction="20000"/>
          </a:bodyPr>
          <a:lstStyle/>
          <a:p>
            <a:r>
              <a:rPr lang="en-IN" sz="3200" dirty="0"/>
              <a:t>New game in addition, subtraction, multiplication, division and tables.</a:t>
            </a:r>
          </a:p>
          <a:p>
            <a:r>
              <a:rPr lang="en-IN" sz="3200" dirty="0"/>
              <a:t>Once you start the game then you have maximum 30</a:t>
            </a:r>
            <a:r>
              <a:rPr lang="en-US" sz="3200" dirty="0"/>
              <a:t> second .</a:t>
            </a:r>
          </a:p>
          <a:p>
            <a:r>
              <a:rPr lang="en-IN" sz="3200" dirty="0"/>
              <a:t>In this 30 sec you have unlimited number of question it depends on your solving speed.</a:t>
            </a:r>
          </a:p>
          <a:p>
            <a:r>
              <a:rPr lang="en-IN" sz="3200" dirty="0"/>
              <a:t>At the last (after 30 sec you will be able to see your score).</a:t>
            </a:r>
          </a:p>
        </p:txBody>
      </p:sp>
      <p:pic>
        <p:nvPicPr>
          <p:cNvPr id="4" name="Picture 3" descr="puzzle12.jfif"/>
          <p:cNvPicPr>
            <a:picLocks noChangeAspect="1"/>
          </p:cNvPicPr>
          <p:nvPr/>
        </p:nvPicPr>
        <p:blipFill>
          <a:blip r:embed="rId2"/>
          <a:stretch>
            <a:fillRect/>
          </a:stretch>
        </p:blipFill>
        <p:spPr>
          <a:xfrm>
            <a:off x="7308304" y="269282"/>
            <a:ext cx="1285884" cy="1543048"/>
          </a:xfrm>
          <a:prstGeom prst="rect">
            <a:avLst/>
          </a:prstGeom>
        </p:spPr>
      </p:pic>
      <p:sp>
        <p:nvSpPr>
          <p:cNvPr id="5" name="Plus 4"/>
          <p:cNvSpPr/>
          <p:nvPr/>
        </p:nvSpPr>
        <p:spPr>
          <a:xfrm>
            <a:off x="500034" y="285728"/>
            <a:ext cx="1285884" cy="1071570"/>
          </a:xfrm>
          <a:prstGeom prst="mathPlus">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5">
                    <a:lumMod val="20000"/>
                    <a:lumOff val="80000"/>
                  </a:schemeClr>
                </a:solidFill>
              </a:rPr>
              <a:t>Audience</a:t>
            </a:r>
            <a:endParaRPr lang="en-US" b="1" u="sng" dirty="0">
              <a:solidFill>
                <a:schemeClr val="accent5">
                  <a:lumMod val="20000"/>
                  <a:lumOff val="80000"/>
                </a:schemeClr>
              </a:solidFill>
            </a:endParaRPr>
          </a:p>
        </p:txBody>
      </p:sp>
      <p:sp>
        <p:nvSpPr>
          <p:cNvPr id="3" name="Content Placeholder 2"/>
          <p:cNvSpPr>
            <a:spLocks noGrp="1"/>
          </p:cNvSpPr>
          <p:nvPr>
            <p:ph idx="1"/>
          </p:nvPr>
        </p:nvSpPr>
        <p:spPr/>
        <p:txBody>
          <a:bodyPr>
            <a:normAutofit fontScale="70000" lnSpcReduction="20000"/>
          </a:bodyPr>
          <a:lstStyle/>
          <a:p>
            <a:endParaRPr lang="en-IN" sz="3200" dirty="0"/>
          </a:p>
          <a:p>
            <a:endParaRPr lang="en-IN" sz="3200" dirty="0"/>
          </a:p>
          <a:p>
            <a:endParaRPr lang="en-IN" sz="3200" dirty="0"/>
          </a:p>
          <a:p>
            <a:endParaRPr lang="en-IN" sz="3200" dirty="0"/>
          </a:p>
          <a:p>
            <a:r>
              <a:rPr lang="en-IN" sz="3200" dirty="0"/>
              <a:t>This is an educational game for learning basic mathematics for kids.</a:t>
            </a:r>
          </a:p>
          <a:p>
            <a:r>
              <a:rPr lang="en-IN" sz="3200" dirty="0"/>
              <a:t>Through this game you can increase your brain power by practising the question.</a:t>
            </a:r>
          </a:p>
        </p:txBody>
      </p:sp>
      <p:pic>
        <p:nvPicPr>
          <p:cNvPr id="8" name="Picture 7" descr="puzzle15.png"/>
          <p:cNvPicPr>
            <a:picLocks noChangeAspect="1"/>
          </p:cNvPicPr>
          <p:nvPr/>
        </p:nvPicPr>
        <p:blipFill>
          <a:blip r:embed="rId2"/>
          <a:stretch>
            <a:fillRect/>
          </a:stretch>
        </p:blipFill>
        <p:spPr>
          <a:xfrm>
            <a:off x="2753181" y="2227183"/>
            <a:ext cx="3637638" cy="12224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313</TotalTime>
  <Words>754</Words>
  <Application>Microsoft Office PowerPoint</Application>
  <PresentationFormat>On-screen Show (4:3)</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Light</vt:lpstr>
      <vt:lpstr>Bahnschrift SemiCondensed</vt:lpstr>
      <vt:lpstr>Bauhaus 93</vt:lpstr>
      <vt:lpstr>Bookman Old Style</vt:lpstr>
      <vt:lpstr>Calibri</vt:lpstr>
      <vt:lpstr>Rockwell</vt:lpstr>
      <vt:lpstr>Damask</vt:lpstr>
      <vt:lpstr>                     Game Concept Idea Submission      Team name – Rebels  team members – Chandradeep kumar                               bharat yadav  We are creating a digital educational game on “Lessons learnt” concepts for learners between  age &lt;12 years.  </vt:lpstr>
      <vt:lpstr>PowerPoint Presentation</vt:lpstr>
      <vt:lpstr>  NAME OF GAME  BRAIN TRAINER  An EDUCATIONAL GAME APP        </vt:lpstr>
      <vt:lpstr>  ABOUT THE GAME    </vt:lpstr>
      <vt:lpstr>FEATURES  </vt:lpstr>
      <vt:lpstr>     Easiest multiplication and division games with Addition and Subtraction games all in one app.  Increase your brain power with an excellent educational game for learning mathematics for kids and adults of all ages. Math game free with an extra math </vt:lpstr>
      <vt:lpstr>LEARNING GOALS</vt:lpstr>
      <vt:lpstr>KEY ELEMENTS</vt:lpstr>
      <vt:lpstr>Audience</vt:lpstr>
      <vt:lpstr>Objective in the game/ Game goal   Brain trainer app designed for all smartphones and,no internet connection needed. With this educational app,    parents, teachers and educators can help children to learn faster. Cool math games to play &amp; challenge your friend and have extra mathfun.  </vt:lpstr>
      <vt:lpstr>GAME MEDIUM AND DEVICE</vt:lpstr>
      <vt:lpstr>PowerPoint Presentation</vt:lpstr>
      <vt:lpstr>Game world, setting</vt:lpstr>
      <vt:lpstr>features</vt:lpstr>
      <vt:lpstr>CHARACTER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Bharat Yadav</dc:creator>
  <cp:lastModifiedBy>Utkarsh Kumar</cp:lastModifiedBy>
  <cp:revision>31</cp:revision>
  <dcterms:created xsi:type="dcterms:W3CDTF">2020-12-25T12:45:37Z</dcterms:created>
  <dcterms:modified xsi:type="dcterms:W3CDTF">2020-12-27T16:45:09Z</dcterms:modified>
</cp:coreProperties>
</file>