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DE145-0E3A-4F26-99E5-9B656FDEEC77}" v="55" dt="2024-10-18T10:49:17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dip Patil" userId="5967f9f389114e80" providerId="LiveId" clId="{003DE145-0E3A-4F26-99E5-9B656FDEEC77}"/>
    <pc:docChg chg="undo custSel addSld delSld modSld">
      <pc:chgData name="Chandradip Patil" userId="5967f9f389114e80" providerId="LiveId" clId="{003DE145-0E3A-4F26-99E5-9B656FDEEC77}" dt="2024-10-18T10:50:53.667" v="163" actId="1076"/>
      <pc:docMkLst>
        <pc:docMk/>
      </pc:docMkLst>
      <pc:sldChg chg="addSp delSp modSp mod addAnim delAnim">
        <pc:chgData name="Chandradip Patil" userId="5967f9f389114e80" providerId="LiveId" clId="{003DE145-0E3A-4F26-99E5-9B656FDEEC77}" dt="2024-10-18T10:14:50.837" v="112" actId="27918"/>
        <pc:sldMkLst>
          <pc:docMk/>
          <pc:sldMk cId="2492068305" sldId="258"/>
        </pc:sldMkLst>
        <pc:graphicFrameChg chg="add del">
          <ac:chgData name="Chandradip Patil" userId="5967f9f389114e80" providerId="LiveId" clId="{003DE145-0E3A-4F26-99E5-9B656FDEEC77}" dt="2024-10-18T09:19:06.419" v="39" actId="21"/>
          <ac:graphicFrameMkLst>
            <pc:docMk/>
            <pc:sldMk cId="2492068305" sldId="258"/>
            <ac:graphicFrameMk id="3" creationId="{68AB3AD1-5A4D-4729-9BB8-A45D32410315}"/>
          </ac:graphicFrameMkLst>
        </pc:graphicFrameChg>
        <pc:graphicFrameChg chg="add del mod">
          <ac:chgData name="Chandradip Patil" userId="5967f9f389114e80" providerId="LiveId" clId="{003DE145-0E3A-4F26-99E5-9B656FDEEC77}" dt="2024-10-18T09:18:53.726" v="36"/>
          <ac:graphicFrameMkLst>
            <pc:docMk/>
            <pc:sldMk cId="2492068305" sldId="258"/>
            <ac:graphicFrameMk id="4" creationId="{DB4F83EA-89DC-45CF-B381-2E4169933568}"/>
          </ac:graphicFrameMkLst>
        </pc:graphicFrameChg>
        <pc:graphicFrameChg chg="add del mod">
          <ac:chgData name="Chandradip Patil" userId="5967f9f389114e80" providerId="LiveId" clId="{003DE145-0E3A-4F26-99E5-9B656FDEEC77}" dt="2024-10-18T09:18:43.652" v="33"/>
          <ac:graphicFrameMkLst>
            <pc:docMk/>
            <pc:sldMk cId="2492068305" sldId="258"/>
            <ac:graphicFrameMk id="6" creationId="{DB4F83EA-89DC-45CF-B381-2E4169933568}"/>
          </ac:graphicFrameMkLst>
        </pc:graphicFrameChg>
        <pc:graphicFrameChg chg="add del mod">
          <ac:chgData name="Chandradip Patil" userId="5967f9f389114e80" providerId="LiveId" clId="{003DE145-0E3A-4F26-99E5-9B656FDEEC77}" dt="2024-10-18T09:18:38.373" v="24"/>
          <ac:graphicFrameMkLst>
            <pc:docMk/>
            <pc:sldMk cId="2492068305" sldId="258"/>
            <ac:graphicFrameMk id="7" creationId="{68AB3AD1-5A4D-4729-9BB8-A45D32410315}"/>
          </ac:graphicFrameMkLst>
        </pc:graphicFrameChg>
        <pc:graphicFrameChg chg="add mod">
          <ac:chgData name="Chandradip Patil" userId="5967f9f389114e80" providerId="LiveId" clId="{003DE145-0E3A-4F26-99E5-9B656FDEEC77}" dt="2024-10-18T09:54:53.869" v="58" actId="1076"/>
          <ac:graphicFrameMkLst>
            <pc:docMk/>
            <pc:sldMk cId="2492068305" sldId="258"/>
            <ac:graphicFrameMk id="8" creationId="{68AB3AD1-5A4D-4729-9BB8-A45D32410315}"/>
          </ac:graphicFrameMkLst>
        </pc:graphicFrameChg>
      </pc:sldChg>
      <pc:sldChg chg="addSp delSp modSp mod delAnim">
        <pc:chgData name="Chandradip Patil" userId="5967f9f389114e80" providerId="LiveId" clId="{003DE145-0E3A-4F26-99E5-9B656FDEEC77}" dt="2024-10-18T08:35:07.905" v="6" actId="14100"/>
        <pc:sldMkLst>
          <pc:docMk/>
          <pc:sldMk cId="829981805" sldId="260"/>
        </pc:sldMkLst>
        <pc:graphicFrameChg chg="add mod">
          <ac:chgData name="Chandradip Patil" userId="5967f9f389114e80" providerId="LiveId" clId="{003DE145-0E3A-4F26-99E5-9B656FDEEC77}" dt="2024-10-18T08:35:07.905" v="6" actId="14100"/>
          <ac:graphicFrameMkLst>
            <pc:docMk/>
            <pc:sldMk cId="829981805" sldId="260"/>
            <ac:graphicFrameMk id="2" creationId="{21AFAE0B-E046-4B40-B19B-C37C4B01192D}"/>
          </ac:graphicFrameMkLst>
        </pc:graphicFrameChg>
        <pc:graphicFrameChg chg="del">
          <ac:chgData name="Chandradip Patil" userId="5967f9f389114e80" providerId="LiveId" clId="{003DE145-0E3A-4F26-99E5-9B656FDEEC77}" dt="2024-10-18T08:34:45.603" v="0" actId="21"/>
          <ac:graphicFrameMkLst>
            <pc:docMk/>
            <pc:sldMk cId="829981805" sldId="260"/>
            <ac:graphicFrameMk id="20" creationId="{68B9F366-074F-B368-BBDA-BF269655C15C}"/>
          </ac:graphicFrameMkLst>
        </pc:graphicFrameChg>
      </pc:sldChg>
      <pc:sldChg chg="modSp">
        <pc:chgData name="Chandradip Patil" userId="5967f9f389114e80" providerId="LiveId" clId="{003DE145-0E3A-4F26-99E5-9B656FDEEC77}" dt="2024-10-18T09:20:38.757" v="46"/>
        <pc:sldMkLst>
          <pc:docMk/>
          <pc:sldMk cId="1522325600" sldId="261"/>
        </pc:sldMkLst>
        <pc:graphicFrameChg chg="mod">
          <ac:chgData name="Chandradip Patil" userId="5967f9f389114e80" providerId="LiveId" clId="{003DE145-0E3A-4F26-99E5-9B656FDEEC77}" dt="2024-10-18T09:20:38.757" v="46"/>
          <ac:graphicFrameMkLst>
            <pc:docMk/>
            <pc:sldMk cId="1522325600" sldId="261"/>
            <ac:graphicFrameMk id="3" creationId="{0045F973-2D8A-4A1B-B1E8-A0FADC52344F}"/>
          </ac:graphicFrameMkLst>
        </pc:graphicFrameChg>
      </pc:sldChg>
      <pc:sldChg chg="delSp add setBg delDesignElem">
        <pc:chgData name="Chandradip Patil" userId="5967f9f389114e80" providerId="LiveId" clId="{003DE145-0E3A-4F26-99E5-9B656FDEEC77}" dt="2024-10-18T10:08:35.362" v="81"/>
        <pc:sldMkLst>
          <pc:docMk/>
          <pc:sldMk cId="2244633517" sldId="263"/>
        </pc:sldMkLst>
        <pc:spChg chg="del">
          <ac:chgData name="Chandradip Patil" userId="5967f9f389114e80" providerId="LiveId" clId="{003DE145-0E3A-4F26-99E5-9B656FDEEC77}" dt="2024-10-18T10:08:35.362" v="81"/>
          <ac:spMkLst>
            <pc:docMk/>
            <pc:sldMk cId="2244633517" sldId="263"/>
            <ac:spMk id="27" creationId="{AA330523-F25B-4007-B3E5-ABB5637D160A}"/>
          </ac:spMkLst>
        </pc:spChg>
      </pc:sldChg>
      <pc:sldChg chg="modSp del mod">
        <pc:chgData name="Chandradip Patil" userId="5967f9f389114e80" providerId="LiveId" clId="{003DE145-0E3A-4F26-99E5-9B656FDEEC77}" dt="2024-10-18T10:08:28.489" v="79" actId="2696"/>
        <pc:sldMkLst>
          <pc:docMk/>
          <pc:sldMk cId="2698009931" sldId="263"/>
        </pc:sldMkLst>
        <pc:graphicFrameChg chg="modGraphic">
          <ac:chgData name="Chandradip Patil" userId="5967f9f389114e80" providerId="LiveId" clId="{003DE145-0E3A-4F26-99E5-9B656FDEEC77}" dt="2024-10-18T10:08:22.088" v="78" actId="21"/>
          <ac:graphicFrameMkLst>
            <pc:docMk/>
            <pc:sldMk cId="2698009931" sldId="263"/>
            <ac:graphicFrameMk id="3" creationId="{1B55F5DE-A578-8D54-E05C-3F1517F5C501}"/>
          </ac:graphicFrameMkLst>
        </pc:graphicFrameChg>
      </pc:sldChg>
      <pc:sldChg chg="modSp">
        <pc:chgData name="Chandradip Patil" userId="5967f9f389114e80" providerId="LiveId" clId="{003DE145-0E3A-4F26-99E5-9B656FDEEC77}" dt="2024-10-18T09:20:51.957" v="47"/>
        <pc:sldMkLst>
          <pc:docMk/>
          <pc:sldMk cId="1628805035" sldId="264"/>
        </pc:sldMkLst>
        <pc:graphicFrameChg chg="mod">
          <ac:chgData name="Chandradip Patil" userId="5967f9f389114e80" providerId="LiveId" clId="{003DE145-0E3A-4F26-99E5-9B656FDEEC77}" dt="2024-10-18T09:20:51.957" v="47"/>
          <ac:graphicFrameMkLst>
            <pc:docMk/>
            <pc:sldMk cId="1628805035" sldId="264"/>
            <ac:graphicFrameMk id="3" creationId="{93BCB956-ABC9-4FAE-AC59-A1A0E446ACB6}"/>
          </ac:graphicFrameMkLst>
        </pc:graphicFrameChg>
      </pc:sldChg>
      <pc:sldChg chg="addSp delSp modSp mod delAnim">
        <pc:chgData name="Chandradip Patil" userId="5967f9f389114e80" providerId="LiveId" clId="{003DE145-0E3A-4F26-99E5-9B656FDEEC77}" dt="2024-10-18T10:14:50.811" v="111" actId="27918"/>
        <pc:sldMkLst>
          <pc:docMk/>
          <pc:sldMk cId="3641041672" sldId="265"/>
        </pc:sldMkLst>
        <pc:graphicFrameChg chg="add mod">
          <ac:chgData name="Chandradip Patil" userId="5967f9f389114e80" providerId="LiveId" clId="{003DE145-0E3A-4F26-99E5-9B656FDEEC77}" dt="2024-10-18T09:24:36.750" v="56" actId="14100"/>
          <ac:graphicFrameMkLst>
            <pc:docMk/>
            <pc:sldMk cId="3641041672" sldId="265"/>
            <ac:graphicFrameMk id="2" creationId="{88B806ED-1AD5-42EB-AD73-1B5955D5834D}"/>
          </ac:graphicFrameMkLst>
        </pc:graphicFrameChg>
        <pc:graphicFrameChg chg="del mod">
          <ac:chgData name="Chandradip Patil" userId="5967f9f389114e80" providerId="LiveId" clId="{003DE145-0E3A-4F26-99E5-9B656FDEEC77}" dt="2024-10-18T09:23:33.244" v="51" actId="21"/>
          <ac:graphicFrameMkLst>
            <pc:docMk/>
            <pc:sldMk cId="3641041672" sldId="265"/>
            <ac:graphicFrameMk id="6" creationId="{88B806ED-1AD5-42EB-AD73-1B5955D5834D}"/>
          </ac:graphicFrameMkLst>
        </pc:graphicFrameChg>
      </pc:sldChg>
      <pc:sldChg chg="delSp modSp mod delAnim">
        <pc:chgData name="Chandradip Patil" userId="5967f9f389114e80" providerId="LiveId" clId="{003DE145-0E3A-4F26-99E5-9B656FDEEC77}" dt="2024-10-18T10:50:53.667" v="163" actId="1076"/>
        <pc:sldMkLst>
          <pc:docMk/>
          <pc:sldMk cId="919107575" sldId="266"/>
        </pc:sldMkLst>
        <pc:spChg chg="mod">
          <ac:chgData name="Chandradip Patil" userId="5967f9f389114e80" providerId="LiveId" clId="{003DE145-0E3A-4F26-99E5-9B656FDEEC77}" dt="2024-10-18T10:49:58.131" v="161" actId="1076"/>
          <ac:spMkLst>
            <pc:docMk/>
            <pc:sldMk cId="919107575" sldId="266"/>
            <ac:spMk id="23" creationId="{B39B9183-94A9-0416-0D36-0EFDE6C17707}"/>
          </ac:spMkLst>
        </pc:spChg>
        <pc:picChg chg="del mod modCrop">
          <ac:chgData name="Chandradip Patil" userId="5967f9f389114e80" providerId="LiveId" clId="{003DE145-0E3A-4F26-99E5-9B656FDEEC77}" dt="2024-10-18T10:43:40.549" v="143" actId="478"/>
          <ac:picMkLst>
            <pc:docMk/>
            <pc:sldMk cId="919107575" sldId="266"/>
            <ac:picMk id="2" creationId="{D6FF7D4A-420C-E90F-7EAD-12987FA40DE4}"/>
          </ac:picMkLst>
        </pc:picChg>
        <pc:picChg chg="del mod">
          <ac:chgData name="Chandradip Patil" userId="5967f9f389114e80" providerId="LiveId" clId="{003DE145-0E3A-4F26-99E5-9B656FDEEC77}" dt="2024-10-18T10:47:10.140" v="146" actId="21"/>
          <ac:picMkLst>
            <pc:docMk/>
            <pc:sldMk cId="919107575" sldId="266"/>
            <ac:picMk id="3" creationId="{991725E6-7C1E-6A0E-B552-B9F42300AE93}"/>
          </ac:picMkLst>
        </pc:picChg>
        <pc:picChg chg="del mod">
          <ac:chgData name="Chandradip Patil" userId="5967f9f389114e80" providerId="LiveId" clId="{003DE145-0E3A-4F26-99E5-9B656FDEEC77}" dt="2024-10-18T10:48:50.172" v="153" actId="21"/>
          <ac:picMkLst>
            <pc:docMk/>
            <pc:sldMk cId="919107575" sldId="266"/>
            <ac:picMk id="4" creationId="{2DEE6E6B-2094-8FBB-6891-540A228F8543}"/>
          </ac:picMkLst>
        </pc:picChg>
        <pc:picChg chg="mod">
          <ac:chgData name="Chandradip Patil" userId="5967f9f389114e80" providerId="LiveId" clId="{003DE145-0E3A-4F26-99E5-9B656FDEEC77}" dt="2024-10-18T10:50:53.667" v="163" actId="1076"/>
          <ac:picMkLst>
            <pc:docMk/>
            <pc:sldMk cId="919107575" sldId="266"/>
            <ac:picMk id="5" creationId="{F10C3C1F-842A-4860-BD9C-827882E274F6}"/>
          </ac:picMkLst>
        </pc:picChg>
        <pc:picChg chg="del">
          <ac:chgData name="Chandradip Patil" userId="5967f9f389114e80" providerId="LiveId" clId="{003DE145-0E3A-4F26-99E5-9B656FDEEC77}" dt="2024-10-18T10:41:51.534" v="139" actId="478"/>
          <ac:picMkLst>
            <pc:docMk/>
            <pc:sldMk cId="919107575" sldId="266"/>
            <ac:picMk id="21" creationId="{F9B7C9E1-E77E-547F-CDA3-69AB612CB845}"/>
          </ac:picMkLst>
        </pc:picChg>
      </pc:sldChg>
      <pc:sldChg chg="modSp new del mod">
        <pc:chgData name="Chandradip Patil" userId="5967f9f389114e80" providerId="LiveId" clId="{003DE145-0E3A-4F26-99E5-9B656FDEEC77}" dt="2024-10-18T09:56:20.532" v="70" actId="2696"/>
        <pc:sldMkLst>
          <pc:docMk/>
          <pc:sldMk cId="1252358394" sldId="267"/>
        </pc:sldMkLst>
        <pc:spChg chg="mod">
          <ac:chgData name="Chandradip Patil" userId="5967f9f389114e80" providerId="LiveId" clId="{003DE145-0E3A-4F26-99E5-9B656FDEEC77}" dt="2024-10-18T09:55:40.897" v="61"/>
          <ac:spMkLst>
            <pc:docMk/>
            <pc:sldMk cId="1252358394" sldId="267"/>
            <ac:spMk id="2" creationId="{79F2D16D-37A8-1924-1107-AE40CB333318}"/>
          </ac:spMkLst>
        </pc:spChg>
        <pc:spChg chg="mod">
          <ac:chgData name="Chandradip Patil" userId="5967f9f389114e80" providerId="LiveId" clId="{003DE145-0E3A-4F26-99E5-9B656FDEEC77}" dt="2024-10-18T09:55:58.534" v="69" actId="1076"/>
          <ac:spMkLst>
            <pc:docMk/>
            <pc:sldMk cId="1252358394" sldId="267"/>
            <ac:spMk id="3" creationId="{CA078DCC-8A80-6019-9BBA-4C3F4ED244F7}"/>
          </ac:spMkLst>
        </pc:spChg>
      </pc:sldChg>
      <pc:sldChg chg="addSp delSp modSp new del mod chgLayout">
        <pc:chgData name="Chandradip Patil" userId="5967f9f389114e80" providerId="LiveId" clId="{003DE145-0E3A-4F26-99E5-9B656FDEEC77}" dt="2024-10-18T10:25:02.048" v="134" actId="680"/>
        <pc:sldMkLst>
          <pc:docMk/>
          <pc:sldMk cId="1419851248" sldId="267"/>
        </pc:sldMkLst>
        <pc:spChg chg="add del">
          <ac:chgData name="Chandradip Patil" userId="5967f9f389114e80" providerId="LiveId" clId="{003DE145-0E3A-4F26-99E5-9B656FDEEC77}" dt="2024-10-18T10:24:58.242" v="129" actId="6264"/>
          <ac:spMkLst>
            <pc:docMk/>
            <pc:sldMk cId="1419851248" sldId="267"/>
            <ac:spMk id="2" creationId="{09EA1946-65F6-7725-0DF7-B6AABF3CF555}"/>
          </ac:spMkLst>
        </pc:spChg>
        <pc:spChg chg="add del">
          <ac:chgData name="Chandradip Patil" userId="5967f9f389114e80" providerId="LiveId" clId="{003DE145-0E3A-4F26-99E5-9B656FDEEC77}" dt="2024-10-18T10:24:58.242" v="129" actId="6264"/>
          <ac:spMkLst>
            <pc:docMk/>
            <pc:sldMk cId="1419851248" sldId="267"/>
            <ac:spMk id="3" creationId="{20ACB0A1-D929-F1F9-0066-703B9F6FCDF4}"/>
          </ac:spMkLst>
        </pc:spChg>
        <pc:spChg chg="add del mod ord">
          <ac:chgData name="Chandradip Patil" userId="5967f9f389114e80" providerId="LiveId" clId="{003DE145-0E3A-4F26-99E5-9B656FDEEC77}" dt="2024-10-18T10:24:58.242" v="129" actId="6264"/>
          <ac:spMkLst>
            <pc:docMk/>
            <pc:sldMk cId="1419851248" sldId="267"/>
            <ac:spMk id="5" creationId="{1FB92495-3D15-F38D-B952-1F52721D9457}"/>
          </ac:spMkLst>
        </pc:spChg>
        <pc:spChg chg="add del mod ord">
          <ac:chgData name="Chandradip Patil" userId="5967f9f389114e80" providerId="LiveId" clId="{003DE145-0E3A-4F26-99E5-9B656FDEEC77}" dt="2024-10-18T10:24:58.242" v="129" actId="6264"/>
          <ac:spMkLst>
            <pc:docMk/>
            <pc:sldMk cId="1419851248" sldId="267"/>
            <ac:spMk id="6" creationId="{9D8B8103-3091-167A-43A5-B1A856EB2453}"/>
          </ac:spMkLst>
        </pc:spChg>
        <pc:graphicFrameChg chg="add mod">
          <ac:chgData name="Chandradip Patil" userId="5967f9f389114e80" providerId="LiveId" clId="{003DE145-0E3A-4F26-99E5-9B656FDEEC77}" dt="2024-10-18T10:24:58.557" v="130" actId="14100"/>
          <ac:graphicFrameMkLst>
            <pc:docMk/>
            <pc:sldMk cId="1419851248" sldId="267"/>
            <ac:graphicFrameMk id="4" creationId="{30537E03-CCE9-0DB1-C84F-13A1806AFB7B}"/>
          </ac:graphicFrameMkLst>
        </pc:graphicFrameChg>
      </pc:sldChg>
      <pc:sldChg chg="addSp delSp modSp new del">
        <pc:chgData name="Chandradip Patil" userId="5967f9f389114e80" providerId="LiveId" clId="{003DE145-0E3A-4F26-99E5-9B656FDEEC77}" dt="2024-10-18T10:04:30.089" v="74" actId="2696"/>
        <pc:sldMkLst>
          <pc:docMk/>
          <pc:sldMk cId="1531140680" sldId="267"/>
        </pc:sldMkLst>
        <pc:spChg chg="add del">
          <ac:chgData name="Chandradip Patil" userId="5967f9f389114e80" providerId="LiveId" clId="{003DE145-0E3A-4F26-99E5-9B656FDEEC77}" dt="2024-10-18T10:03:51.193" v="73"/>
          <ac:spMkLst>
            <pc:docMk/>
            <pc:sldMk cId="1531140680" sldId="267"/>
            <ac:spMk id="3" creationId="{A5228E01-2E03-6DA3-27FD-C5A229D6B856}"/>
          </ac:spMkLst>
        </pc:spChg>
        <pc:graphicFrameChg chg="add mod">
          <ac:chgData name="Chandradip Patil" userId="5967f9f389114e80" providerId="LiveId" clId="{003DE145-0E3A-4F26-99E5-9B656FDEEC77}" dt="2024-10-18T10:03:51.193" v="73"/>
          <ac:graphicFrameMkLst>
            <pc:docMk/>
            <pc:sldMk cId="1531140680" sldId="267"/>
            <ac:graphicFrameMk id="4" creationId="{1983E036-D857-50B7-87F7-C9A098381BCF}"/>
          </ac:graphicFrameMkLst>
        </pc:graphicFrameChg>
      </pc:sldChg>
      <pc:sldChg chg="new del">
        <pc:chgData name="Chandradip Patil" userId="5967f9f389114e80" providerId="LiveId" clId="{003DE145-0E3A-4F26-99E5-9B656FDEEC77}" dt="2024-10-18T10:30:06.077" v="137" actId="2696"/>
        <pc:sldMkLst>
          <pc:docMk/>
          <pc:sldMk cId="2050541023" sldId="267"/>
        </pc:sldMkLst>
      </pc:sldChg>
      <pc:sldChg chg="addSp delSp modSp new del mod chgLayout">
        <pc:chgData name="Chandradip Patil" userId="5967f9f389114e80" providerId="LiveId" clId="{003DE145-0E3A-4F26-99E5-9B656FDEEC77}" dt="2024-10-18T10:20:37.024" v="117" actId="2696"/>
        <pc:sldMkLst>
          <pc:docMk/>
          <pc:sldMk cId="3728066332" sldId="267"/>
        </pc:sldMkLst>
        <pc:spChg chg="mod ord">
          <ac:chgData name="Chandradip Patil" userId="5967f9f389114e80" providerId="LiveId" clId="{003DE145-0E3A-4F26-99E5-9B656FDEEC77}" dt="2024-10-18T10:11:41.741" v="95"/>
          <ac:spMkLst>
            <pc:docMk/>
            <pc:sldMk cId="3728066332" sldId="267"/>
            <ac:spMk id="2" creationId="{3A186DA6-C230-E468-93EE-1414F235007A}"/>
          </ac:spMkLst>
        </pc:spChg>
        <pc:spChg chg="add del">
          <ac:chgData name="Chandradip Patil" userId="5967f9f389114e80" providerId="LiveId" clId="{003DE145-0E3A-4F26-99E5-9B656FDEEC77}" dt="2024-10-18T10:20:12.858" v="113"/>
          <ac:spMkLst>
            <pc:docMk/>
            <pc:sldMk cId="3728066332" sldId="267"/>
            <ac:spMk id="3" creationId="{93FF9398-E22C-7089-12C6-01379EE186D1}"/>
          </ac:spMkLst>
        </pc:spChg>
        <pc:spChg chg="add del mod">
          <ac:chgData name="Chandradip Patil" userId="5967f9f389114e80" providerId="LiveId" clId="{003DE145-0E3A-4F26-99E5-9B656FDEEC77}" dt="2024-10-18T10:11:28.199" v="90" actId="6264"/>
          <ac:spMkLst>
            <pc:docMk/>
            <pc:sldMk cId="3728066332" sldId="267"/>
            <ac:spMk id="5" creationId="{D581F38F-A7ED-55C9-1BAA-30DF96EF2130}"/>
          </ac:spMkLst>
        </pc:spChg>
        <pc:spChg chg="add del mod">
          <ac:chgData name="Chandradip Patil" userId="5967f9f389114e80" providerId="LiveId" clId="{003DE145-0E3A-4F26-99E5-9B656FDEEC77}" dt="2024-10-18T10:11:28.199" v="90" actId="6264"/>
          <ac:spMkLst>
            <pc:docMk/>
            <pc:sldMk cId="3728066332" sldId="267"/>
            <ac:spMk id="6" creationId="{E24573F8-7E6A-8F41-342B-4406859E3661}"/>
          </ac:spMkLst>
        </pc:spChg>
        <pc:graphicFrameChg chg="add mod ord">
          <ac:chgData name="Chandradip Patil" userId="5967f9f389114e80" providerId="LiveId" clId="{003DE145-0E3A-4F26-99E5-9B656FDEEC77}" dt="2024-10-18T10:11:42.448" v="96"/>
          <ac:graphicFrameMkLst>
            <pc:docMk/>
            <pc:sldMk cId="3728066332" sldId="267"/>
            <ac:graphicFrameMk id="4" creationId="{1D4D2325-8393-4696-BE5D-C6FC8D153283}"/>
          </ac:graphicFrameMkLst>
        </pc:graphicFrameChg>
        <pc:graphicFrameChg chg="add mod">
          <ac:chgData name="Chandradip Patil" userId="5967f9f389114e80" providerId="LiveId" clId="{003DE145-0E3A-4F26-99E5-9B656FDEEC77}" dt="2024-10-18T10:20:31.341" v="116" actId="14100"/>
          <ac:graphicFrameMkLst>
            <pc:docMk/>
            <pc:sldMk cId="3728066332" sldId="267"/>
            <ac:graphicFrameMk id="7" creationId="{6C288E06-6EFB-B915-B944-DF66918D1A29}"/>
          </ac:graphicFrameMkLst>
        </pc:graphicFrameChg>
      </pc:sldChg>
      <pc:sldChg chg="addSp delSp modSp new add del">
        <pc:chgData name="Chandradip Patil" userId="5967f9f389114e80" providerId="LiveId" clId="{003DE145-0E3A-4F26-99E5-9B656FDEEC77}" dt="2024-10-18T10:25:00.547" v="133" actId="680"/>
        <pc:sldMkLst>
          <pc:docMk/>
          <pc:sldMk cId="957108706" sldId="268"/>
        </pc:sldMkLst>
        <pc:spChg chg="add del">
          <ac:chgData name="Chandradip Patil" userId="5967f9f389114e80" providerId="LiveId" clId="{003DE145-0E3A-4F26-99E5-9B656FDEEC77}" dt="2024-10-18T10:24:59.652" v="132"/>
          <ac:spMkLst>
            <pc:docMk/>
            <pc:sldMk cId="957108706" sldId="268"/>
            <ac:spMk id="3" creationId="{B3EF67E3-503D-65FE-05F4-5648044D01FD}"/>
          </ac:spMkLst>
        </pc:spChg>
        <pc:graphicFrameChg chg="add mod">
          <ac:chgData name="Chandradip Patil" userId="5967f9f389114e80" providerId="LiveId" clId="{003DE145-0E3A-4F26-99E5-9B656FDEEC77}" dt="2024-10-18T10:22:00.509" v="122"/>
          <ac:graphicFrameMkLst>
            <pc:docMk/>
            <pc:sldMk cId="957108706" sldId="268"/>
            <ac:graphicFrameMk id="4" creationId="{E5FB4D07-5266-4CD4-4763-ECC116CB75A4}"/>
          </ac:graphicFrameMkLst>
        </pc:graphicFrameChg>
        <pc:graphicFrameChg chg="add mod">
          <ac:chgData name="Chandradip Patil" userId="5967f9f389114e80" providerId="LiveId" clId="{003DE145-0E3A-4F26-99E5-9B656FDEEC77}" dt="2024-10-18T10:24:59.652" v="132"/>
          <ac:graphicFrameMkLst>
            <pc:docMk/>
            <pc:sldMk cId="957108706" sldId="268"/>
            <ac:graphicFrameMk id="5" creationId="{45F3397C-2C90-2F05-A133-EB3850926619}"/>
          </ac:graphicFrameMkLst>
        </pc:graphicFrameChg>
      </pc:sldChg>
      <pc:sldChg chg="new del">
        <pc:chgData name="Chandradip Patil" userId="5967f9f389114e80" providerId="LiveId" clId="{003DE145-0E3A-4F26-99E5-9B656FDEEC77}" dt="2024-10-18T10:24:10.673" v="126" actId="680"/>
        <pc:sldMkLst>
          <pc:docMk/>
          <pc:sldMk cId="1353968715" sldId="268"/>
        </pc:sldMkLst>
      </pc:sldChg>
      <pc:sldChg chg="add del">
        <pc:chgData name="Chandradip Patil" userId="5967f9f389114e80" providerId="LiveId" clId="{003DE145-0E3A-4F26-99E5-9B656FDEEC77}" dt="2024-10-18T10:30:08.486" v="138" actId="2696"/>
        <pc:sldMkLst>
          <pc:docMk/>
          <pc:sldMk cId="3704188334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Mart_Profit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Mart_Profit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usre\Downloads\DMart_Profit%20Dashboard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usre\Downloads\DMart_Profit%20Dashboard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usre\Downloads\DMart_Profit%20Dashboard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kusre\Downloads\DMart_Profit%20Dashboard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Mart_Profit%20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[DMart_Profit Dashboard.xlsx]KPI 1!PivotTable2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/>
              <a:t>ShipMode</a:t>
            </a:r>
            <a:r>
              <a:rPr lang="en-US" sz="1050" b="1" baseline="0"/>
              <a:t> Wise Profit</a:t>
            </a:r>
            <a:endParaRPr lang="en-US" sz="105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'KPI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1F-4D7B-B1F1-AEDBF4B2C8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1F-4D7B-B1F1-AEDBF4B2C8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1F-4D7B-B1F1-AEDBF4B2C8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1F-4D7B-B1F1-AEDBF4B2C8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8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1'!$A$4:$A$8</c:f>
              <c:strCache>
                <c:ptCount val="4"/>
                <c:pt idx="0">
                  <c:v>Standard Class</c:v>
                </c:pt>
                <c:pt idx="1">
                  <c:v>Second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'KPI 1'!$B$4:$B$8</c:f>
              <c:numCache>
                <c:formatCode>0</c:formatCode>
                <c:ptCount val="4"/>
                <c:pt idx="0">
                  <c:v>164088.78749999969</c:v>
                </c:pt>
                <c:pt idx="1">
                  <c:v>57446.635399999956</c:v>
                </c:pt>
                <c:pt idx="2">
                  <c:v>48969.839900000014</c:v>
                </c:pt>
                <c:pt idx="3">
                  <c:v>15891.758899999988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1F-4D7B-B1F1-AEDBF4B2C8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[DMart_Profit Dashboard.xlsx]KPI 2!PivotTable2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6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 Wise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6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'KPI 2'!$B$3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F8F-4D25-8418-C213B155A9FE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F8F-4D25-8418-C213B155A9FE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F8F-4D25-8418-C213B155A9FE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6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8F-4D25-8418-C213B155A9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8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2'!$A$4:$A$8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'KPI 2'!$B$4:$B$8</c:f>
              <c:numCache>
                <c:formatCode>0</c:formatCode>
                <c:ptCount val="4"/>
                <c:pt idx="0">
                  <c:v>49543.974100000007</c:v>
                </c:pt>
                <c:pt idx="1">
                  <c:v>61618.603700000051</c:v>
                </c:pt>
                <c:pt idx="2">
                  <c:v>81795.174300000188</c:v>
                </c:pt>
                <c:pt idx="3">
                  <c:v>93439.269599999971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8F-4D25-8418-C213B155A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4271567"/>
        <c:axId val="2064272047"/>
      </c:lineChart>
      <c:catAx>
        <c:axId val="20642715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272047"/>
        <c:crosses val="autoZero"/>
        <c:auto val="1"/>
        <c:lblAlgn val="ctr"/>
        <c:lblOffset val="100"/>
        <c:noMultiLvlLbl val="0"/>
      </c:catAx>
      <c:valAx>
        <c:axId val="206427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271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5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050" b="1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[DMart_Profit Dashboard (1).xlsx]KPI 3!PivotTable2</c:name>
    <c:fmtId val="10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City Wise Profit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96000"/>
                  <a:lumMod val="100000"/>
                </a:schemeClr>
              </a:gs>
              <a:gs pos="78000">
                <a:schemeClr val="accent2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'KPI 3'!$B$3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3'!$A$4:$A$9</c:f>
              <c:strCache>
                <c:ptCount val="5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Detroit</c:v>
                </c:pt>
              </c:strCache>
            </c:strRef>
          </c:cat>
          <c:val>
            <c:numRef>
              <c:f>'KPI 3'!$B$4:$B$9</c:f>
              <c:numCache>
                <c:formatCode>0</c:formatCode>
                <c:ptCount val="5"/>
                <c:pt idx="0">
                  <c:v>62036.98369999999</c:v>
                </c:pt>
                <c:pt idx="1">
                  <c:v>30440.757899999968</c:v>
                </c:pt>
                <c:pt idx="2">
                  <c:v>29156.096699999991</c:v>
                </c:pt>
                <c:pt idx="3">
                  <c:v>17507.385399999981</c:v>
                </c:pt>
                <c:pt idx="4">
                  <c:v>13181.790800000002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0-4F3E-8D8F-C4EDBF8454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1233375"/>
        <c:axId val="861239135"/>
      </c:barChart>
      <c:catAx>
        <c:axId val="861233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239135"/>
        <c:crosses val="autoZero"/>
        <c:auto val="1"/>
        <c:lblAlgn val="ctr"/>
        <c:lblOffset val="100"/>
        <c:noMultiLvlLbl val="0"/>
      </c:catAx>
      <c:valAx>
        <c:axId val="861239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23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[DMart_Profit Dashboard (1).xlsx]KPI 4!PivotTable2</c:name>
    <c:fmtId val="9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Category &amp; Discount wise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IN" sz="105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4'!$B$3</c:f>
              <c:strCache>
                <c:ptCount val="1"/>
                <c:pt idx="0">
                  <c:v>Sum of Discount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4'!$A$4:$A$7</c:f>
              <c:strCache>
                <c:ptCount val="3"/>
                <c:pt idx="0">
                  <c:v>Technology</c:v>
                </c:pt>
                <c:pt idx="1">
                  <c:v>Office Supplies</c:v>
                </c:pt>
                <c:pt idx="2">
                  <c:v>Furniture</c:v>
                </c:pt>
              </c:strCache>
            </c:strRef>
          </c:cat>
          <c:val>
            <c:numRef>
              <c:f>'KPI 4'!$B$4:$B$7</c:f>
              <c:numCache>
                <c:formatCode>0</c:formatCode>
                <c:ptCount val="3"/>
                <c:pt idx="0">
                  <c:v>244.39999999999668</c:v>
                </c:pt>
                <c:pt idx="1">
                  <c:v>947.80000000003827</c:v>
                </c:pt>
                <c:pt idx="2">
                  <c:v>368.889999999998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3-47E5-A0A8-82E5B68440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92288704"/>
        <c:axId val="1392287264"/>
      </c:barChart>
      <c:lineChart>
        <c:grouping val="standard"/>
        <c:varyColors val="0"/>
        <c:ser>
          <c:idx val="1"/>
          <c:order val="1"/>
          <c:tx>
            <c:strRef>
              <c:f>'KPI 4'!$C$3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4'!$A$4:$A$7</c:f>
              <c:strCache>
                <c:ptCount val="3"/>
                <c:pt idx="0">
                  <c:v>Technology</c:v>
                </c:pt>
                <c:pt idx="1">
                  <c:v>Office Supplies</c:v>
                </c:pt>
                <c:pt idx="2">
                  <c:v>Furniture</c:v>
                </c:pt>
              </c:strCache>
            </c:strRef>
          </c:cat>
          <c:val>
            <c:numRef>
              <c:f>'KPI 4'!$C$4:$C$7</c:f>
              <c:numCache>
                <c:formatCode>0</c:formatCode>
                <c:ptCount val="3"/>
                <c:pt idx="0">
                  <c:v>145454.9480999998</c:v>
                </c:pt>
                <c:pt idx="1">
                  <c:v>122490.8008000001</c:v>
                </c:pt>
                <c:pt idx="2">
                  <c:v>18451.272799999992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03-47E5-A0A8-82E5B68440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50640912"/>
        <c:axId val="1350648592"/>
      </c:lineChart>
      <c:catAx>
        <c:axId val="135064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48592"/>
        <c:crosses val="autoZero"/>
        <c:auto val="1"/>
        <c:lblAlgn val="ctr"/>
        <c:lblOffset val="100"/>
        <c:noMultiLvlLbl val="0"/>
      </c:catAx>
      <c:valAx>
        <c:axId val="135064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40912"/>
        <c:crosses val="autoZero"/>
        <c:crossBetween val="between"/>
      </c:valAx>
      <c:valAx>
        <c:axId val="1392287264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88704"/>
        <c:crosses val="max"/>
        <c:crossBetween val="between"/>
      </c:valAx>
      <c:catAx>
        <c:axId val="1392288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228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[DMart_Profit Dashboard (1).xlsx]KPI 6!PivotTable2</c:name>
    <c:fmtId val="1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50" b="1" i="0" u="none" strike="noStrike" kern="1200" cap="all" spc="0" normalizeH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Region &amp; category wise Sales</a:t>
            </a:r>
          </a:p>
          <a:p>
            <a:pPr>
              <a:defRPr lang="en-US" sz="1050" spc="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105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13716749136869336"/>
          <c:y val="2.30499325970967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50" b="1" i="0" u="none" strike="noStrike" kern="1200" cap="all" spc="0" normalizeH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'KPI 6'!$A$4:$A$20</c:f>
              <c:multiLvlStrCache>
                <c:ptCount val="12"/>
                <c:lvl>
                  <c:pt idx="0">
                    <c:v>Technology</c:v>
                  </c:pt>
                  <c:pt idx="1">
                    <c:v>Office Supplies</c:v>
                  </c:pt>
                  <c:pt idx="2">
                    <c:v>Furniture</c:v>
                  </c:pt>
                  <c:pt idx="3">
                    <c:v>Technology</c:v>
                  </c:pt>
                  <c:pt idx="4">
                    <c:v>Furniture</c:v>
                  </c:pt>
                  <c:pt idx="5">
                    <c:v>Office Supplies</c:v>
                  </c:pt>
                  <c:pt idx="6">
                    <c:v>Technology</c:v>
                  </c:pt>
                  <c:pt idx="7">
                    <c:v>Office Supplies</c:v>
                  </c:pt>
                  <c:pt idx="8">
                    <c:v>Furniture</c:v>
                  </c:pt>
                  <c:pt idx="9">
                    <c:v>Furniture</c:v>
                  </c:pt>
                  <c:pt idx="10">
                    <c:v>Technology</c:v>
                  </c:pt>
                  <c:pt idx="11">
                    <c:v>Office Supplies</c:v>
                  </c:pt>
                </c:lvl>
                <c:lvl>
                  <c:pt idx="0">
                    <c:v>Central</c:v>
                  </c:pt>
                  <c:pt idx="3">
                    <c:v>East</c:v>
                  </c:pt>
                  <c:pt idx="6">
                    <c:v>South</c:v>
                  </c:pt>
                  <c:pt idx="9">
                    <c:v>West</c:v>
                  </c:pt>
                </c:lvl>
              </c:multiLvlStrCache>
            </c:multiLvlStrRef>
          </c:cat>
          <c:val>
            <c:numRef>
              <c:f>'KPI 6'!$B$4:$B$20</c:f>
              <c:numCache>
                <c:formatCode>0</c:formatCode>
                <c:ptCount val="12"/>
                <c:pt idx="0">
                  <c:v>170416.31199999989</c:v>
                </c:pt>
                <c:pt idx="1">
                  <c:v>167026.41500000027</c:v>
                </c:pt>
                <c:pt idx="2">
                  <c:v>163797.16380000001</c:v>
                </c:pt>
                <c:pt idx="3">
                  <c:v>264973.98100000032</c:v>
                </c:pt>
                <c:pt idx="4">
                  <c:v>208291.20400000009</c:v>
                </c:pt>
                <c:pt idx="5">
                  <c:v>205516.05499999991</c:v>
                </c:pt>
                <c:pt idx="6">
                  <c:v>148771.90799999991</c:v>
                </c:pt>
                <c:pt idx="7">
                  <c:v>125651.31299999992</c:v>
                </c:pt>
                <c:pt idx="8">
                  <c:v>117298.6840000001</c:v>
                </c:pt>
                <c:pt idx="9">
                  <c:v>252612.7435000003</c:v>
                </c:pt>
                <c:pt idx="10">
                  <c:v>251991.83199999997</c:v>
                </c:pt>
                <c:pt idx="11">
                  <c:v>220853.24900000007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5-41F7-9789-E467E7E179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92288704"/>
        <c:axId val="1392287264"/>
      </c:barChart>
      <c:valAx>
        <c:axId val="1392287264"/>
        <c:scaling>
          <c:orientation val="minMax"/>
        </c:scaling>
        <c:delete val="1"/>
        <c:axPos val="r"/>
        <c:numFmt formatCode="0" sourceLinked="1"/>
        <c:majorTickMark val="none"/>
        <c:minorTickMark val="none"/>
        <c:tickLblPos val="nextTo"/>
        <c:crossAx val="1392288704"/>
        <c:crosses val="max"/>
        <c:crossBetween val="between"/>
      </c:valAx>
      <c:catAx>
        <c:axId val="139228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8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[DMart_Profit Dashboard (1).xlsx]KPI 5!PivotTable2</c:name>
    <c:fmtId val="120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Top 10 Customers Buying Behavior</a:t>
            </a:r>
          </a:p>
        </c:rich>
      </c:tx>
      <c:layout>
        <c:manualLayout>
          <c:xMode val="edge"/>
          <c:yMode val="edge"/>
          <c:x val="0.27098986399794711"/>
          <c:y val="3.91975308641975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05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'KPI 5'!$B$3:$B$4</c:f>
              <c:strCache>
                <c:ptCount val="1"/>
                <c:pt idx="0">
                  <c:v>Weekday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'KPI 5'!$A$5:$A$15</c:f>
              <c:strCache>
                <c:ptCount val="10"/>
                <c:pt idx="0">
                  <c:v>Sean Miller</c:v>
                </c:pt>
                <c:pt idx="1">
                  <c:v>Tamara Chand</c:v>
                </c:pt>
                <c:pt idx="2">
                  <c:v>Raymond Buch</c:v>
                </c:pt>
                <c:pt idx="3">
                  <c:v>Tom Ashbrook</c:v>
                </c:pt>
                <c:pt idx="4">
                  <c:v>Adrian Barton</c:v>
                </c:pt>
                <c:pt idx="5">
                  <c:v>Ken Lonsdale</c:v>
                </c:pt>
                <c:pt idx="6">
                  <c:v>Sanjit Chand</c:v>
                </c:pt>
                <c:pt idx="7">
                  <c:v>Hunter Lopez</c:v>
                </c:pt>
                <c:pt idx="8">
                  <c:v>Sanjit Engle</c:v>
                </c:pt>
                <c:pt idx="9">
                  <c:v>Christopher Conant</c:v>
                </c:pt>
              </c:strCache>
            </c:strRef>
          </c:cat>
          <c:val>
            <c:numRef>
              <c:f>'KPI 5'!$B$5:$B$15</c:f>
              <c:numCache>
                <c:formatCode>0</c:formatCode>
                <c:ptCount val="10"/>
                <c:pt idx="0">
                  <c:v>24516.6</c:v>
                </c:pt>
                <c:pt idx="1">
                  <c:v>100.398</c:v>
                </c:pt>
                <c:pt idx="2">
                  <c:v>15056.853999999999</c:v>
                </c:pt>
                <c:pt idx="3">
                  <c:v>879.16199999999992</c:v>
                </c:pt>
                <c:pt idx="4">
                  <c:v>1565.1640000000004</c:v>
                </c:pt>
                <c:pt idx="5">
                  <c:v>11708.01</c:v>
                </c:pt>
                <c:pt idx="6">
                  <c:v>12836.093999999999</c:v>
                </c:pt>
                <c:pt idx="7">
                  <c:v>12873.297999999999</c:v>
                </c:pt>
                <c:pt idx="8">
                  <c:v>11231.182000000001</c:v>
                </c:pt>
                <c:pt idx="9">
                  <c:v>12129.071999999998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F3-433E-8BA0-4510796B4C1D}"/>
            </c:ext>
          </c:extLst>
        </c:ser>
        <c:ser>
          <c:idx val="1"/>
          <c:order val="1"/>
          <c:tx>
            <c:strRef>
              <c:f>'KPI 5'!$C$3:$C$4</c:f>
              <c:strCache>
                <c:ptCount val="1"/>
                <c:pt idx="0">
                  <c:v>Weekend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'KPI 5'!$A$5:$A$15</c:f>
              <c:strCache>
                <c:ptCount val="10"/>
                <c:pt idx="0">
                  <c:v>Sean Miller</c:v>
                </c:pt>
                <c:pt idx="1">
                  <c:v>Tamara Chand</c:v>
                </c:pt>
                <c:pt idx="2">
                  <c:v>Raymond Buch</c:v>
                </c:pt>
                <c:pt idx="3">
                  <c:v>Tom Ashbrook</c:v>
                </c:pt>
                <c:pt idx="4">
                  <c:v>Adrian Barton</c:v>
                </c:pt>
                <c:pt idx="5">
                  <c:v>Ken Lonsdale</c:v>
                </c:pt>
                <c:pt idx="6">
                  <c:v>Sanjit Chand</c:v>
                </c:pt>
                <c:pt idx="7">
                  <c:v>Hunter Lopez</c:v>
                </c:pt>
                <c:pt idx="8">
                  <c:v>Sanjit Engle</c:v>
                </c:pt>
                <c:pt idx="9">
                  <c:v>Christopher Conant</c:v>
                </c:pt>
              </c:strCache>
            </c:strRef>
          </c:cat>
          <c:val>
            <c:numRef>
              <c:f>'KPI 5'!$C$5:$C$15</c:f>
              <c:numCache>
                <c:formatCode>0</c:formatCode>
                <c:ptCount val="10"/>
                <c:pt idx="0">
                  <c:v>526.45000000000005</c:v>
                </c:pt>
                <c:pt idx="1">
                  <c:v>18951.819999999996</c:v>
                </c:pt>
                <c:pt idx="2">
                  <c:v>60.484999999999999</c:v>
                </c:pt>
                <c:pt idx="3">
                  <c:v>13716.458000000001</c:v>
                </c:pt>
                <c:pt idx="4">
                  <c:v>12908.406999999996</c:v>
                </c:pt>
                <c:pt idx="5">
                  <c:v>2467.2190000000001</c:v>
                </c:pt>
                <c:pt idx="6">
                  <c:v>1306.2400000000002</c:v>
                </c:pt>
                <c:pt idx="8">
                  <c:v>978.25600000000009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F3-433E-8BA0-4510796B4C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2288704"/>
        <c:axId val="1392287264"/>
      </c:lineChart>
      <c:valAx>
        <c:axId val="1392287264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88704"/>
        <c:crosses val="max"/>
        <c:crossBetween val="between"/>
      </c:valAx>
      <c:catAx>
        <c:axId val="139228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28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[DMart_Profit Dashboard.xlsx]KPI 7!PivotTable2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  Weekday and Weekend Wise Profit of 2017</a:t>
            </a:r>
          </a:p>
        </c:rich>
      </c:tx>
      <c:layout>
        <c:manualLayout>
          <c:xMode val="edge"/>
          <c:yMode val="edge"/>
          <c:x val="0.11890623414087369"/>
          <c:y val="4.13075968573700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5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993414823995309"/>
              <c:y val="3.7865297119255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no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709413790680408"/>
                  <c:h val="8.251219576982019E-2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6044773358127478E-2"/>
              <c:y val="-0.130807390048338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993414823995309"/>
              <c:y val="3.7865297119255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no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709413790680408"/>
                  <c:h val="8.251219576982019E-2"/>
                </c:manualLayout>
              </c15:layout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6044773358127478E-2"/>
              <c:y val="-0.130807390048338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993414823995309"/>
              <c:y val="3.7865297119255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no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709413790680408"/>
                  <c:h val="8.251219576982019E-2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6044773358127478E-2"/>
              <c:y val="-0.130807390048338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993414823995309"/>
              <c:y val="3.7865297119255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no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709413790680408"/>
                  <c:h val="8.251219576982019E-2"/>
                </c:manualLayout>
              </c15:layout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6044773358127478E-2"/>
              <c:y val="-0.130807390048338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993414823995309"/>
              <c:y val="3.78652971192559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no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709413790680408"/>
                  <c:h val="8.251219576982019E-2"/>
                </c:manualLayout>
              </c15:layout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6044773358127478E-2"/>
              <c:y val="-0.1308073900483385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 rtl="0">
                <a:defRPr lang="en-US" sz="800" b="1" i="0" u="none" strike="noStrike" kern="1200" spc="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229047961901775"/>
          <c:y val="0.3480815548569765"/>
          <c:w val="0.33330617656853229"/>
          <c:h val="0.53226790090730347"/>
        </c:manualLayout>
      </c:layout>
      <c:doughnutChart>
        <c:varyColors val="1"/>
        <c:ser>
          <c:idx val="0"/>
          <c:order val="0"/>
          <c:tx>
            <c:strRef>
              <c:f>'KPI 7'!$B$4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F6-4A66-8D3D-A2F208AE7E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F6-4A66-8D3D-A2F208AE7E0D}"/>
              </c:ext>
            </c:extLst>
          </c:dPt>
          <c:dLbls>
            <c:dLbl>
              <c:idx val="0"/>
              <c:layout>
                <c:manualLayout>
                  <c:x val="0.10993414823995309"/>
                  <c:y val="3.786529711925590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 rtl="0">
                    <a:defRPr lang="en-US" sz="800" b="1" i="0" u="none" strike="noStrike" kern="1200" spc="0" baseline="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09413790680408"/>
                      <c:h val="8.25121957698201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1F6-4A66-8D3D-A2F208AE7E0D}"/>
                </c:ext>
              </c:extLst>
            </c:dLbl>
            <c:dLbl>
              <c:idx val="1"/>
              <c:layout>
                <c:manualLayout>
                  <c:x val="-5.6044773358127478E-2"/>
                  <c:y val="-0.130807390048338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F6-4A66-8D3D-A2F208AE7E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800" b="1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'KPI 7'!$A$5:$A$7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'KPI 7'!$B$5:$B$7</c:f>
              <c:numCache>
                <c:formatCode>0</c:formatCode>
                <c:ptCount val="2"/>
                <c:pt idx="0">
                  <c:v>187989.88950000016</c:v>
                </c:pt>
                <c:pt idx="1">
                  <c:v>98407.132199999935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F6-4A66-8D3D-A2F208AE7E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25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01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62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7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6922-9319-4878-8FA7-061D6649E75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43DEF7-189B-4312-8F5F-74C17400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  <p:sldLayoutId id="21474839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87CFA-FA27-198B-0188-773352C9ECDB}"/>
              </a:ext>
            </a:extLst>
          </p:cNvPr>
          <p:cNvSpPr txBox="1"/>
          <p:nvPr/>
        </p:nvSpPr>
        <p:spPr>
          <a:xfrm>
            <a:off x="3669424" y="33985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TABLE OF CONTENTS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3507D-98D0-9478-B517-B372280885C3}"/>
              </a:ext>
            </a:extLst>
          </p:cNvPr>
          <p:cNvSpPr txBox="1"/>
          <p:nvPr/>
        </p:nvSpPr>
        <p:spPr>
          <a:xfrm>
            <a:off x="1310508" y="1121901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 Shipping Wise Profit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5C67C-D13D-0AB3-2577-672680AE3969}"/>
              </a:ext>
            </a:extLst>
          </p:cNvPr>
          <p:cNvSpPr txBox="1"/>
          <p:nvPr/>
        </p:nvSpPr>
        <p:spPr>
          <a:xfrm>
            <a:off x="1310508" y="1470826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Year Wise Profit 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20E33-3BCB-4AFA-A032-D6F5AD0F7230}"/>
              </a:ext>
            </a:extLst>
          </p:cNvPr>
          <p:cNvSpPr txBox="1"/>
          <p:nvPr/>
        </p:nvSpPr>
        <p:spPr>
          <a:xfrm>
            <a:off x="1349923" y="1857428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City Wise Profit 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0A068-9C86-8BF9-0FF2-D327F590B4FB}"/>
              </a:ext>
            </a:extLst>
          </p:cNvPr>
          <p:cNvSpPr txBox="1"/>
          <p:nvPr/>
        </p:nvSpPr>
        <p:spPr>
          <a:xfrm>
            <a:off x="1349923" y="2208496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4. Category &amp; Discount Wise Profit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A1873-B177-D459-7BF2-FC1D5B1140A5}"/>
              </a:ext>
            </a:extLst>
          </p:cNvPr>
          <p:cNvSpPr txBox="1"/>
          <p:nvPr/>
        </p:nvSpPr>
        <p:spPr>
          <a:xfrm>
            <a:off x="1349923" y="2633880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5. Customer Buying Behavior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B19F5-B8CE-07FE-3209-BA28C13D9D75}"/>
              </a:ext>
            </a:extLst>
          </p:cNvPr>
          <p:cNvSpPr txBox="1"/>
          <p:nvPr/>
        </p:nvSpPr>
        <p:spPr>
          <a:xfrm>
            <a:off x="1349923" y="2987910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6. Region &amp; Category Wise Sales 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0656A-2313-695A-AC06-487F9D4BBAE3}"/>
              </a:ext>
            </a:extLst>
          </p:cNvPr>
          <p:cNvSpPr txBox="1"/>
          <p:nvPr/>
        </p:nvSpPr>
        <p:spPr>
          <a:xfrm>
            <a:off x="1349923" y="3408425"/>
            <a:ext cx="6097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7. Weekend &amp; Weekdays Wise Profit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15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0D66A0-99E0-DFED-BEAE-7EC461D8C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2471"/>
              </p:ext>
            </p:extLst>
          </p:nvPr>
        </p:nvGraphicFramePr>
        <p:xfrm>
          <a:off x="5104086" y="1372214"/>
          <a:ext cx="5947541" cy="4597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44172">
                  <a:extLst>
                    <a:ext uri="{9D8B030D-6E8A-4147-A177-3AD203B41FA5}">
                      <a16:colId xmlns:a16="http://schemas.microsoft.com/office/drawing/2014/main" val="3292990648"/>
                    </a:ext>
                  </a:extLst>
                </a:gridCol>
                <a:gridCol w="2803369">
                  <a:extLst>
                    <a:ext uri="{9D8B030D-6E8A-4147-A177-3AD203B41FA5}">
                      <a16:colId xmlns:a16="http://schemas.microsoft.com/office/drawing/2014/main" val="1144404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Shipping Modes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</a:rPr>
                        <a:t>Sum of Profit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28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Standard Class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164089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62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Second Class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57447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0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First Class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48970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52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Same Day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15892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5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286397</a:t>
                      </a:r>
                    </a:p>
                  </a:txBody>
                  <a:tcPr marL="218035" marR="218035" marT="218035" marB="2180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06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2BCBF9-1356-DD44-E29E-3C260534368A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Shipping Wise Profit 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Sakshi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AB3AD1-5A4D-4729-9BB8-A45D32410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196852"/>
              </p:ext>
            </p:extLst>
          </p:nvPr>
        </p:nvGraphicFramePr>
        <p:xfrm>
          <a:off x="869355" y="2346960"/>
          <a:ext cx="3683983" cy="216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0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3E61E5-757D-7E68-D02E-4099445E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32090"/>
              </p:ext>
            </p:extLst>
          </p:nvPr>
        </p:nvGraphicFramePr>
        <p:xfrm>
          <a:off x="5175031" y="1423497"/>
          <a:ext cx="5774121" cy="424026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722757">
                  <a:extLst>
                    <a:ext uri="{9D8B030D-6E8A-4147-A177-3AD203B41FA5}">
                      <a16:colId xmlns:a16="http://schemas.microsoft.com/office/drawing/2014/main" val="137896200"/>
                    </a:ext>
                  </a:extLst>
                </a:gridCol>
                <a:gridCol w="3051364">
                  <a:extLst>
                    <a:ext uri="{9D8B030D-6E8A-4147-A177-3AD203B41FA5}">
                      <a16:colId xmlns:a16="http://schemas.microsoft.com/office/drawing/2014/main" val="971094925"/>
                    </a:ext>
                  </a:extLst>
                </a:gridCol>
              </a:tblGrid>
              <a:tr h="970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0" i="0" u="none" strike="noStrike" kern="120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Years</a:t>
                      </a:r>
                    </a:p>
                  </a:txBody>
                  <a:tcPr marL="3810" marR="3810" marT="3810" marB="0" anchor="b"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 w="12700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500" b="0" i="0" u="none" strike="noStrike" kern="120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 of Profit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999459"/>
                  </a:ext>
                </a:extLst>
              </a:tr>
              <a:tr h="55861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3810" marR="3810" marT="3810" marB="0" anchor="b"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49544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4238272"/>
                  </a:ext>
                </a:extLst>
              </a:tr>
              <a:tr h="55861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3810" marR="3810" marT="3810" marB="0" anchor="b"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61619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536"/>
                  </a:ext>
                </a:extLst>
              </a:tr>
              <a:tr h="55861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3810" marR="3810" marT="3810" marB="0" anchor="b"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81795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94382"/>
                  </a:ext>
                </a:extLst>
              </a:tr>
              <a:tr h="558611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3810" marR="3810" marT="3810" marB="0" anchor="b"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93439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55043"/>
                  </a:ext>
                </a:extLst>
              </a:tr>
              <a:tr h="10357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Grand Total</a:t>
                      </a:r>
                    </a:p>
                  </a:txBody>
                  <a:tcPr marL="3810" marR="3810" marT="3810" marB="0" anchor="b">
                    <a:lnL w="12700" cap="rnd" cmpd="sng" algn="ctr">
                      <a:noFill/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286397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>
                      <a:noFill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602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2AFE9D7-638F-0F98-7C21-116354622B7B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Year Wise Profit 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Priti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1AFAE0B-E046-4B40-B19B-C37C4B011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836733"/>
              </p:ext>
            </p:extLst>
          </p:nvPr>
        </p:nvGraphicFramePr>
        <p:xfrm>
          <a:off x="1420664" y="1423498"/>
          <a:ext cx="3487238" cy="311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99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2AFE9D7-638F-0F98-7C21-116354622B7B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City Wise Profit 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Mahesh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E18FC6-4B53-F882-4EA9-B882CB5D2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00042"/>
              </p:ext>
            </p:extLst>
          </p:nvPr>
        </p:nvGraphicFramePr>
        <p:xfrm>
          <a:off x="5155324" y="1580493"/>
          <a:ext cx="4714136" cy="2841643"/>
        </p:xfrm>
        <a:graphic>
          <a:graphicData uri="http://schemas.openxmlformats.org/drawingml/2006/table">
            <a:tbl>
              <a:tblPr/>
              <a:tblGrid>
                <a:gridCol w="2390740">
                  <a:extLst>
                    <a:ext uri="{9D8B030D-6E8A-4147-A177-3AD203B41FA5}">
                      <a16:colId xmlns:a16="http://schemas.microsoft.com/office/drawing/2014/main" val="2030348831"/>
                    </a:ext>
                  </a:extLst>
                </a:gridCol>
                <a:gridCol w="2323396">
                  <a:extLst>
                    <a:ext uri="{9D8B030D-6E8A-4147-A177-3AD203B41FA5}">
                      <a16:colId xmlns:a16="http://schemas.microsoft.com/office/drawing/2014/main" val="1060535831"/>
                    </a:ext>
                  </a:extLst>
                </a:gridCol>
              </a:tblGrid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500" b="0" i="0" u="none" strike="noStrike" kern="1200" cap="all" spc="15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City Names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500" b="0" i="0" u="none" strike="noStrike" kern="1200" cap="all" spc="15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 of Profit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43688"/>
                  </a:ext>
                </a:extLst>
              </a:tr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New York City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62037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62097"/>
                  </a:ext>
                </a:extLst>
              </a:tr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Los Angeles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30441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8902"/>
                  </a:ext>
                </a:extLst>
              </a:tr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Seattle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29156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457561"/>
                  </a:ext>
                </a:extLst>
              </a:tr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San Francisco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17507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43126"/>
                  </a:ext>
                </a:extLst>
              </a:tr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Detroit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13182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12781"/>
                  </a:ext>
                </a:extLst>
              </a:tr>
              <a:tr h="4059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Grand Total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21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152323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74809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45F973-2D8A-4A1B-B1E8-A0FADC523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872993"/>
              </p:ext>
            </p:extLst>
          </p:nvPr>
        </p:nvGraphicFramePr>
        <p:xfrm>
          <a:off x="310711" y="1647496"/>
          <a:ext cx="4367705" cy="284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23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2AFE9D7-638F-0F98-7C21-116354622B7B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Category &amp; Discount Wise Profit 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Harsh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B373C5-C4D2-8150-2134-4B5F01DD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63371"/>
              </p:ext>
            </p:extLst>
          </p:nvPr>
        </p:nvGraphicFramePr>
        <p:xfrm>
          <a:off x="4709948" y="1478018"/>
          <a:ext cx="6412624" cy="3188575"/>
        </p:xfrm>
        <a:graphic>
          <a:graphicData uri="http://schemas.openxmlformats.org/drawingml/2006/table">
            <a:tbl>
              <a:tblPr/>
              <a:tblGrid>
                <a:gridCol w="2458289">
                  <a:extLst>
                    <a:ext uri="{9D8B030D-6E8A-4147-A177-3AD203B41FA5}">
                      <a16:colId xmlns:a16="http://schemas.microsoft.com/office/drawing/2014/main" val="602846673"/>
                    </a:ext>
                  </a:extLst>
                </a:gridCol>
                <a:gridCol w="2182588">
                  <a:extLst>
                    <a:ext uri="{9D8B030D-6E8A-4147-A177-3AD203B41FA5}">
                      <a16:colId xmlns:a16="http://schemas.microsoft.com/office/drawing/2014/main" val="2357320752"/>
                    </a:ext>
                  </a:extLst>
                </a:gridCol>
                <a:gridCol w="1771747">
                  <a:extLst>
                    <a:ext uri="{9D8B030D-6E8A-4147-A177-3AD203B41FA5}">
                      <a16:colId xmlns:a16="http://schemas.microsoft.com/office/drawing/2014/main" val="3682575261"/>
                    </a:ext>
                  </a:extLst>
                </a:gridCol>
              </a:tblGrid>
              <a:tr h="97978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 of Discount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 of Profit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20372"/>
                  </a:ext>
                </a:extLst>
              </a:tr>
              <a:tr h="4911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244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145455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300008"/>
                  </a:ext>
                </a:extLst>
              </a:tr>
              <a:tr h="735449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Office Supplies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948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122491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110567"/>
                  </a:ext>
                </a:extLst>
              </a:tr>
              <a:tr h="4911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Furniture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369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18451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564014"/>
                  </a:ext>
                </a:extLst>
              </a:tr>
              <a:tr h="49111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Grand Total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1561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0" i="0" u="none" strike="noStrike" kern="1200" cap="all" spc="15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286397</a:t>
                      </a: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44528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4381-0CB4-4D25-A427-C66C042E3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539154"/>
              </p:ext>
            </p:extLst>
          </p:nvPr>
        </p:nvGraphicFramePr>
        <p:xfrm>
          <a:off x="358666" y="1478018"/>
          <a:ext cx="4146330" cy="323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20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732FE6-1CE8-0042-0C0D-67EF0D8F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97211"/>
              </p:ext>
            </p:extLst>
          </p:nvPr>
        </p:nvGraphicFramePr>
        <p:xfrm>
          <a:off x="4914900" y="985345"/>
          <a:ext cx="4725714" cy="49966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96496">
                  <a:extLst>
                    <a:ext uri="{9D8B030D-6E8A-4147-A177-3AD203B41FA5}">
                      <a16:colId xmlns:a16="http://schemas.microsoft.com/office/drawing/2014/main" val="982150927"/>
                    </a:ext>
                  </a:extLst>
                </a:gridCol>
                <a:gridCol w="1929218">
                  <a:extLst>
                    <a:ext uri="{9D8B030D-6E8A-4147-A177-3AD203B41FA5}">
                      <a16:colId xmlns:a16="http://schemas.microsoft.com/office/drawing/2014/main" val="2687801872"/>
                    </a:ext>
                  </a:extLst>
                </a:gridCol>
              </a:tblGrid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Sum of Sales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420791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Central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501240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2957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170416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0193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Office Supplies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167026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049300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Furniture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163797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9713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East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678781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418884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264974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67977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Furniture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208291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72100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Office Supplies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205516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67940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South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391722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75769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148772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43158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Office Supplies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125651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452174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Furniture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117299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548317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West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725458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02752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Furniture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252613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0165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Technology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251992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468283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Office Supplies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220853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399045"/>
                  </a:ext>
                </a:extLst>
              </a:tr>
              <a:tr h="246118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Grand Total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2297201</a:t>
                      </a:r>
                    </a:p>
                  </a:txBody>
                  <a:tcPr marL="0" marR="26861" marT="10744" marB="8058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5558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3BCB956-ABC9-4FAE-AC59-A1A0E446A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6531"/>
              </p:ext>
            </p:extLst>
          </p:nvPr>
        </p:nvGraphicFramePr>
        <p:xfrm>
          <a:off x="197069" y="934107"/>
          <a:ext cx="4536527" cy="4962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4C0B27-3631-41CE-BCFF-4FCBBD37FA4B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Region &amp; Category Wise Sales 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Sushmita</a:t>
            </a:r>
          </a:p>
        </p:txBody>
      </p:sp>
    </p:spTree>
    <p:extLst>
      <p:ext uri="{BB962C8B-B14F-4D97-AF65-F5344CB8AC3E}">
        <p14:creationId xmlns:p14="http://schemas.microsoft.com/office/powerpoint/2010/main" val="16288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55F5DE-A578-8D54-E05C-3F1517F5C501}"/>
              </a:ext>
            </a:extLst>
          </p:cNvPr>
          <p:cNvGraphicFramePr>
            <a:graphicFrameLocks noGrp="1"/>
          </p:cNvGraphicFramePr>
          <p:nvPr/>
        </p:nvGraphicFramePr>
        <p:xfrm>
          <a:off x="604823" y="1893379"/>
          <a:ext cx="4887356" cy="44777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6916">
                  <a:extLst>
                    <a:ext uri="{9D8B030D-6E8A-4147-A177-3AD203B41FA5}">
                      <a16:colId xmlns:a16="http://schemas.microsoft.com/office/drawing/2014/main" val="689170182"/>
                    </a:ext>
                  </a:extLst>
                </a:gridCol>
                <a:gridCol w="1210803">
                  <a:extLst>
                    <a:ext uri="{9D8B030D-6E8A-4147-A177-3AD203B41FA5}">
                      <a16:colId xmlns:a16="http://schemas.microsoft.com/office/drawing/2014/main" val="3199074598"/>
                    </a:ext>
                  </a:extLst>
                </a:gridCol>
                <a:gridCol w="1224461">
                  <a:extLst>
                    <a:ext uri="{9D8B030D-6E8A-4147-A177-3AD203B41FA5}">
                      <a16:colId xmlns:a16="http://schemas.microsoft.com/office/drawing/2014/main" val="1232058649"/>
                    </a:ext>
                  </a:extLst>
                </a:gridCol>
                <a:gridCol w="1085176">
                  <a:extLst>
                    <a:ext uri="{9D8B030D-6E8A-4147-A177-3AD203B41FA5}">
                      <a16:colId xmlns:a16="http://schemas.microsoft.com/office/drawing/2014/main" val="3959848475"/>
                    </a:ext>
                  </a:extLst>
                </a:gridCol>
              </a:tblGrid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Top 10 Customer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993481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Sean Miller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24517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25043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78918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Tamara Chand</a:t>
                      </a:r>
                    </a:p>
                  </a:txBody>
                  <a:tcPr marL="124688" marR="74813" marT="74813" marB="74813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18952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19052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34796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Raymond Buch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15057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15117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276725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Tom Ashbrook</a:t>
                      </a:r>
                    </a:p>
                  </a:txBody>
                  <a:tcPr marL="124688" marR="74813" marT="74813" marB="74813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879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13716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14596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46174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Adrian Barton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1565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12908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14474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81869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Ken Lonsdale</a:t>
                      </a:r>
                    </a:p>
                  </a:txBody>
                  <a:tcPr marL="124688" marR="74813" marT="74813" marB="74813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11708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2467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14175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06113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Sanjit Chand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12836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1306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14142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24930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Hunter Lopez</a:t>
                      </a:r>
                    </a:p>
                  </a:txBody>
                  <a:tcPr marL="124688" marR="74813" marT="74813" marB="74813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12873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12873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390533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Sanjit Engle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11231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12209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760661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Christopher Conant</a:t>
                      </a:r>
                    </a:p>
                  </a:txBody>
                  <a:tcPr marL="124688" marR="74813" marT="74813" marB="74813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12129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12129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64646"/>
                  </a:ext>
                </a:extLst>
              </a:tr>
              <a:tr h="302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102896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50915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153811</a:t>
                      </a:r>
                    </a:p>
                  </a:txBody>
                  <a:tcPr marL="124688" marR="74813" marT="74813" marB="74813" anchor="b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03303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2265D7-C42D-4A6D-A90C-6C8EAB0C7161}"/>
              </a:ext>
            </a:extLst>
          </p:cNvPr>
          <p:cNvGraphicFramePr>
            <a:graphicFrameLocks/>
          </p:cNvGraphicFramePr>
          <p:nvPr/>
        </p:nvGraphicFramePr>
        <p:xfrm>
          <a:off x="5671200" y="1832740"/>
          <a:ext cx="5632675" cy="3630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BCAE62-FD4C-C8DA-C3C3-7F234B054CCF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 Buying Behavior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Saurabh</a:t>
            </a:r>
          </a:p>
        </p:txBody>
      </p:sp>
    </p:spTree>
    <p:extLst>
      <p:ext uri="{BB962C8B-B14F-4D97-AF65-F5344CB8AC3E}">
        <p14:creationId xmlns:p14="http://schemas.microsoft.com/office/powerpoint/2010/main" val="22446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EEEA42-199E-E644-59ED-4F137A578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96785"/>
              </p:ext>
            </p:extLst>
          </p:nvPr>
        </p:nvGraphicFramePr>
        <p:xfrm>
          <a:off x="737037" y="2312753"/>
          <a:ext cx="4594624" cy="251438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58363">
                  <a:extLst>
                    <a:ext uri="{9D8B030D-6E8A-4147-A177-3AD203B41FA5}">
                      <a16:colId xmlns:a16="http://schemas.microsoft.com/office/drawing/2014/main" val="1312405352"/>
                    </a:ext>
                  </a:extLst>
                </a:gridCol>
                <a:gridCol w="1736261">
                  <a:extLst>
                    <a:ext uri="{9D8B030D-6E8A-4147-A177-3AD203B41FA5}">
                      <a16:colId xmlns:a16="http://schemas.microsoft.com/office/drawing/2014/main" val="3112067458"/>
                    </a:ext>
                  </a:extLst>
                </a:gridCol>
              </a:tblGrid>
              <a:tr h="455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Weekend &amp; Weekday</a:t>
                      </a:r>
                      <a:endParaRPr lang="en-US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Sum of Profit</a:t>
                      </a:r>
                      <a:endParaRPr lang="en-US" sz="16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36703"/>
                  </a:ext>
                </a:extLst>
              </a:tr>
              <a:tr h="455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Weekday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187990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b"/>
                </a:tc>
                <a:extLst>
                  <a:ext uri="{0D108BD9-81ED-4DB2-BD59-A6C34878D82A}">
                    <a16:rowId xmlns:a16="http://schemas.microsoft.com/office/drawing/2014/main" val="2685954431"/>
                  </a:ext>
                </a:extLst>
              </a:tr>
              <a:tr h="455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Weekend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98407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b"/>
                </a:tc>
                <a:extLst>
                  <a:ext uri="{0D108BD9-81ED-4DB2-BD59-A6C34878D82A}">
                    <a16:rowId xmlns:a16="http://schemas.microsoft.com/office/drawing/2014/main" val="2732803212"/>
                  </a:ext>
                </a:extLst>
              </a:tr>
              <a:tr h="455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286397</a:t>
                      </a:r>
                      <a:endParaRPr 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0091" marR="8016" marT="192378" marB="192378" anchor="b"/>
                </a:tc>
                <a:extLst>
                  <a:ext uri="{0D108BD9-81ED-4DB2-BD59-A6C34878D82A}">
                    <a16:rowId xmlns:a16="http://schemas.microsoft.com/office/drawing/2014/main" val="373846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C3A9DC-F197-9FA0-E458-BCC28B8C080B}"/>
              </a:ext>
            </a:extLst>
          </p:cNvPr>
          <p:cNvSpPr txBox="1"/>
          <p:nvPr/>
        </p:nvSpPr>
        <p:spPr>
          <a:xfrm>
            <a:off x="1261241" y="169479"/>
            <a:ext cx="87301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Weekend &amp; Weekdays Wise Profit </a:t>
            </a:r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dirty="0">
                <a:latin typeface="Aharoni" panose="02010803020104030203" pitchFamily="2" charset="-79"/>
                <a:cs typeface="Aharoni" panose="02010803020104030203" pitchFamily="2" charset="-79"/>
              </a:rPr>
              <a:t>Created By </a:t>
            </a:r>
            <a:r>
              <a:rPr lang="en-US" sz="1100" dirty="0" err="1">
                <a:latin typeface="Aharoni" panose="02010803020104030203" pitchFamily="2" charset="-79"/>
                <a:cs typeface="Aharoni" panose="02010803020104030203" pitchFamily="2" charset="-79"/>
              </a:rPr>
              <a:t>Chandradip</a:t>
            </a:r>
            <a:endParaRPr lang="en-US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B806ED-1AD5-42EB-AD73-1B5955D58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784968"/>
              </p:ext>
            </p:extLst>
          </p:nvPr>
        </p:nvGraphicFramePr>
        <p:xfrm>
          <a:off x="6224943" y="2560294"/>
          <a:ext cx="3493020" cy="2198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10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9B9183-94A9-0416-0D36-0EFDE6C17707}"/>
              </a:ext>
            </a:extLst>
          </p:cNvPr>
          <p:cNvSpPr txBox="1"/>
          <p:nvPr/>
        </p:nvSpPr>
        <p:spPr>
          <a:xfrm>
            <a:off x="2626054" y="282352"/>
            <a:ext cx="609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Final Dashboard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C3C1F-842A-4860-BD9C-827882E2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7" y="958673"/>
            <a:ext cx="9118197" cy="45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0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331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Crowdstrike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Kusre</dc:creator>
  <cp:lastModifiedBy>Chandradip Patil</cp:lastModifiedBy>
  <cp:revision>6</cp:revision>
  <dcterms:created xsi:type="dcterms:W3CDTF">2024-10-17T19:14:31Z</dcterms:created>
  <dcterms:modified xsi:type="dcterms:W3CDTF">2024-11-24T07:47:50Z</dcterms:modified>
</cp:coreProperties>
</file>