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94C84-50D4-4724-BEB5-38A99D0DEB3B}" v="8" dt="2024-07-22T15:44:43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chandraditya_ravela@srmap.edu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86665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86609"/>
            <a:ext cx="10993546" cy="1530626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NAME: RAVELA CHANDRADITYA</a:t>
            </a:r>
          </a:p>
          <a:p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CONTACT: 9483267017</a:t>
            </a:r>
          </a:p>
          <a:p>
            <a:r>
              <a:rPr lang="en-GB" b="1" cap="none" dirty="0">
                <a:solidFill>
                  <a:schemeClr val="tx1"/>
                </a:solidFill>
                <a:latin typeface="Consolas" panose="020B0609020204030204" pitchFamily="49" charset="0"/>
              </a:rPr>
              <a:t>EMAIL ID: </a:t>
            </a:r>
            <a:r>
              <a:rPr lang="en-GB" b="1" cap="none" dirty="0">
                <a:solidFill>
                  <a:schemeClr val="tx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chandraditya_ravela@srmap.edu.in</a:t>
            </a:r>
            <a:endParaRPr lang="en-GB" b="1" cap="non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b="1" cap="none" dirty="0">
                <a:solidFill>
                  <a:schemeClr val="tx1"/>
                </a:solidFill>
                <a:latin typeface="Consolas" panose="020B0609020204030204" pitchFamily="49" charset="0"/>
              </a:rPr>
              <a:t>University: SRM UNIVERSITY</a:t>
            </a:r>
          </a:p>
          <a:p>
            <a:endParaRPr lang="en-GB" b="1" cap="none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975652"/>
            <a:ext cx="11260667" cy="2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/>
              <a:t>GitHub Project Link: https://github.com/chandraditay1705/EduNet-Project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3162"/>
            <a:ext cx="11029615" cy="380508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                                            </a:t>
            </a:r>
            <a:r>
              <a:rPr lang="en-US" sz="5400" dirty="0"/>
              <a:t>STUDENT PORTFOLIO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the Student Portfolio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End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 and Value Proposition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Customization and Personalization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Modelling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and Outcomes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185026-C7F7-FBF2-F65C-C4CD29027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03946"/>
            <a:ext cx="92031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Student Portfolio project is a personal website designed to showcase my skills,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projects, and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includes sections for About, Projects, Skills, Resume, and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purpose is to provide a professional online presence and make it easy for potential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employers and collaborators to learn more about me.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1EEFEF-1D63-8EC3-F399-0FA7EB723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03946"/>
            <a:ext cx="98571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 looking for talent in software development and artificial intelligence.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institutions evaluating my qualifications for further studies or research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 and mentors who are interested in collaborating on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interested in learning more about my work and skills. </a:t>
            </a: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071687-52CE-364E-1E63-BA03908E05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737595"/>
            <a:ext cx="106009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visually appealing and informative portfolio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my technical skills through detailed project showcases.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centralized location for my resume, contact information, and social media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my professional image and improves my chances of being noticed by potential employers. </a:t>
            </a: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C8FDD1-CFA4-3889-0506-9097F7ED4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737595"/>
            <a:ext cx="79977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the layout and color scheme to reflect my personal style.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sections and content that highlight my unique skills and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Included interactive elements like project filters to improve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update the portfolio to include new projects and achievements. 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C1779E-5E35-14CD-5DE8-B56CC640A1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737595"/>
            <a:ext cx="94083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HTML, CSS, and JavaScript to build the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Employed responsive design techniques to ensure the portfolio looks great on all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flexbox and CSS grid for layout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JavaScript functions to filter projects and enhance interactivity. 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Results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89BC3D-73BD-A624-57E2-134C3BA27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737595"/>
            <a:ext cx="91262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created a professional online portfolio that showcases my work and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Received positive feedback from peers, mentors, and potential employers.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visibility and accessibility of my projects and professional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my personal brand and improved my opportunities for career advancement. </a:t>
            </a: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399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Franklin Gothic Demi</vt:lpstr>
      <vt:lpstr>Wingdings 2</vt:lpstr>
      <vt:lpstr>DividendVTI</vt:lpstr>
      <vt:lpstr>Student Details: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ravela chandraditya</cp:lastModifiedBy>
  <cp:revision>3</cp:revision>
  <dcterms:created xsi:type="dcterms:W3CDTF">2021-05-26T16:50:10Z</dcterms:created>
  <dcterms:modified xsi:type="dcterms:W3CDTF">2024-07-22T15:52:53Z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