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4" d="100"/>
          <a:sy n="64" d="100"/>
        </p:scale>
        <p:origin x="942" y="72"/>
      </p:cViewPr>
      <p:guideLst>
        <p:guide orient="horz" pos="2341"/>
        <p:guide pos="3659"/>
      </p:guideLst>
    </p:cSldViewPr>
  </p:slideViewPr>
  <p:outlineViewPr>
    <p:cViewPr>
      <p:scale>
        <a:sx n="33" d="100"/>
        <a:sy n="33" d="100"/>
      </p:scale>
      <p:origin x="0" y="0"/>
    </p:cViewPr>
  </p:outlineViewPr>
  <p:notesTextViewPr>
    <p:cViewPr>
      <p:scale>
        <a:sx n="3" d="2"/>
        <a:sy n="3" d="2"/>
      </p:scale>
      <p:origin x="0" y="-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12/05/2022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7"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5"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9"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5/12/2022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9"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9"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www.linkedin.com/in/abhishek-singh1997" TargetMode="External"/><Relationship Id="rId7" Type="http://schemas.openxmlformats.org/officeDocument/2006/relationships/hyperlink" Target="https://photos.app.goo.gl/n45z44tkyQAwQ1j7A"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samanvithapatel/ASPHomeLoan" TargetMode="External"/><Relationship Id="rId4" Type="http://schemas.openxmlformats.org/officeDocument/2006/relationships/image" Target="../media/image14.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969231308"/>
              </p:ext>
            </p:extLst>
          </p:nvPr>
        </p:nvGraphicFramePr>
        <p:xfrm>
          <a:off x="9236077" y="1564504"/>
          <a:ext cx="2955923" cy="2878437"/>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421842">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sz="800" b="0" dirty="0"/>
                        <a:t>Dot Net, Visual Basic, C,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3033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lang="en-US" altLang="nl-NL" sz="800" dirty="0"/>
                        <a:t>No SQL database – MongoDB</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3543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2"/>
                  </a:ext>
                </a:extLst>
              </a:tr>
              <a:tr h="2790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3"/>
                  </a:ext>
                </a:extLst>
              </a:tr>
              <a:tr h="36421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r>
                        <a:rPr lang="en-US" altLang="nl-NL" sz="800" dirty="0"/>
                        <a:t> Github,Maven,</a:t>
                      </a:r>
                    </a:p>
                    <a:p>
                      <a:pPr eaLnBrk="1" hangingPunct="1">
                        <a:lnSpc>
                          <a:spcPct val="114000"/>
                        </a:lnSpc>
                      </a:pPr>
                      <a:r>
                        <a:rPr lang="en-US" altLang="nl-NL" sz="800" dirty="0"/>
                        <a:t>Postman.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7016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Strategic/Tactical Planning,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28019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837113" y="2995613"/>
            <a:ext cx="4008437" cy="2795587"/>
          </a:xfrm>
        </p:spPr>
        <p:txBody>
          <a:bodyPr/>
          <a:lstStyle/>
          <a:p>
            <a:pPr>
              <a:lnSpc>
                <a:spcPct val="114000"/>
              </a:lnSpc>
            </a:pPr>
            <a:endParaRPr lang="en-US" b="1" dirty="0"/>
          </a:p>
          <a:p>
            <a:pPr>
              <a:lnSpc>
                <a:spcPct val="114000"/>
              </a:lnSpc>
            </a:pPr>
            <a:r>
              <a:rPr lang="en-US" b="1" dirty="0"/>
              <a:t>Bus Reservation System</a:t>
            </a:r>
            <a:endParaRPr lang="en-US" altLang="en-US" b="1" dirty="0"/>
          </a:p>
          <a:p>
            <a:pPr>
              <a:lnSpc>
                <a:spcPct val="114000"/>
              </a:lnSpc>
            </a:pPr>
            <a:r>
              <a:rPr lang="en-US" dirty="0"/>
              <a:t>(Based on Java Spring boot and Angular) (Front-end-Angular, Back-end Spring boot):- A bus reservation system is a mobile or web software solution designed to provide customers with a personalized easy-to-utilize user experience for booking and purchasing tickets online. It stores customers' personal data records, scheduled routes, frequent trips, drop points </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3" y="1603138"/>
            <a:ext cx="3177757" cy="221218"/>
          </a:xfrm>
        </p:spPr>
        <p:txBody>
          <a:bodyPr/>
          <a:lstStyle/>
          <a:p>
            <a:pPr eaLnBrk="1" hangingPunct="1"/>
            <a:r>
              <a:rPr lang="en-US" altLang="nl-NL" dirty="0">
                <a:solidFill>
                  <a:schemeClr val="accent2">
                    <a:lumMod val="60000"/>
                    <a:lumOff val="40000"/>
                  </a:schemeClr>
                </a:solidFill>
              </a:rPr>
              <a:t>shri-sneha.chandragiri@capgemini.com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9182347323</a:t>
            </a:r>
          </a:p>
        </p:txBody>
      </p:sp>
      <p:sp>
        <p:nvSpPr>
          <p:cNvPr id="7175" name="Text Placeholder 26"/>
          <p:cNvSpPr>
            <a:spLocks noGrp="1"/>
          </p:cNvSpPr>
          <p:nvPr>
            <p:ph type="body" sz="quarter" idx="50"/>
          </p:nvPr>
        </p:nvSpPr>
        <p:spPr>
          <a:xfrm>
            <a:off x="438150" y="2995613"/>
            <a:ext cx="4008437" cy="3557587"/>
          </a:xfrm>
        </p:spPr>
        <p:txBody>
          <a:bodyPr/>
          <a:lstStyle/>
          <a:p>
            <a:r>
              <a:rPr lang="en-US" altLang="en-US" sz="1100" b="1" dirty="0"/>
              <a:t>Trained On J2EE with Angular and DOTNET</a:t>
            </a:r>
          </a:p>
          <a:p>
            <a:pPr marL="171450" indent="-171450">
              <a:lnSpc>
                <a:spcPct val="113999"/>
              </a:lnSpc>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JAVA, Spring Boot</a:t>
            </a:r>
            <a:endParaRPr lang="en-US" dirty="0">
              <a:ea typeface="+mj-lt"/>
              <a:cs typeface="+mj-lt"/>
            </a:endParaRPr>
          </a:p>
          <a:p>
            <a:pPr marL="171450" indent="-171450">
              <a:lnSpc>
                <a:spcPct val="113999"/>
              </a:lnSpc>
              <a:buFont typeface="Arial" panose="020B0604020202020204" pitchFamily="34" charset="0"/>
              <a:buChar char="•"/>
            </a:pPr>
            <a:r>
              <a:rPr lang="en-US" dirty="0">
                <a:ea typeface="+mj-lt"/>
                <a:cs typeface="+mj-lt"/>
              </a:rPr>
              <a:t>Proficient in creating </a:t>
            </a:r>
            <a:r>
              <a:rPr lang="en-US" b="1" dirty="0">
                <a:ea typeface="+mj-lt"/>
                <a:cs typeface="+mj-lt"/>
              </a:rPr>
              <a:t>java</a:t>
            </a:r>
            <a:r>
              <a:rPr lang="en-US" dirty="0">
                <a:ea typeface="+mj-lt"/>
                <a:cs typeface="+mj-lt"/>
              </a:rPr>
              <a:t> Applications.</a:t>
            </a:r>
          </a:p>
          <a:p>
            <a:pPr marL="171450" indent="-171450">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visual basic</a:t>
            </a:r>
            <a:endParaRPr lang="en-US" dirty="0">
              <a:ea typeface="+mj-lt"/>
              <a:cs typeface="+mj-lt"/>
            </a:endParaRPr>
          </a:p>
          <a:p>
            <a:pPr marL="171450" indent="-171450">
              <a:buFont typeface="Arial" panose="020B0604020202020204" pitchFamily="34" charset="0"/>
              <a:buChar char="•"/>
            </a:pPr>
            <a:r>
              <a:rPr lang="en-US" dirty="0">
                <a:ea typeface="+mj-lt"/>
                <a:cs typeface="+mj-lt"/>
              </a:rPr>
              <a:t>Proficient in creating </a:t>
            </a:r>
            <a:r>
              <a:rPr lang="en-US" b="1" dirty="0">
                <a:ea typeface="+mj-lt"/>
                <a:cs typeface="+mj-lt"/>
              </a:rPr>
              <a:t>visual basic</a:t>
            </a:r>
            <a:r>
              <a:rPr lang="en-US" dirty="0">
                <a:ea typeface="+mj-lt"/>
                <a:cs typeface="+mj-lt"/>
              </a:rPr>
              <a:t> Applications.</a:t>
            </a:r>
          </a:p>
          <a:p>
            <a:pPr marL="171450" indent="-171450">
              <a:buFont typeface="Arial" panose="020B0604020202020204" pitchFamily="34" charset="0"/>
              <a:buChar char="•"/>
            </a:pPr>
            <a:r>
              <a:rPr lang="en-US" dirty="0">
                <a:ea typeface="+mj-lt"/>
                <a:cs typeface="+mj-lt"/>
                <a:sym typeface="+mn-ea"/>
              </a:rPr>
              <a:t> </a:t>
            </a:r>
            <a:r>
              <a:rPr lang="en-US" dirty="0">
                <a:sym typeface="+mn-ea"/>
              </a:rPr>
              <a:t>Hands on experience in developing web pages using </a:t>
            </a:r>
            <a:r>
              <a:rPr lang="en-US" b="1" dirty="0">
                <a:sym typeface="+mn-ea"/>
              </a:rPr>
              <a:t>HTML5, CSS3, Object Oriented Java script</a:t>
            </a:r>
            <a:r>
              <a:rPr lang="en-US" dirty="0">
                <a:sym typeface="+mn-ea"/>
              </a:rPr>
              <a:t>. Good understanding of Document Object Model (DOM) and DOM Functions.</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SHRI SNEHA CHANDRAGIRI</a:t>
            </a:r>
          </a:p>
        </p:txBody>
      </p:sp>
      <p:pic>
        <p:nvPicPr>
          <p:cNvPr id="7182" name="Picture 4" descr="Free icon download | Linkedin">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Civil Engineering  : 2017 - 2021</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5" name="Picture 7">
            <a:hlinkClick r:id="rId5"/>
            <a:extLst>
              <a:ext uri="{FF2B5EF4-FFF2-40B4-BE49-F238E27FC236}">
                <a16:creationId xmlns:a16="http://schemas.microsoft.com/office/drawing/2014/main" id="{CB291376-D2FE-4277-A8E2-C49111C07C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308157" y="6079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Movie, play, video icon">
            <a:hlinkClick r:id="rId7"/>
            <a:extLst>
              <a:ext uri="{FF2B5EF4-FFF2-40B4-BE49-F238E27FC236}">
                <a16:creationId xmlns:a16="http://schemas.microsoft.com/office/drawing/2014/main" id="{ECE59140-3128-4ED5-A3D1-7514209C787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18488" y="60959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3">
            <a:extLst>
              <a:ext uri="{FF2B5EF4-FFF2-40B4-BE49-F238E27FC236}">
                <a16:creationId xmlns:a16="http://schemas.microsoft.com/office/drawing/2014/main" id="{6F5353D0-471A-433B-96C6-4E09E6A1121D}"/>
              </a:ext>
            </a:extLst>
          </p:cNvPr>
          <p:cNvSpPr txBox="1">
            <a:spLocks noChangeArrowheads="1"/>
          </p:cNvSpPr>
          <p:nvPr/>
        </p:nvSpPr>
        <p:spPr bwMode="auto">
          <a:xfrm>
            <a:off x="4779644" y="6211777"/>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11" name="Picture Placeholder 10">
            <a:extLst>
              <a:ext uri="{FF2B5EF4-FFF2-40B4-BE49-F238E27FC236}">
                <a16:creationId xmlns:a16="http://schemas.microsoft.com/office/drawing/2014/main" id="{CB495BC6-3584-EBC4-AEB7-06E6F4EA606C}"/>
              </a:ext>
            </a:extLst>
          </p:cNvPr>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t="11536" b="11536"/>
          <a:stretch>
            <a:fillRect/>
          </a:stretch>
        </p:blipFill>
        <p:spPr>
          <a:xfrm>
            <a:off x="380089" y="188481"/>
            <a:ext cx="1735137" cy="173513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315</TotalTime>
  <Words>284</Words>
  <Application>Microsoft Office PowerPoint</Application>
  <PresentationFormat>Widescreen</PresentationFormat>
  <Paragraphs>48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chandragiri sneha</cp:lastModifiedBy>
  <cp:revision>128</cp:revision>
  <dcterms:created xsi:type="dcterms:W3CDTF">2020-09-22T06:24:00Z</dcterms:created>
  <dcterms:modified xsi:type="dcterms:W3CDTF">2022-05-12T07:07:53Z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