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6246-B32E-4CD2-ACE5-00B5B5D3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EFB65-D76B-44E7-81F9-2D98C0F2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1609-D088-46AF-BC19-74423BB3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B055-8526-4C51-9FB2-3F77EF20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8D87-82B5-4976-8574-63EDACF2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BA6-4D93-4876-A2B5-1FF4F73C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241AD-C6C1-450F-9542-FAC34CE1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2BD0-C76E-4210-A530-976FA18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C3B-FA93-4D1A-81DE-6CD81CC8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788A-6ECB-4C0A-ABEF-C227E352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A97E4-BB4A-4E9A-B36A-E8A91ED74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232AD-7FA6-4C0B-B367-1F749E12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F439-76FF-45A0-A6F0-C95DC60C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B85E-96F4-41CC-BC22-A1B983E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4A1E-CABD-4BDA-A6AF-34F5A96C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8731-697C-497C-8577-BF300873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C1D0-1125-4F0B-AEDE-BD931BD1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3B80-4ADE-4125-B91D-B66A5807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657B-E777-4D31-A46C-80AD746B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0594-BDFE-42FA-B5EF-D28C3195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C10-5B3C-40DB-A6C6-1CED53CF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4FF57-FF8E-4014-BE9F-E57A97A4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B948-44F5-43F8-ADF1-3B08747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4D41-D374-4161-9E57-1A27D466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A50-FA52-42EC-A50D-7C1F381F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CC0D-A984-4C84-92F4-6C79985E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F6F3-42D3-4539-91CE-C810630EF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8B17-D46F-45D9-9459-7DCA2BED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45315-6139-4B4B-B9AE-9B3FF73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5477-D6A0-4317-92A4-A45CC30C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C6A0-D8AA-448C-8C7E-AE914C3D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C604-B660-4E79-BFE7-AC060466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7DF7A-9E3F-427D-9A41-CFA746E9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C54C-39D2-4B8F-9D30-0E1E6D79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3B844-B7D4-4DDD-A49B-F11E9A37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D9D88-5D5B-4958-B1CF-15EFB7AB1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B4F47-D64D-4D31-9207-62CE373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F4696-3DD9-4FC9-9422-23A148D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3CD6D-8100-4028-86B7-90CE2296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DBF7-419D-4A32-AE6D-73963A12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B346-12BE-44C4-94FF-130158B8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ABBB6-E771-4F4E-9CD6-9B4F2525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4EA4C-0358-4104-94FC-2A4776B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16793-996A-4614-BADF-C04ACD3F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13E4-6492-405F-A761-3B9DDA0D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028C-BC26-49DC-A2ED-28FCA208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01A0-FA52-41AB-B389-5B1F2160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6D24-52A7-4D97-AB4D-77067101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07474-BBDD-48C0-8E23-29F4E633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1D9-8AC1-47FF-AE16-77C13F21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2FD6D-B00F-4BC1-9F69-BB34DE87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1FEA-2AC5-4DB0-9711-8AE90F1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B6C3-7A1C-4C07-B2D1-82957E98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22F84-CD45-4E1F-A1DF-B5E93A9E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21119-FB3E-4821-88AB-25E7E97F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DC6E-25C6-4627-A7F0-1F646A98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6046-A7AB-4674-8F61-012F9B5E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BA28-CA8E-4E86-9D38-3E9C5D0A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8A140-7227-45A3-9E02-C1E6FBF2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C9B6-EEC7-4D1F-A780-BF6B5AB1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4BAB-CF80-4BEE-AD1C-1E1DEBB4A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9A6E-3D05-47D8-BC99-E8BD9815E430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5292-FD7A-4C2A-95F9-6FB49AAAF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5E33-57B9-4B77-A756-B2267173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D85A-6F47-40BC-8996-93DA1861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7E20-B403-4580-94DF-76B43721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Kotlin Vs Java</a:t>
            </a:r>
          </a:p>
        </p:txBody>
      </p:sp>
    </p:spTree>
    <p:extLst>
      <p:ext uri="{BB962C8B-B14F-4D97-AF65-F5344CB8AC3E}">
        <p14:creationId xmlns:p14="http://schemas.microsoft.com/office/powerpoint/2010/main" val="278072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A4DE-9F73-42EE-8E19-F709B188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Companion objects:</a:t>
            </a:r>
          </a:p>
          <a:p>
            <a:r>
              <a:rPr lang="en-US" sz="2500" dirty="0"/>
              <a:t>Unlike Java or C#, Kotlin doesn’t have static members or member functions. </a:t>
            </a:r>
          </a:p>
          <a:p>
            <a:r>
              <a:rPr lang="en-US" sz="2500" dirty="0"/>
              <a:t>If you need a function or a property to be tied to a class rather than to instances of it, you can declare it inside a companion object.</a:t>
            </a:r>
          </a:p>
          <a:p>
            <a:r>
              <a:rPr lang="en-US" sz="2500" dirty="0"/>
              <a:t>The companion object is a singleton, and its members can be accessed directly via the name of the containing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7BA5-5D92-4C0B-813D-00180B7E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Coroutines:</a:t>
            </a:r>
          </a:p>
          <a:p>
            <a:r>
              <a:rPr lang="en-US" dirty="0"/>
              <a:t>Kotlin's approach to working with asynchronous code is using coroutines.</a:t>
            </a:r>
          </a:p>
          <a:p>
            <a:r>
              <a:rPr lang="en-US" dirty="0"/>
              <a:t>The idea is that a  function can suspend its execution at some point and resume later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2A13-47C9-47B1-9509-B85E5314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Sealed classes:</a:t>
            </a:r>
          </a:p>
          <a:p>
            <a:r>
              <a:rPr lang="en-US" sz="2500" dirty="0"/>
              <a:t>Sealed classes represent restricted class hierarchy, when a value can have a type from limited set and cannot have any other type.</a:t>
            </a:r>
          </a:p>
          <a:p>
            <a:r>
              <a:rPr lang="en-US" sz="2500" dirty="0"/>
              <a:t>Sealed classes are extensions of Enum class. Each </a:t>
            </a:r>
            <a:r>
              <a:rPr lang="en-US" sz="2500" dirty="0" err="1"/>
              <a:t>enum</a:t>
            </a:r>
            <a:r>
              <a:rPr lang="en-US" sz="2500" dirty="0"/>
              <a:t> constant can have only single instance.</a:t>
            </a:r>
          </a:p>
          <a:p>
            <a:r>
              <a:rPr lang="en-US" sz="2500" dirty="0"/>
              <a:t>Subclass of sealed class can have multiple instances.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2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9855-D88E-4E3F-AE4A-0968124C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is simpler and cleaner than Java.</a:t>
            </a:r>
          </a:p>
          <a:p>
            <a:r>
              <a:rPr lang="en-US" dirty="0"/>
              <a:t>Kotlin removes lot of redundancies in code from Java.</a:t>
            </a:r>
          </a:p>
          <a:p>
            <a:r>
              <a:rPr lang="en-US" dirty="0"/>
              <a:t>Kotlin also adds some features that are yet to support in Java.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2EF2-E116-40FD-BF4D-3D5F2AD5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817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below are the features in Kotlin but not in Java:</a:t>
            </a:r>
          </a:p>
          <a:p>
            <a:r>
              <a:rPr lang="en-US" sz="2600" dirty="0"/>
              <a:t>Extension Functions</a:t>
            </a:r>
          </a:p>
          <a:p>
            <a:r>
              <a:rPr lang="en-US" sz="2600" dirty="0"/>
              <a:t>Null Safety</a:t>
            </a:r>
          </a:p>
          <a:p>
            <a:r>
              <a:rPr lang="en-US" sz="2600" dirty="0"/>
              <a:t>Smart casts</a:t>
            </a:r>
          </a:p>
          <a:p>
            <a:r>
              <a:rPr lang="en-US" sz="2600" dirty="0"/>
              <a:t>Range expressions</a:t>
            </a:r>
          </a:p>
          <a:p>
            <a:r>
              <a:rPr lang="en-US" sz="2600" dirty="0"/>
              <a:t>operator overloading</a:t>
            </a:r>
          </a:p>
          <a:p>
            <a:r>
              <a:rPr lang="en-US" sz="2600" dirty="0"/>
              <a:t>Data Classes</a:t>
            </a:r>
          </a:p>
          <a:p>
            <a:r>
              <a:rPr lang="en-US" sz="2600" dirty="0"/>
              <a:t>Companion objects</a:t>
            </a:r>
          </a:p>
          <a:p>
            <a:r>
              <a:rPr lang="en-US" sz="2600" dirty="0"/>
              <a:t>Coroutines</a:t>
            </a:r>
          </a:p>
          <a:p>
            <a:r>
              <a:rPr lang="en-US" sz="2600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3952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F7F42D-BB7B-4E07-BE52-98FD457F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 Functions:</a:t>
            </a:r>
          </a:p>
          <a:p>
            <a:pPr marL="0" indent="0">
              <a:buNone/>
            </a:pPr>
            <a:r>
              <a:rPr lang="en-US" sz="2600" dirty="0"/>
              <a:t>Kotlin provides the ability to extend  a class with new functionality without having to inherit from class. This is done via special declaration called extensions.</a:t>
            </a:r>
          </a:p>
          <a:p>
            <a:pPr marL="0" indent="0">
              <a:buNone/>
            </a:pPr>
            <a:r>
              <a:rPr lang="en-US" sz="2600" dirty="0"/>
              <a:t>To declare an extension function, we need to prefix its name with a receiver type, i.e. the type being extended.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93AC-A133-4FCB-B563-6CC2EC7B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Safety:</a:t>
            </a:r>
          </a:p>
          <a:p>
            <a:r>
              <a:rPr lang="en-US" sz="2600" dirty="0"/>
              <a:t>Null Safety in Kotlin is to eliminate the risk of occurrence of NullPointerException in real time. </a:t>
            </a:r>
          </a:p>
          <a:p>
            <a:r>
              <a:rPr lang="en-US" sz="2600" dirty="0"/>
              <a:t>Kotlin can differentiate between nullable references and non-nullable references. </a:t>
            </a:r>
          </a:p>
          <a:p>
            <a:r>
              <a:rPr lang="en-US" sz="2600" dirty="0"/>
              <a:t>If a variable has to be allowed to store a null value, that has to be declared with a null (</a:t>
            </a:r>
            <a:r>
              <a:rPr lang="en-US" sz="2600" b="1" dirty="0"/>
              <a:t>?</a:t>
            </a:r>
            <a:r>
              <a:rPr lang="en-US" sz="2600" dirty="0"/>
              <a:t>) operator.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B96A-2D0C-438D-AD79-8DEC2BD1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Smart casts:</a:t>
            </a:r>
          </a:p>
          <a:p>
            <a:pPr marL="0" indent="0">
              <a:buNone/>
            </a:pPr>
            <a:r>
              <a:rPr lang="en-US" sz="2600" dirty="0"/>
              <a:t>In Kotlin, we can check whether an object is of a certain type at runtime by using the is operator.</a:t>
            </a:r>
          </a:p>
          <a:p>
            <a:pPr marL="0" indent="0">
              <a:buNone/>
            </a:pPr>
            <a:r>
              <a:rPr lang="en-US" sz="2600" dirty="0"/>
              <a:t>We do not need to use explicit cast operators in Kotlin, because the compiler tracks the is-checks and inserts (safe) casts automatically when needed.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09FA-6C43-4B09-B4B7-C8B98447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64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Range expressions:</a:t>
            </a:r>
          </a:p>
          <a:p>
            <a:r>
              <a:rPr lang="en-US" sz="2500" dirty="0"/>
              <a:t>Kotlin Ranges could be useful in expression evaluation and looping statements.</a:t>
            </a:r>
          </a:p>
          <a:p>
            <a:r>
              <a:rPr lang="en-US" sz="2500" dirty="0"/>
              <a:t>Instead of this boiler plate code that is used in looping statements, Kotlin Ranges could be used to repeat a set of statements, starting with a value on lower or upper limit and progressing towards upper or lower limit respectively.</a:t>
            </a:r>
          </a:p>
          <a:p>
            <a:pPr marL="0" indent="0">
              <a:buNone/>
            </a:pPr>
            <a:r>
              <a:rPr lang="en-US" sz="2500" dirty="0"/>
              <a:t>Kotlin Ranges could be found in three 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 m..n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 n downTo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 m until 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31D0-18EA-46B5-AB30-5A9132B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overloading:</a:t>
            </a:r>
          </a:p>
          <a:p>
            <a:r>
              <a:rPr lang="en-US" sz="2500" dirty="0"/>
              <a:t>Kotlin allows us to overload some operators on any object we have created.</a:t>
            </a:r>
          </a:p>
          <a:p>
            <a:r>
              <a:rPr lang="en-US" sz="2500" dirty="0"/>
              <a:t>The concept of operator overloading provides a way to invoke functions to perform arithmetic operation, equality checks or comparison on whatever object we want, through symbols like +, -, /, *, %, &lt;, &gt;.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79BA-C03F-43CF-95DD-46805972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Classes:</a:t>
            </a:r>
          </a:p>
          <a:p>
            <a:r>
              <a:rPr lang="en-US" sz="2500" dirty="0"/>
              <a:t>Data classes are use to just hold data nothing else.</a:t>
            </a:r>
          </a:p>
          <a:p>
            <a:r>
              <a:rPr lang="en-US" sz="2500" dirty="0"/>
              <a:t>In Java we have POJO classes where getter and setter methods needs to be implemented explicitly and we may need to implements equals, toString and Copy separately.  </a:t>
            </a:r>
          </a:p>
          <a:p>
            <a:r>
              <a:rPr lang="en-US" sz="2500" dirty="0"/>
              <a:t>But in Kotlin data classes all these functions are implemented automatically thus reducing redundant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0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Kotlin Vs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Vs Java</dc:title>
  <dc:creator>CHANDRA SAI MOHAN BHUPATHI</dc:creator>
  <cp:lastModifiedBy>CHANDRA SAI MOHAN BHUPATHI</cp:lastModifiedBy>
  <cp:revision>5</cp:revision>
  <dcterms:created xsi:type="dcterms:W3CDTF">2019-01-28T04:24:12Z</dcterms:created>
  <dcterms:modified xsi:type="dcterms:W3CDTF">2019-01-28T05:10:27Z</dcterms:modified>
</cp:coreProperties>
</file>