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1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0D56-C2BE-4619-8340-079B9E8A251E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8BC7-7059-4903-9302-AB1DDDCA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4480"/>
            <a:ext cx="9144000" cy="4180114"/>
          </a:xfrm>
        </p:spPr>
        <p:txBody>
          <a:bodyPr/>
          <a:lstStyle/>
          <a:p>
            <a:pPr algn="l"/>
            <a:r>
              <a:rPr lang="en-US" dirty="0" smtClean="0"/>
              <a:t>                              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Latest Android Libraries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Android Jet Pack Libraries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Data Binding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Dagger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Kotlin Libraries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RXJava Libraries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3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Live Data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LiveData is an observable data holder class. </a:t>
            </a:r>
          </a:p>
          <a:p>
            <a:r>
              <a:rPr lang="en-US" dirty="0" smtClean="0"/>
              <a:t>LiveData is lifecycle-aware, meaning it respects the lifecycle of other app components, such as activities, fragments, or services and ensures LiveData only updates app component observers that are in an active lifecycle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Live Data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to use Live Data?</a:t>
            </a:r>
          </a:p>
          <a:p>
            <a:r>
              <a:rPr lang="en-US" sz="2400" dirty="0" smtClean="0"/>
              <a:t>Create an instance of LiveData to hold a certain type of data. This is usually done within your ViewModel class.</a:t>
            </a:r>
          </a:p>
          <a:p>
            <a:r>
              <a:rPr lang="en-US" sz="2400" dirty="0" smtClean="0"/>
              <a:t>Create an Observer object that defines the onChanged() method, which controls what happens when the LiveData object's held data changes. You usually create an Observer object in a UI controller, such as an activity or fragment.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dependencies{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def lifecycle_version = "2.0.0"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implementation "</a:t>
            </a:r>
            <a:r>
              <a:rPr lang="en-US" sz="2000" dirty="0" err="1" smtClean="0">
                <a:solidFill>
                  <a:schemeClr val="accent1"/>
                </a:solidFill>
              </a:rPr>
              <a:t>androidx.lifecycle:lifecycle-livedata</a:t>
            </a:r>
            <a:r>
              <a:rPr lang="en-US" sz="2000" dirty="0" smtClean="0">
                <a:solidFill>
                  <a:schemeClr val="accent1"/>
                </a:solidFill>
              </a:rPr>
              <a:t>:$lifecycle_version"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25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Room Data Base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dirty="0" smtClean="0"/>
              <a:t>Room persistence </a:t>
            </a:r>
            <a:r>
              <a:rPr lang="en-US" sz="2400" dirty="0"/>
              <a:t>library provides an abstraction layer over SQLite to allow for more robust database access while harnessing the full power of SQLite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dependencies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implementation "android.arch.persistence.room:runtime:1.1.1"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annotationProcessor "android.arch.persistence.room:compiler:1.1.1"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88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RoomDataBase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Room Data Base Components:</a:t>
            </a:r>
          </a:p>
          <a:p>
            <a:r>
              <a:rPr lang="en-US" sz="2400" dirty="0" smtClean="0"/>
              <a:t>Entity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an annotated class that describes a database table</a:t>
            </a:r>
            <a:endParaRPr lang="en-US" sz="2400" dirty="0" smtClean="0"/>
          </a:p>
          <a:p>
            <a:r>
              <a:rPr lang="en-US" sz="2400" dirty="0" smtClean="0"/>
              <a:t>DAO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Data access object. A mapping of SQL queries to functions. . When you use a DAO, you call the methods, and Room takes care of the rest.</a:t>
            </a:r>
            <a:endParaRPr lang="en-US" sz="2400" dirty="0"/>
          </a:p>
          <a:p>
            <a:r>
              <a:rPr lang="en-US" sz="2400" dirty="0"/>
              <a:t>Room </a:t>
            </a:r>
            <a:r>
              <a:rPr lang="en-US" sz="2400" dirty="0" smtClean="0"/>
              <a:t>database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Database holder that serves as an access point to the underlying SQLite database.</a:t>
            </a:r>
          </a:p>
          <a:p>
            <a:pPr marL="0" indent="0">
              <a:buNone/>
            </a:pPr>
            <a:r>
              <a:rPr lang="en-US" sz="2400" dirty="0" smtClean="0"/>
              <a:t> The Room database uses the DAO to issue queries to the SQLite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86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Data Binding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Binding Library is a support library that allows you to bind UI components in your layouts to data sources in your app using a declarative format rather than programmatically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expression language allows you to write expressions that connect variables to the views in the layout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Data Binding Library automatically generates the classes required to bind the views in the layout with your data objects. </a:t>
            </a:r>
          </a:p>
        </p:txBody>
      </p:sp>
    </p:spTree>
    <p:extLst>
      <p:ext uri="{BB962C8B-B14F-4D97-AF65-F5344CB8AC3E}">
        <p14:creationId xmlns:p14="http://schemas.microsoft.com/office/powerpoint/2010/main" val="2066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Data Binding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Data Binding Integration:</a:t>
            </a:r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integrate DataBinding make sure your gradle build bool version is 1.5 or </a:t>
            </a:r>
            <a:r>
              <a:rPr lang="en-US" dirty="0" smtClean="0"/>
              <a:t>above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dependencies {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classpath 'com.android.tools.build:gradle:2.1.2‘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/>
              <a:t>To enable data binding, add the following code in the app module’s build.gradle.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android {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dataBinding </a:t>
            </a:r>
            <a:r>
              <a:rPr lang="en-US" sz="2000" dirty="0">
                <a:solidFill>
                  <a:schemeClr val="accent1"/>
                </a:solidFill>
              </a:rPr>
              <a:t>{ enabled = true }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Data Binding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Binding Sample Code:</a:t>
            </a:r>
          </a:p>
          <a:p>
            <a:pPr marL="0" indent="0">
              <a:buNone/>
            </a:pPr>
            <a:r>
              <a:rPr lang="en-US" sz="2400" dirty="0"/>
              <a:t>Layouts are often defined in activities with code that calls UI framework </a:t>
            </a:r>
            <a:r>
              <a:rPr lang="en-US" sz="2400" dirty="0" smtClean="0"/>
              <a:t>methods as below:</a:t>
            </a:r>
          </a:p>
          <a:p>
            <a:pPr marL="0" indent="0">
              <a:buNone/>
            </a:pPr>
            <a:r>
              <a:rPr lang="en-US" sz="2400" dirty="0" smtClean="0"/>
              <a:t>With out Data Binding: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findViewById&lt;</a:t>
            </a:r>
            <a:r>
              <a:rPr lang="en-US" sz="2400" dirty="0" err="1" smtClean="0">
                <a:solidFill>
                  <a:schemeClr val="accent1"/>
                </a:solidFill>
              </a:rPr>
              <a:t>TextView</a:t>
            </a:r>
            <a:r>
              <a:rPr lang="en-US" sz="2400" dirty="0" smtClean="0">
                <a:solidFill>
                  <a:schemeClr val="accent1"/>
                </a:solidFill>
              </a:rPr>
              <a:t>&gt;(R.id.sample_text).apply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   text = viewModel.userName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With Data Binding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&lt;TextView android:text="@{viewmodel.userName}" /&gt;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43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sz="2400" dirty="0" smtClean="0"/>
              <a:t>Binding </a:t>
            </a:r>
            <a:r>
              <a:rPr lang="en-US" sz="2400" dirty="0"/>
              <a:t>components in the layout file lets you remove many UI framework calls in your activities, making them simpler and easier to maintain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This improves app's </a:t>
            </a:r>
            <a:r>
              <a:rPr lang="en-US" sz="2400" dirty="0"/>
              <a:t>performance and help prevent memory leaks and null pointer exceptions.</a:t>
            </a:r>
          </a:p>
        </p:txBody>
      </p:sp>
    </p:spTree>
    <p:extLst>
      <p:ext uri="{BB962C8B-B14F-4D97-AF65-F5344CB8AC3E}">
        <p14:creationId xmlns:p14="http://schemas.microsoft.com/office/powerpoint/2010/main" val="124656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Dagger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Dependency Injection:</a:t>
            </a:r>
          </a:p>
          <a:p>
            <a:r>
              <a:rPr lang="en-US" sz="2400" dirty="0" smtClean="0"/>
              <a:t>Design pattern built on the concept of inversion of control.</a:t>
            </a:r>
          </a:p>
          <a:p>
            <a:r>
              <a:rPr lang="en-US" sz="2400" dirty="0" smtClean="0"/>
              <a:t>Allows </a:t>
            </a:r>
            <a:r>
              <a:rPr lang="en-US" sz="2400" dirty="0"/>
              <a:t>us to remove the hard-coded dependencies and make our application loosely coupled, extendable and maintainable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simple terms ” You don’t create objects yourself, you let someone else create them for you.”</a:t>
            </a:r>
          </a:p>
        </p:txBody>
      </p:sp>
    </p:spTree>
    <p:extLst>
      <p:ext uri="{BB962C8B-B14F-4D97-AF65-F5344CB8AC3E}">
        <p14:creationId xmlns:p14="http://schemas.microsoft.com/office/powerpoint/2010/main" val="169201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Dagger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is Dagger2?</a:t>
            </a:r>
          </a:p>
          <a:p>
            <a:r>
              <a:rPr lang="en-US" sz="2400" dirty="0" smtClean="0"/>
              <a:t>Is a dependency injection </a:t>
            </a:r>
            <a:r>
              <a:rPr lang="en-US" sz="2400" dirty="0"/>
              <a:t>library </a:t>
            </a:r>
            <a:r>
              <a:rPr lang="en-US" sz="2400" dirty="0" smtClean="0"/>
              <a:t>that was </a:t>
            </a:r>
            <a:r>
              <a:rPr lang="en-US" sz="2400" dirty="0"/>
              <a:t>created by developers at </a:t>
            </a:r>
            <a:r>
              <a:rPr lang="en-US" sz="2400" dirty="0" smtClean="0"/>
              <a:t>Square.</a:t>
            </a:r>
          </a:p>
          <a:p>
            <a:r>
              <a:rPr lang="en-US" sz="2400" dirty="0"/>
              <a:t>Dagger 2 is a compile-time android dependency injection framework and uses the Java Specification Request (JSR) 330 and uses an annotation processor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4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               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Architecture Components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 descr="https://codelabs.developers.google.com/codelabs/android-room-with-a-view/img/3840395bfb3980b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82" y="2172766"/>
            <a:ext cx="59436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52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Basic annotations used in Dagger2:</a:t>
            </a:r>
          </a:p>
          <a:p>
            <a:r>
              <a:rPr lang="en-US" sz="2200" dirty="0"/>
              <a:t>@Module : This is used on the class that does the work of constructing objects that’ll be eventually provided as dependencies.</a:t>
            </a:r>
          </a:p>
          <a:p>
            <a:r>
              <a:rPr lang="en-US" sz="2200" dirty="0"/>
              <a:t>@Provides : This is used on the methods inside the Module class that’ll return the object.</a:t>
            </a:r>
          </a:p>
          <a:p>
            <a:r>
              <a:rPr lang="en-US" sz="2200" dirty="0"/>
              <a:t>@Inject : This is used upon a constructor, field or a method and indicates that dependency has been requested.</a:t>
            </a:r>
          </a:p>
          <a:p>
            <a:r>
              <a:rPr lang="en-US" sz="2200" dirty="0"/>
              <a:t>@Component : The Module class doesn’t provide the dependency directly to the class that’s requesting it. For this, a Component interface is used that acts as a bridge between @Module and @Inject.</a:t>
            </a:r>
          </a:p>
          <a:p>
            <a:r>
              <a:rPr lang="en-US" sz="2200" dirty="0"/>
              <a:t>@Singleton : This indicates that only a single instance of the dependency object would be created.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Dependencies:</a:t>
            </a:r>
          </a:p>
          <a:p>
            <a:pPr marL="0" indent="0">
              <a:buNone/>
            </a:pPr>
            <a:r>
              <a:rPr lang="en-US" dirty="0" smtClean="0"/>
              <a:t>Use the following dependencies in the build.gradle file: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compile 'com.google.dagger:dagger:2.10' 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annotationProcessor 'com.google.dagger:dagger-compiler:2.10‘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35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Kotlin is Google’s official language for Android</a:t>
            </a:r>
          </a:p>
          <a:p>
            <a:r>
              <a:rPr lang="en-US" sz="2400" dirty="0"/>
              <a:t>Kotlin is a modern statically typed programming language that will boost </a:t>
            </a:r>
            <a:r>
              <a:rPr lang="en-US" sz="2400" dirty="0" smtClean="0"/>
              <a:t>productivity.</a:t>
            </a:r>
          </a:p>
          <a:p>
            <a:r>
              <a:rPr lang="en-US" sz="2400" dirty="0" smtClean="0"/>
              <a:t>Improved </a:t>
            </a:r>
            <a:r>
              <a:rPr lang="en-US" sz="2400" dirty="0"/>
              <a:t>app quality with Kotlin. @Nullable and @NonNull types are baked into Kotlin's type system to help you avoid NullPointerExceptions. </a:t>
            </a:r>
            <a:endParaRPr lang="en-US" sz="2400" dirty="0" smtClean="0"/>
          </a:p>
          <a:p>
            <a:r>
              <a:rPr lang="en-US" sz="2400" dirty="0"/>
              <a:t> Kotlin is 100% interoperable with the Java programming language. Call Java-based code from Kotlin, or call Kotlin from Java-based code.</a:t>
            </a:r>
          </a:p>
        </p:txBody>
      </p:sp>
    </p:spTree>
    <p:extLst>
      <p:ext uri="{BB962C8B-B14F-4D97-AF65-F5344CB8AC3E}">
        <p14:creationId xmlns:p14="http://schemas.microsoft.com/office/powerpoint/2010/main" val="296878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Android KTX  </a:t>
            </a:r>
          </a:p>
          <a:p>
            <a:r>
              <a:rPr lang="en-US" sz="2400" dirty="0"/>
              <a:t>Android KTX is a set of Kotlin </a:t>
            </a:r>
            <a:r>
              <a:rPr lang="en-US" sz="2400" dirty="0" smtClean="0"/>
              <a:t>extensions</a:t>
            </a:r>
            <a:r>
              <a:rPr lang="en-US" sz="2400" dirty="0"/>
              <a:t>  to make Android development with Kotlin more </a:t>
            </a:r>
            <a:r>
              <a:rPr lang="en-US" sz="2400" dirty="0" smtClean="0"/>
              <a:t>concise by </a:t>
            </a:r>
            <a:r>
              <a:rPr lang="en-US" sz="2400" dirty="0"/>
              <a:t>leveraging Kotlin language features such as extension functions/properties, lambdas, named parameters, and parameter default values. </a:t>
            </a:r>
            <a:endParaRPr lang="en-US" sz="2400" dirty="0" smtClean="0"/>
          </a:p>
          <a:p>
            <a:r>
              <a:rPr lang="en-US" sz="2400" dirty="0" smtClean="0"/>
              <a:t>Android </a:t>
            </a:r>
            <a:r>
              <a:rPr lang="en-US" sz="2400" dirty="0"/>
              <a:t>KTX does not add any new features to the existing Android APIs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Kotlin is fully supported in Android Studio 3.0 and higher. </a:t>
            </a:r>
            <a:r>
              <a:rPr lang="en-US" sz="2400" dirty="0"/>
              <a:t>We can create new projects with Kotlin files, convert Java language code to Kotlin, debug Kotlin code, and </a:t>
            </a:r>
            <a:r>
              <a:rPr lang="en-US" sz="2400" dirty="0" smtClean="0"/>
              <a:t>more.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7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Dependencies:</a:t>
            </a:r>
          </a:p>
          <a:p>
            <a:pPr marL="0" indent="0">
              <a:buNone/>
            </a:pPr>
            <a:r>
              <a:rPr lang="en-US" dirty="0" smtClean="0"/>
              <a:t>Some of the core dependencies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dependencies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implementation 'androidx.core:core-ktx:1.0.0‘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implementation ‘androidx.fragment:fragment-ktx:1.0.0’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implementation ‘androidx.lifecycle:lifecycle-viewmodel-ktx:2.0.0’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76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Kotlin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Kotlin Android Extensions:</a:t>
            </a:r>
          </a:p>
          <a:p>
            <a:r>
              <a:rPr lang="en-US" sz="2400" dirty="0" smtClean="0"/>
              <a:t>Android Extensions is a part of the Kotlin plugin for IntelliJ IDEA and Android Studio. You do not need to install additional plugins.</a:t>
            </a:r>
          </a:p>
          <a:p>
            <a:r>
              <a:rPr lang="en-US" sz="2400" dirty="0" smtClean="0"/>
              <a:t>All you need is to enable the Android Extensions Gradle plugin in your module's build.gradle file:</a:t>
            </a:r>
          </a:p>
          <a:p>
            <a:pPr marL="0" indent="0">
              <a:buNone/>
            </a:pPr>
            <a:r>
              <a:rPr lang="en-US" sz="2400" dirty="0" smtClean="0"/>
              <a:t>   apply plugin: '</a:t>
            </a:r>
            <a:r>
              <a:rPr lang="en-US" sz="2400" dirty="0" err="1" smtClean="0"/>
              <a:t>kotlin</a:t>
            </a:r>
            <a:r>
              <a:rPr lang="en-US" sz="2400" dirty="0" smtClean="0"/>
              <a:t>-android-extensions‘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8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Importing synthetic properties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It is convenient to import all widget properties for a specific layout in one go: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kotlinx.android.synthetic.main</a:t>
            </a:r>
            <a:r>
              <a:rPr lang="en-US" dirty="0" smtClean="0"/>
              <a:t>.&lt;layout&gt;.*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2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RxJava Libraries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It’s one of the most </a:t>
            </a:r>
            <a:r>
              <a:rPr lang="en-US" sz="2400" dirty="0" smtClean="0"/>
              <a:t>popular </a:t>
            </a:r>
            <a:r>
              <a:rPr lang="en-US" sz="2400" dirty="0"/>
              <a:t>libraries for enabling Reactive Programming in Android development. </a:t>
            </a:r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dirty="0"/>
              <a:t>touted as the go-to framework for simplifying concurrency/asynchronous tasks inherent in mobile programming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9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RxJava Libraries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Dependencies:</a:t>
            </a:r>
          </a:p>
          <a:p>
            <a:pPr marL="0" indent="0">
              <a:buNone/>
            </a:pPr>
            <a:r>
              <a:rPr lang="en-US" dirty="0" smtClean="0"/>
              <a:t>Some of the basic dependencies </a:t>
            </a:r>
          </a:p>
          <a:p>
            <a:pPr marL="0" indent="0">
              <a:buNone/>
            </a:pPr>
            <a:r>
              <a:rPr lang="en-US" sz="2000" dirty="0" smtClean="0"/>
              <a:t>dependencies {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implementation</a:t>
            </a:r>
            <a:r>
              <a:rPr lang="en-US" sz="2000" dirty="0" smtClean="0"/>
              <a:t> 'com.squareup.retrofit2:adapter-rxjava:2.1.0'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implementation</a:t>
            </a:r>
            <a:r>
              <a:rPr lang="en-US" sz="2000" dirty="0" smtClean="0"/>
              <a:t> 'com.squareup.retrofit2:converter-gson:2.1.0'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implementation</a:t>
            </a:r>
            <a:r>
              <a:rPr lang="en-US" sz="2000" dirty="0" smtClean="0"/>
              <a:t> 'com.squareup.retrofit2:retrofit:2.1.0'</a:t>
            </a:r>
          </a:p>
          <a:p>
            <a:pPr marL="0" indent="0">
              <a:buNone/>
            </a:pPr>
            <a:r>
              <a:rPr lang="en-US" sz="2000" dirty="0" smtClean="0"/>
              <a:t> implementation 'io.reactivex.rxjava2:rxandroid:2.1.0‘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96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Android Jet Pack Libraries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Jetpack?</a:t>
            </a:r>
          </a:p>
          <a:p>
            <a:pPr marL="0" indent="0">
              <a:buNone/>
            </a:pPr>
            <a:r>
              <a:rPr lang="en-US" sz="2400" dirty="0" smtClean="0"/>
              <a:t>Jetpack is a collection of software components  to make it easier to develop great Android apps.</a:t>
            </a:r>
          </a:p>
          <a:p>
            <a:pPr marL="0" indent="0">
              <a:buNone/>
            </a:pPr>
            <a:r>
              <a:rPr lang="en-US" sz="2400" dirty="0" smtClean="0"/>
              <a:t>These components follow best practices to:</a:t>
            </a:r>
          </a:p>
          <a:p>
            <a:pPr marL="0" indent="0">
              <a:buNone/>
            </a:pPr>
            <a:r>
              <a:rPr lang="en-US" sz="2400" dirty="0" smtClean="0"/>
              <a:t> - Accelerate Development</a:t>
            </a:r>
          </a:p>
          <a:p>
            <a:pPr marL="0" indent="0">
              <a:buNone/>
            </a:pPr>
            <a:r>
              <a:rPr lang="en-US" sz="2400" dirty="0" smtClean="0"/>
              <a:t> - Eliminate Boiler plate code</a:t>
            </a:r>
          </a:p>
          <a:p>
            <a:pPr marL="0" indent="0">
              <a:buNone/>
            </a:pPr>
            <a:r>
              <a:rPr lang="en-US" sz="2400" dirty="0" smtClean="0"/>
              <a:t> - Build high quality apps.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Android Jet Pack Libraries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are Android Architecture Components?</a:t>
            </a:r>
          </a:p>
          <a:p>
            <a:pPr marL="0" indent="0">
              <a:buNone/>
            </a:pPr>
            <a:r>
              <a:rPr lang="en-US" sz="2400" dirty="0" smtClean="0"/>
              <a:t>These are collection of libraries that help you design testable, maintainable, Robust apps.</a:t>
            </a:r>
          </a:p>
          <a:p>
            <a:pPr marL="0" indent="0">
              <a:buNone/>
            </a:pPr>
            <a:r>
              <a:rPr lang="en-US" sz="2400" dirty="0" smtClean="0"/>
              <a:t>Features:</a:t>
            </a:r>
          </a:p>
          <a:p>
            <a:r>
              <a:rPr lang="en-US" sz="2400" dirty="0" smtClean="0"/>
              <a:t>Lifecycle Aware Components</a:t>
            </a:r>
          </a:p>
          <a:p>
            <a:r>
              <a:rPr lang="en-US" sz="2400" dirty="0" smtClean="0"/>
              <a:t>View Model</a:t>
            </a:r>
          </a:p>
          <a:p>
            <a:r>
              <a:rPr lang="en-US" sz="2400" dirty="0" smtClean="0"/>
              <a:t>Live Data</a:t>
            </a:r>
          </a:p>
          <a:p>
            <a:r>
              <a:rPr lang="en-US" sz="2400" dirty="0" smtClean="0"/>
              <a:t>Room 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41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Lifecycle Aware Components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Lifecycle-aware components perform actions in response to a change in the lifecycle status of another component, such as activities and fragments. 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components help you produce better-organized, and often lighter-weight code, that is easier to maintain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component whether an activity/Fragment will have lifecycle. </a:t>
            </a:r>
          </a:p>
          <a:p>
            <a:r>
              <a:rPr lang="en-US" dirty="0" smtClean="0"/>
              <a:t>Each component that has lifecycle is called LifeCycleOwner.</a:t>
            </a:r>
          </a:p>
          <a:p>
            <a:r>
              <a:rPr lang="en-US" dirty="0" smtClean="0"/>
              <a:t>Its lifecycle has 2 enumeration Event and state to determine the lifecycle of component.</a:t>
            </a:r>
          </a:p>
          <a:p>
            <a:r>
              <a:rPr lang="en-US" dirty="0" smtClean="0"/>
              <a:t>Each event is related to a state  for example</a:t>
            </a:r>
          </a:p>
          <a:p>
            <a:pPr marL="0" indent="0">
              <a:buNone/>
            </a:pPr>
            <a:r>
              <a:rPr lang="en-US" dirty="0" smtClean="0"/>
              <a:t>onCreate() event is related to CREATED state</a:t>
            </a:r>
          </a:p>
          <a:p>
            <a:pPr marL="0" indent="0">
              <a:buNone/>
            </a:pPr>
            <a:r>
              <a:rPr lang="en-US" dirty="0" smtClean="0"/>
              <a:t>onStart() event is related to STARTED state and so on.</a:t>
            </a:r>
          </a:p>
          <a:p>
            <a:r>
              <a:rPr lang="en-US" dirty="0" smtClean="0"/>
              <a:t>There is a LifecycleObserver that performs actions depends on lifecycle state of Lifecycle owner.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Lifecycle Aware Components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Sample Code:</a:t>
            </a:r>
          </a:p>
          <a:p>
            <a:pPr marL="0" indent="0">
              <a:buNone/>
            </a:pPr>
            <a:r>
              <a:rPr lang="en-US" sz="2400" dirty="0" smtClean="0"/>
              <a:t>Public class ActivityLifeCycleObserver implements LifeCycleObserver{</a:t>
            </a:r>
          </a:p>
          <a:p>
            <a:pPr marL="0" indent="0">
              <a:buNone/>
            </a:pPr>
            <a:r>
              <a:rPr lang="en-US" sz="2400" dirty="0" smtClean="0"/>
              <a:t> @OnLifeCycleEvent(</a:t>
            </a:r>
            <a:r>
              <a:rPr lang="en-US" sz="2400" dirty="0" err="1" smtClean="0"/>
              <a:t>LifeCycle.Event.ON_CREATE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public void onCreateEvent(){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public class Activity extends AppCompatActivity{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onCreate(){</a:t>
            </a:r>
          </a:p>
          <a:p>
            <a:pPr marL="0" indent="0">
              <a:buNone/>
            </a:pPr>
            <a:r>
              <a:rPr lang="en-US" sz="2400" dirty="0" smtClean="0"/>
              <a:t>             getLifeCycle().addObserver(new ActivityLifeCycleObserver())</a:t>
            </a:r>
          </a:p>
          <a:p>
            <a:pPr marL="0" indent="0">
              <a:buNone/>
            </a:pPr>
            <a:r>
              <a:rPr lang="en-US" sz="2400" dirty="0" smtClean="0"/>
              <a:t>          }</a:t>
            </a:r>
          </a:p>
          <a:p>
            <a:pPr marL="0" indent="0">
              <a:buNone/>
            </a:pPr>
            <a:r>
              <a:rPr lang="en-US" sz="2400" dirty="0" smtClean="0"/>
              <a:t>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Lifecycle Aware Components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below are the dependencies to be added to build.gradle for lifecycleaware components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dependencies{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def lifecycle_version = "2.0.0"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implementation "androidx.lifecycle:lifecycle-runtime:$lifecycle_version"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annotationProcessor "androidx.lifecycle:lifecycle-compiler:$lifecycle_version"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4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Architecture Components provides ViewModel helper class for the UI controller that is responsible for preparing data for the UI.</a:t>
            </a:r>
          </a:p>
          <a:p>
            <a:r>
              <a:rPr lang="en-US" sz="2400" dirty="0" smtClean="0"/>
              <a:t>The ViewModel class is designed to store and manage UI-related data in a lifecycle conscious way. </a:t>
            </a:r>
          </a:p>
          <a:p>
            <a:r>
              <a:rPr lang="en-US" sz="2400" dirty="0" smtClean="0"/>
              <a:t>The ViewModel class allows data to survive configuration changes such as screen rotations.</a:t>
            </a:r>
          </a:p>
          <a:p>
            <a:r>
              <a:rPr lang="en-US" sz="2400" dirty="0"/>
              <a:t>Acts as interface between View and Model </a:t>
            </a:r>
            <a:r>
              <a:rPr lang="en-US" sz="2400" dirty="0" smtClean="0"/>
              <a:t>components.</a:t>
            </a:r>
          </a:p>
          <a:p>
            <a:r>
              <a:rPr lang="en-US" sz="2400" dirty="0"/>
              <a:t>Uses Live Data(Observable data) to notify view about changes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View Model can’t inflate a layout or start an activity/fragment like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5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ViewModel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below are the dependencies to be added to build.gradle for View model component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dependencies{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def lifecycle_version = "2.0.0"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implementation "androidx.lifecycle:lifecycle-viewmodel:$lifecycle_version"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1062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                 Architecture Components</vt:lpstr>
      <vt:lpstr> Android Jet Pack Libraries </vt:lpstr>
      <vt:lpstr>Android Jet Pack Libraries</vt:lpstr>
      <vt:lpstr>Lifecycle Aware Components </vt:lpstr>
      <vt:lpstr>Lifecycle Aware Components</vt:lpstr>
      <vt:lpstr>Lifecycle Aware Components</vt:lpstr>
      <vt:lpstr>View Model </vt:lpstr>
      <vt:lpstr>ViewModel </vt:lpstr>
      <vt:lpstr>Live Data</vt:lpstr>
      <vt:lpstr>Live Data</vt:lpstr>
      <vt:lpstr>Room Data Base</vt:lpstr>
      <vt:lpstr>RoomDataBase</vt:lpstr>
      <vt:lpstr>Data Binding</vt:lpstr>
      <vt:lpstr>Data Binding </vt:lpstr>
      <vt:lpstr>Data Binding</vt:lpstr>
      <vt:lpstr>Data Binding</vt:lpstr>
      <vt:lpstr>Dagger</vt:lpstr>
      <vt:lpstr>Dagger</vt:lpstr>
      <vt:lpstr>Dagger</vt:lpstr>
      <vt:lpstr>Dagger</vt:lpstr>
      <vt:lpstr>Kotlin </vt:lpstr>
      <vt:lpstr>Kotlin</vt:lpstr>
      <vt:lpstr>Kotlin</vt:lpstr>
      <vt:lpstr>Kotlin</vt:lpstr>
      <vt:lpstr>Kotlin</vt:lpstr>
      <vt:lpstr>RxJava Libraries for Android</vt:lpstr>
      <vt:lpstr>RxJava Libraries for Android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BHUPATHI, Chandra Sai Mohan (Cognizant)</dc:creator>
  <cp:lastModifiedBy>BHUPATHI, Chandra Sai Mohan (Cognizant)</cp:lastModifiedBy>
  <cp:revision>47</cp:revision>
  <dcterms:created xsi:type="dcterms:W3CDTF">2019-01-10T07:49:11Z</dcterms:created>
  <dcterms:modified xsi:type="dcterms:W3CDTF">2019-01-10T15:22:37Z</dcterms:modified>
</cp:coreProperties>
</file>