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5DB0-D9B4-87AD-7387-EC3A74C4B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AE323-7093-3987-D7E1-738F32BC1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D0C82-E78D-4A77-0447-F020D0F3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805E-1BA9-47F4-BC7C-BD9D291A87A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C0869-2901-3F68-D5F4-90F0FA3A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638AF-A489-BDD2-26B3-2241C1A0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15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0347-9837-ADAB-F6DF-F21354AF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61536-3A5E-EEE4-6C5B-C179BE5DA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640E5-6AC1-3F54-85F0-367BEF48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805E-1BA9-47F4-BC7C-BD9D291A87A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F9F0A-34EB-DBAC-161A-94B4A309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02544-8869-5D0C-3EBE-8A630A2E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87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925C6-B468-BE13-0FE3-E4746465A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883D6-D4A4-E389-9500-6A5E7D11B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09B25-A42D-7859-4FBD-74CAA4FD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805E-1BA9-47F4-BC7C-BD9D291A87A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DEEF2-0AFB-ACDB-EBC1-6B488DDA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66CD5-3AB5-06B3-9954-33BEB134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4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531D-E8B3-6AA8-DDA3-9930C4E4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0BDB-A201-14CA-289C-0FFDEC597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B4790-C23C-485E-B08C-7EC73C65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805E-1BA9-47F4-BC7C-BD9D291A87A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4C87-B52B-F1CC-E443-81F72024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B6FA2-CBD6-35D6-C36E-9D4A6ECB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77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BC8-359D-4F4B-6B0B-39D4D66A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E0701-211F-0765-1235-911A452AD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8DE4-9ABC-9BB9-5D2E-A0CEAE6C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805E-1BA9-47F4-BC7C-BD9D291A87A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EEE3-FC1E-0E1C-6B77-FAF2AEC6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4A250-8E29-652E-7A97-13C546CE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6AD5-30DF-518F-92AC-2550F7DA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C333-3361-29A4-3512-044DA4484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90296-CA6C-AA83-CE89-9ED408696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40CDE-4F2A-5C2A-CC8F-B4DB618B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805E-1BA9-47F4-BC7C-BD9D291A87A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217C5-0781-7CAD-00D0-494D3559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4275-64C5-218E-BDA7-7C784A36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07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AD09-4FE5-E157-7F62-1AE18E2D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5825A-BAD3-BF0D-1B6B-D591672FC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EFA96-6071-ABE8-4BC6-A640C279A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993A1-9937-42BA-6FD6-5FD6E5A5D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8E8C3-22E6-9299-8D3C-BA03755EC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16DD6-6D25-BA70-2AD1-54AA664C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805E-1BA9-47F4-BC7C-BD9D291A87A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57602-6527-D14A-069A-DB2B8555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DF3D8-BE4B-014E-3301-15AE87B9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36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3341-7B53-C0C4-BDF1-9166FF51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B558C-A9A9-F292-272F-B3AB915B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805E-1BA9-47F4-BC7C-BD9D291A87A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18A95-1810-70C8-C285-EE9162CE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D5E71-88F8-FBFA-DE5E-58879C5A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19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AF4C4-9AE5-4837-B580-CA63BCBB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805E-1BA9-47F4-BC7C-BD9D291A87A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AB3E4-AFF9-7F33-8FCD-0F0D263E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2483E-88B2-E1A2-5879-0B8B044E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28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3F68-567D-7F83-0DB1-FD9A5066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C2E3-13AE-74D9-8B0F-21BB25824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55357-CF5D-4DB8-D408-9E62E490C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6FF2-6010-2FF1-BBE4-5FC3A143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805E-1BA9-47F4-BC7C-BD9D291A87A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F1431-4B42-8BF6-A7FC-3059608E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4C7DF-0BF7-3C4C-DF8C-7EE050F0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23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347B-9E10-A923-165B-F3D15F98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406DC-3E16-83DA-60F4-D10C43055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03CEF-F809-1B6D-9E93-76F27B2EB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6E533-BEB2-A225-6815-95BE30F7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805E-1BA9-47F4-BC7C-BD9D291A87A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CC620-1D71-DA34-2CAD-A3FC2CAF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FF2F2-4B36-9716-612C-07ED56A8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90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99B33-79A0-7EA3-3AED-8FAD8F35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C9A94-105B-F676-7405-A58FB5B7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C898D-202B-597A-56A5-36D464817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2805E-1BA9-47F4-BC7C-BD9D291A87A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A15D8-1182-A891-0AE2-2DA2A3136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E042-DA1D-214C-BCF8-4E17EC489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43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BAA8-E5AF-7EBB-EA55-78CBCF0619BE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GB" dirty="0"/>
              <a:t>S3 to DynamoDB Data Transfer Application</a:t>
            </a:r>
          </a:p>
        </p:txBody>
      </p:sp>
      <p:pic>
        <p:nvPicPr>
          <p:cNvPr id="1026" name="Picture 2" descr="Content, delivery, s3, storage icon - Free download">
            <a:extLst>
              <a:ext uri="{FF2B5EF4-FFF2-40B4-BE49-F238E27FC236}">
                <a16:creationId xmlns:a16="http://schemas.microsoft.com/office/drawing/2014/main" id="{3903E111-E4C0-4DF6-D0C0-A45B41ABB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30" y="2242983"/>
            <a:ext cx="1630052" cy="163005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 SQS Snap Pack Integration | SnapLogic">
            <a:extLst>
              <a:ext uri="{FF2B5EF4-FFF2-40B4-BE49-F238E27FC236}">
                <a16:creationId xmlns:a16="http://schemas.microsoft.com/office/drawing/2014/main" id="{B74D18D8-C52A-418B-A14E-725375F22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349" y="2242983"/>
            <a:ext cx="2242602" cy="188988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rverless Optimization Workshop (Performance and Cost)">
            <a:extLst>
              <a:ext uri="{FF2B5EF4-FFF2-40B4-BE49-F238E27FC236}">
                <a16:creationId xmlns:a16="http://schemas.microsoft.com/office/drawing/2014/main" id="{0A199D15-0DC0-9EFC-B8E6-DE0B2E153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266" y="2242983"/>
            <a:ext cx="2200892" cy="298105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wesome DynamoDB 🚀">
            <a:extLst>
              <a:ext uri="{FF2B5EF4-FFF2-40B4-BE49-F238E27FC236}">
                <a16:creationId xmlns:a16="http://schemas.microsoft.com/office/drawing/2014/main" id="{87348056-8543-7680-F3E3-F6661C782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24" y="2242983"/>
            <a:ext cx="2074794" cy="155601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Sinple Notofication Service -SNS | KAMP Blog">
            <a:extLst>
              <a:ext uri="{FF2B5EF4-FFF2-40B4-BE49-F238E27FC236}">
                <a16:creationId xmlns:a16="http://schemas.microsoft.com/office/drawing/2014/main" id="{918222AE-7578-CF02-3CCD-0F89F17A1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24" y="4523647"/>
            <a:ext cx="2074794" cy="171405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0346E7-E690-D308-0A35-ADC168C7FD0D}"/>
              </a:ext>
            </a:extLst>
          </p:cNvPr>
          <p:cNvSpPr txBox="1"/>
          <p:nvPr/>
        </p:nvSpPr>
        <p:spPr>
          <a:xfrm>
            <a:off x="452487" y="3968685"/>
            <a:ext cx="1668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 posted in s3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8A674-089A-721F-3812-BBB153DBAEDD}"/>
              </a:ext>
            </a:extLst>
          </p:cNvPr>
          <p:cNvSpPr txBox="1"/>
          <p:nvPr/>
        </p:nvSpPr>
        <p:spPr>
          <a:xfrm>
            <a:off x="2853325" y="4615016"/>
            <a:ext cx="1668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Requests sent to </a:t>
            </a:r>
            <a:r>
              <a:rPr lang="en-GB" dirty="0" err="1"/>
              <a:t>sqs</a:t>
            </a:r>
            <a:r>
              <a:rPr lang="en-GB" dirty="0"/>
              <a:t> to process one file at a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18863-C16F-2637-44BD-BC4E87023D48}"/>
              </a:ext>
            </a:extLst>
          </p:cNvPr>
          <p:cNvSpPr txBox="1"/>
          <p:nvPr/>
        </p:nvSpPr>
        <p:spPr>
          <a:xfrm>
            <a:off x="5165889" y="5380672"/>
            <a:ext cx="2502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File Processed And Records Converted To </a:t>
            </a:r>
            <a:r>
              <a:rPr lang="en-GB" dirty="0" err="1"/>
              <a:t>DynamoDb</a:t>
            </a:r>
            <a:r>
              <a:rPr lang="en-GB" dirty="0"/>
              <a:t> compatible </a:t>
            </a:r>
            <a:r>
              <a:rPr lang="en-GB" dirty="0" err="1"/>
              <a:t>json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EB356-FA3E-63DB-EB9D-97990A556F82}"/>
              </a:ext>
            </a:extLst>
          </p:cNvPr>
          <p:cNvSpPr txBox="1"/>
          <p:nvPr/>
        </p:nvSpPr>
        <p:spPr>
          <a:xfrm>
            <a:off x="10404419" y="5229006"/>
            <a:ext cx="1583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Send Mail Notifications On Failure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F20C4-02BC-FEB4-C0B1-5B28654922A3}"/>
              </a:ext>
            </a:extLst>
          </p:cNvPr>
          <p:cNvSpPr txBox="1"/>
          <p:nvPr/>
        </p:nvSpPr>
        <p:spPr>
          <a:xfrm>
            <a:off x="10482606" y="2368021"/>
            <a:ext cx="1323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Post Records On Success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5C8BE5-55CF-A009-C055-8EFFE087BA7A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>
            <a:off x="2143882" y="3058009"/>
            <a:ext cx="569467" cy="129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5685A4-28C1-B86C-7CCA-727150A72421}"/>
              </a:ext>
            </a:extLst>
          </p:cNvPr>
          <p:cNvCxnSpPr>
            <a:cxnSpLocks/>
            <a:stCxn id="1028" idx="3"/>
            <a:endCxn id="1030" idx="1"/>
          </p:cNvCxnSpPr>
          <p:nvPr/>
        </p:nvCxnSpPr>
        <p:spPr>
          <a:xfrm>
            <a:off x="4955951" y="3187925"/>
            <a:ext cx="603315" cy="545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1E261E-059A-506F-A14A-22DA235B4AE2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 flipV="1">
            <a:off x="7760158" y="3020993"/>
            <a:ext cx="569466" cy="7125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F12ED6-826F-AA42-8A4F-D3F9675C5546}"/>
              </a:ext>
            </a:extLst>
          </p:cNvPr>
          <p:cNvCxnSpPr>
            <a:cxnSpLocks/>
            <a:stCxn id="1030" idx="3"/>
            <a:endCxn id="1034" idx="1"/>
          </p:cNvCxnSpPr>
          <p:nvPr/>
        </p:nvCxnSpPr>
        <p:spPr>
          <a:xfrm>
            <a:off x="7760158" y="3733510"/>
            <a:ext cx="569466" cy="16471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S3 to DynamoDB Data Transfer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 to DynamoDB Data Transfer Application</dc:title>
  <dc:creator>chandrakanth karunakaran</dc:creator>
  <cp:lastModifiedBy>chandrakanth karunakaran</cp:lastModifiedBy>
  <cp:revision>1</cp:revision>
  <dcterms:created xsi:type="dcterms:W3CDTF">2023-03-19T08:14:40Z</dcterms:created>
  <dcterms:modified xsi:type="dcterms:W3CDTF">2023-03-19T10:55:52Z</dcterms:modified>
</cp:coreProperties>
</file>